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74" r:id="rId2"/>
  </p:sldMasterIdLst>
  <p:notesMasterIdLst>
    <p:notesMasterId r:id="rId45"/>
  </p:notesMasterIdLst>
  <p:handoutMasterIdLst>
    <p:handoutMasterId r:id="rId46"/>
  </p:handoutMasterIdLst>
  <p:sldIdLst>
    <p:sldId id="769" r:id="rId3"/>
    <p:sldId id="770" r:id="rId4"/>
    <p:sldId id="771" r:id="rId5"/>
    <p:sldId id="773" r:id="rId6"/>
    <p:sldId id="772" r:id="rId7"/>
    <p:sldId id="768" r:id="rId8"/>
    <p:sldId id="774" r:id="rId9"/>
    <p:sldId id="775" r:id="rId10"/>
    <p:sldId id="803" r:id="rId11"/>
    <p:sldId id="804" r:id="rId12"/>
    <p:sldId id="805" r:id="rId13"/>
    <p:sldId id="806" r:id="rId14"/>
    <p:sldId id="807" r:id="rId15"/>
    <p:sldId id="808" r:id="rId16"/>
    <p:sldId id="809" r:id="rId17"/>
    <p:sldId id="810" r:id="rId18"/>
    <p:sldId id="811" r:id="rId19"/>
    <p:sldId id="812" r:id="rId20"/>
    <p:sldId id="813" r:id="rId21"/>
    <p:sldId id="814" r:id="rId22"/>
    <p:sldId id="815" r:id="rId23"/>
    <p:sldId id="833" r:id="rId24"/>
    <p:sldId id="816" r:id="rId25"/>
    <p:sldId id="817" r:id="rId26"/>
    <p:sldId id="818" r:id="rId27"/>
    <p:sldId id="819" r:id="rId28"/>
    <p:sldId id="820" r:id="rId29"/>
    <p:sldId id="834" r:id="rId30"/>
    <p:sldId id="821" r:id="rId31"/>
    <p:sldId id="822" r:id="rId32"/>
    <p:sldId id="823" r:id="rId33"/>
    <p:sldId id="824" r:id="rId34"/>
    <p:sldId id="825" r:id="rId35"/>
    <p:sldId id="826" r:id="rId36"/>
    <p:sldId id="827" r:id="rId37"/>
    <p:sldId id="828" r:id="rId38"/>
    <p:sldId id="835" r:id="rId39"/>
    <p:sldId id="836" r:id="rId40"/>
    <p:sldId id="829" r:id="rId41"/>
    <p:sldId id="830" r:id="rId42"/>
    <p:sldId id="831" r:id="rId43"/>
    <p:sldId id="832" r:id="rId44"/>
  </p:sldIdLst>
  <p:sldSz cx="12188825" cy="6858000"/>
  <p:notesSz cx="7010400" cy="9296400"/>
  <p:defaultTextStyle>
    <a:defPPr>
      <a:defRPr lang="en-US"/>
    </a:defPPr>
    <a:lvl1pPr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xmlns="">
        <p15:guide id="1" orient="horz" pos="1449">
          <p15:clr>
            <a:srgbClr val="A4A3A4"/>
          </p15:clr>
        </p15:guide>
        <p15:guide id="2" orient="horz" pos="4270">
          <p15:clr>
            <a:srgbClr val="A4A3A4"/>
          </p15:clr>
        </p15:guide>
        <p15:guide id="3" orient="horz" pos="3379">
          <p15:clr>
            <a:srgbClr val="A4A3A4"/>
          </p15:clr>
        </p15:guide>
        <p15:guide id="4" orient="horz" pos="536">
          <p15:clr>
            <a:srgbClr val="A4A3A4"/>
          </p15:clr>
        </p15:guide>
        <p15:guide id="5" orient="horz" pos="2476">
          <p15:clr>
            <a:srgbClr val="A4A3A4"/>
          </p15:clr>
        </p15:guide>
        <p15:guide id="6" orient="horz" pos="4202">
          <p15:clr>
            <a:srgbClr val="A4A3A4"/>
          </p15:clr>
        </p15:guide>
        <p15:guide id="7" pos="369">
          <p15:clr>
            <a:srgbClr val="A4A3A4"/>
          </p15:clr>
        </p15:guide>
        <p15:guide id="8" pos="2367">
          <p15:clr>
            <a:srgbClr val="A4A3A4"/>
          </p15:clr>
        </p15:guide>
        <p15:guide id="9" pos="3388">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Peak" initials="" lastIdx="8" clrIdx="0"/>
  <p:cmAuthor id="1" name="Shay Barak" initials="SB"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785"/>
    <a:srgbClr val="F1AEBD"/>
    <a:srgbClr val="FBFBFB"/>
    <a:srgbClr val="FDFDFD"/>
    <a:srgbClr val="F7F7F7"/>
    <a:srgbClr val="7F7F7F"/>
    <a:srgbClr val="595959"/>
    <a:srgbClr val="6A6A6A"/>
    <a:srgbClr val="4E4E4E"/>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7" autoAdjust="0"/>
    <p:restoredTop sz="96277" autoAdjust="0"/>
  </p:normalViewPr>
  <p:slideViewPr>
    <p:cSldViewPr snapToGrid="0" snapToObjects="1">
      <p:cViewPr>
        <p:scale>
          <a:sx n="100" d="100"/>
          <a:sy n="100" d="100"/>
        </p:scale>
        <p:origin x="-1044" y="-492"/>
      </p:cViewPr>
      <p:guideLst>
        <p:guide orient="horz"/>
        <p:guide pos="3841"/>
        <p:guide pos="3822"/>
        <p:guide pos="3860"/>
        <p:guide pos="38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0"/>
    </p:cViewPr>
  </p:sorterViewPr>
  <p:notesViewPr>
    <p:cSldViewPr snapToGrid="0" snapToObjects="1" showGuides="1">
      <p:cViewPr varScale="1">
        <p:scale>
          <a:sx n="85" d="100"/>
          <a:sy n="85" d="100"/>
        </p:scale>
        <p:origin x="-2587"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54A2399-B892-45F0-82BB-FD8C95A65D36}" type="datetimeFigureOut">
              <a:rPr lang="en-US" smtClean="0">
                <a:latin typeface="Arial" panose="020B0604020202020204" pitchFamily="34" charset="0"/>
              </a:rPr>
              <a:t>3/30/2017</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8DE283-2FFE-4E79-86B3-19981A050BF6}"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9687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spcBef>
                <a:spcPct val="0"/>
              </a:spcBef>
              <a:buClrTx/>
              <a:buSzTx/>
              <a:buFontTx/>
              <a:buNone/>
              <a:defRPr sz="1200">
                <a:latin typeface="Arial" charset="0"/>
              </a:defRPr>
            </a:lvl1pPr>
          </a:lstStyle>
          <a:p>
            <a:endParaRPr lang="en-US" dirty="0"/>
          </a:p>
        </p:txBody>
      </p:sp>
      <p:sp>
        <p:nvSpPr>
          <p:cNvPr id="15364" name="Rectangle 4"/>
          <p:cNvSpPr>
            <a:spLocks noGrp="1" noRot="1" noChangeAspect="1" noChangeArrowheads="1" noTextEdit="1"/>
          </p:cNvSpPr>
          <p:nvPr>
            <p:ph type="sldImg" idx="2"/>
          </p:nvPr>
        </p:nvSpPr>
        <p:spPr bwMode="auto">
          <a:xfrm>
            <a:off x="407988" y="696913"/>
            <a:ext cx="6194425"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spcBef>
                <a:spcPct val="0"/>
              </a:spcBef>
              <a:buClrTx/>
              <a:buSzTx/>
              <a:buFontTx/>
              <a:buNone/>
              <a:defRPr sz="1200">
                <a:latin typeface="Arial" charset="0"/>
              </a:defRPr>
            </a:lvl1pPr>
          </a:lstStyle>
          <a:p>
            <a:endParaRPr lang="en-US" dirty="0"/>
          </a:p>
        </p:txBody>
      </p:sp>
      <p:sp>
        <p:nvSpPr>
          <p:cNvPr id="15367"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spcBef>
                <a:spcPct val="0"/>
              </a:spcBef>
              <a:buClrTx/>
              <a:buSzTx/>
              <a:buFontTx/>
              <a:buNone/>
              <a:defRPr sz="1200">
                <a:latin typeface="Arial" charset="0"/>
              </a:defRPr>
            </a:lvl1pPr>
          </a:lstStyle>
          <a:p>
            <a:fld id="{3EEE9B47-791B-47F7-AE03-C0D580CA0B67}" type="slidenum">
              <a:rPr lang="en-US"/>
              <a:pPr/>
              <a:t>‹#›</a:t>
            </a:fld>
            <a:endParaRPr lang="en-US" dirty="0"/>
          </a:p>
        </p:txBody>
      </p:sp>
    </p:spTree>
    <p:extLst>
      <p:ext uri="{BB962C8B-B14F-4D97-AF65-F5344CB8AC3E}">
        <p14:creationId xmlns:p14="http://schemas.microsoft.com/office/powerpoint/2010/main" val="17388160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Arial" charset="0"/>
        <a:ea typeface="+mn-ea"/>
        <a:cs typeface="+mn-cs"/>
      </a:defRPr>
    </a:lvl1pPr>
    <a:lvl2pPr marL="609493" algn="l" rtl="0" fontAlgn="base">
      <a:spcBef>
        <a:spcPct val="30000"/>
      </a:spcBef>
      <a:spcAft>
        <a:spcPct val="0"/>
      </a:spcAft>
      <a:defRPr sz="1600" kern="1200">
        <a:solidFill>
          <a:schemeClr val="tx1"/>
        </a:solidFill>
        <a:latin typeface="Arial" charset="0"/>
        <a:ea typeface="+mn-ea"/>
        <a:cs typeface="+mn-cs"/>
      </a:defRPr>
    </a:lvl2pPr>
    <a:lvl3pPr marL="1218987" algn="l" rtl="0" fontAlgn="base">
      <a:spcBef>
        <a:spcPct val="30000"/>
      </a:spcBef>
      <a:spcAft>
        <a:spcPct val="0"/>
      </a:spcAft>
      <a:defRPr sz="1600" kern="1200">
        <a:solidFill>
          <a:schemeClr val="tx1"/>
        </a:solidFill>
        <a:latin typeface="Arial" charset="0"/>
        <a:ea typeface="+mn-ea"/>
        <a:cs typeface="+mn-cs"/>
      </a:defRPr>
    </a:lvl3pPr>
    <a:lvl4pPr marL="1828480" algn="l" rtl="0" fontAlgn="base">
      <a:spcBef>
        <a:spcPct val="30000"/>
      </a:spcBef>
      <a:spcAft>
        <a:spcPct val="0"/>
      </a:spcAft>
      <a:defRPr sz="1600" kern="1200">
        <a:solidFill>
          <a:schemeClr val="tx1"/>
        </a:solidFill>
        <a:latin typeface="Arial" charset="0"/>
        <a:ea typeface="+mn-ea"/>
        <a:cs typeface="+mn-cs"/>
      </a:defRPr>
    </a:lvl4pPr>
    <a:lvl5pPr marL="2437973" algn="l" rtl="0" fontAlgn="base">
      <a:spcBef>
        <a:spcPct val="30000"/>
      </a:spcBef>
      <a:spcAft>
        <a:spcPct val="0"/>
      </a:spcAft>
      <a:defRPr sz="1600" kern="1200">
        <a:solidFill>
          <a:schemeClr val="tx1"/>
        </a:solidFill>
        <a:latin typeface="Arial"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1</a:t>
            </a:fld>
            <a:endParaRPr lang="en-US" dirty="0">
              <a:solidFill>
                <a:prstClr val="black"/>
              </a:solidFill>
            </a:endParaRPr>
          </a:p>
        </p:txBody>
      </p:sp>
    </p:spTree>
    <p:extLst>
      <p:ext uri="{BB962C8B-B14F-4D97-AF65-F5344CB8AC3E}">
        <p14:creationId xmlns:p14="http://schemas.microsoft.com/office/powerpoint/2010/main" val="282349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Calibri Light" charset="0"/>
              <a:ea typeface="+mn-ea"/>
              <a:cs typeface="+mn-cs"/>
            </a:endParaRPr>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2</a:t>
            </a:fld>
            <a:endParaRPr lang="en-US" dirty="0">
              <a:solidFill>
                <a:prstClr val="black"/>
              </a:solidFill>
            </a:endParaRPr>
          </a:p>
        </p:txBody>
      </p:sp>
    </p:spTree>
    <p:extLst>
      <p:ext uri="{BB962C8B-B14F-4D97-AF65-F5344CB8AC3E}">
        <p14:creationId xmlns:p14="http://schemas.microsoft.com/office/powerpoint/2010/main" val="315324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baseline="0" dirty="0" smtClean="0"/>
              <a:t>In 2015, w</a:t>
            </a:r>
            <a:r>
              <a:rPr kumimoji="1" lang="en-US" altLang="ja-JP" dirty="0" smtClean="0"/>
              <a:t>e observed that 89</a:t>
            </a:r>
            <a:r>
              <a:rPr kumimoji="1" lang="en-US" altLang="ja-JP" baseline="0" dirty="0" smtClean="0"/>
              <a:t> percent</a:t>
            </a:r>
            <a:r>
              <a:rPr kumimoji="1" lang="en-US" altLang="ja-JP" dirty="0" smtClean="0"/>
              <a:t> of the organizations we analyzed</a:t>
            </a:r>
            <a:r>
              <a:rPr kumimoji="1" lang="en-US" altLang="ja-JP" baseline="0" dirty="0" smtClean="0"/>
              <a:t> attempted download a malicious file. This is a significantly increase from the 63 percent in 2014.  </a:t>
            </a:r>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baseline="0" dirty="0" smtClean="0"/>
              <a:t>Every 4 seconds, an organization downloads a new piece of unknown malware. This happens because most organizations do not have protections in place to stop them. That is more than a 800 percent increase from last year, when unknown malware was downloaded every 34 seconds.  Likewise in 2015, organizations download known malware every 81 seconds, compared to every 6 minutes in 2014, another significant increase.  </a:t>
            </a:r>
            <a:endParaRPr kumimoji="1" lang="ja-JP" altLang="en-US" dirty="0"/>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4</a:t>
            </a:fld>
            <a:endParaRPr lang="en-US" dirty="0">
              <a:solidFill>
                <a:prstClr val="black"/>
              </a:solidFill>
            </a:endParaRPr>
          </a:p>
        </p:txBody>
      </p:sp>
    </p:spTree>
    <p:extLst>
      <p:ext uri="{BB962C8B-B14F-4D97-AF65-F5344CB8AC3E}">
        <p14:creationId xmlns:p14="http://schemas.microsoft.com/office/powerpoint/2010/main" val="315110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Calibri Light" charset="0"/>
                <a:ea typeface="+mn-ea"/>
                <a:cs typeface="+mn-cs"/>
              </a:rPr>
              <a:t>We protect all the new and emerging business platforms whether they are: physical and virtual networks, desktop, mobile, cloud, and IoT.</a:t>
            </a:r>
            <a:endParaRPr lang="en-GB" sz="1200" b="0" i="0" kern="1200" dirty="0" smtClean="0">
              <a:solidFill>
                <a:schemeClr val="tx1"/>
              </a:solidFill>
              <a:effectLst/>
              <a:latin typeface="Calibri Light"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5</a:t>
            </a:fld>
            <a:endParaRPr lang="en-US" dirty="0">
              <a:solidFill>
                <a:prstClr val="black"/>
              </a:solidFill>
            </a:endParaRPr>
          </a:p>
        </p:txBody>
      </p:sp>
    </p:spTree>
    <p:extLst>
      <p:ext uri="{BB962C8B-B14F-4D97-AF65-F5344CB8AC3E}">
        <p14:creationId xmlns:p14="http://schemas.microsoft.com/office/powerpoint/2010/main" val="3186316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Calibri Light" charset="0"/>
                <a:ea typeface="+mn-ea"/>
                <a:cs typeface="+mn-cs"/>
              </a:rPr>
              <a:t>Another fast growing technology is public and private cloud. We see more companies using Amazon AWS and Microsoft Azure public cloud platforms. We also see more companies moving to private cloud environments. Very advanced cloud technologies from Cisco ACI, VMware NSX, OpenStack and others are helping more organizations migrate to cloud computing. These cloud environments are not stand-alone. They're extensions of existing infrastructures. </a:t>
            </a:r>
            <a:endParaRPr lang="en-GB" sz="1200" b="0" i="0" kern="1200" dirty="0" smtClean="0">
              <a:solidFill>
                <a:schemeClr val="tx1"/>
              </a:solidFill>
              <a:effectLst/>
              <a:latin typeface="Calibri Light" charset="0"/>
              <a:ea typeface="+mn-ea"/>
              <a:cs typeface="+mn-cs"/>
            </a:endParaRPr>
          </a:p>
          <a:p>
            <a:pPr rtl="0"/>
            <a:r>
              <a:rPr lang="en-US" sz="1200" b="0" i="0" kern="1200" dirty="0" smtClean="0">
                <a:solidFill>
                  <a:schemeClr val="tx1"/>
                </a:solidFill>
                <a:effectLst/>
                <a:latin typeface="Calibri Light" charset="0"/>
                <a:ea typeface="+mn-ea"/>
                <a:cs typeface="+mn-cs"/>
              </a:rPr>
              <a:t> </a:t>
            </a:r>
            <a:endParaRPr lang="en-GB" sz="1200" b="0" i="0" kern="1200" dirty="0" smtClean="0">
              <a:solidFill>
                <a:schemeClr val="tx1"/>
              </a:solidFill>
              <a:effectLst/>
              <a:latin typeface="Calibri Light" charset="0"/>
              <a:ea typeface="+mn-ea"/>
              <a:cs typeface="+mn-cs"/>
            </a:endParaRPr>
          </a:p>
          <a:p>
            <a:pPr rtl="0"/>
            <a:r>
              <a:rPr lang="en-US" sz="1200" b="0" i="0" kern="1200" dirty="0" smtClean="0">
                <a:solidFill>
                  <a:schemeClr val="tx1"/>
                </a:solidFill>
                <a:effectLst/>
                <a:latin typeface="Calibri Light" charset="0"/>
                <a:ea typeface="+mn-ea"/>
                <a:cs typeface="+mn-cs"/>
              </a:rPr>
              <a:t>Check Point protects cloud the same way we protect physical networks; our security is platform-agnostic. You can secure and manage a physical network and a cloud environment with the same management and the same policies.</a:t>
            </a:r>
            <a:endParaRPr lang="en-GB" sz="1200" b="0" i="0" kern="1200" dirty="0" smtClean="0">
              <a:solidFill>
                <a:schemeClr val="tx1"/>
              </a:solidFill>
              <a:effectLst/>
              <a:latin typeface="Calibri Light" charset="0"/>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8</a:t>
            </a:fld>
            <a:endParaRPr lang="en-US" dirty="0">
              <a:solidFill>
                <a:prstClr val="black"/>
              </a:solidFill>
            </a:endParaRPr>
          </a:p>
        </p:txBody>
      </p:sp>
    </p:spTree>
    <p:extLst>
      <p:ext uri="{BB962C8B-B14F-4D97-AF65-F5344CB8AC3E}">
        <p14:creationId xmlns:p14="http://schemas.microsoft.com/office/powerpoint/2010/main" val="348238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In</a:t>
            </a:r>
            <a:r>
              <a:rPr lang="en-US" baseline="0" dirty="0" smtClean="0"/>
              <a:t> some organizations they only see parts of the picture</a:t>
            </a:r>
            <a:endParaRPr lang="en-US" dirty="0" smtClean="0"/>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37</a:t>
            </a:fld>
            <a:endParaRPr lang="en-US" dirty="0">
              <a:solidFill>
                <a:prstClr val="black"/>
              </a:solidFill>
            </a:endParaRPr>
          </a:p>
        </p:txBody>
      </p:sp>
    </p:spTree>
    <p:extLst>
      <p:ext uri="{BB962C8B-B14F-4D97-AF65-F5344CB8AC3E}">
        <p14:creationId xmlns:p14="http://schemas.microsoft.com/office/powerpoint/2010/main" val="238224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smtClean="0"/>
              <a:t>In others</a:t>
            </a:r>
            <a:r>
              <a:rPr lang="en-US" baseline="0" dirty="0" smtClean="0"/>
              <a:t> they see everything but they do not understand what they see</a:t>
            </a:r>
            <a:endParaRPr lang="en-US" dirty="0" smtClean="0"/>
          </a:p>
          <a:p>
            <a:endParaRPr lang="en-US" dirty="0" smtClean="0"/>
          </a:p>
          <a:p>
            <a:r>
              <a:rPr lang="en-US" dirty="0" smtClean="0"/>
              <a:t>Click</a:t>
            </a:r>
            <a:r>
              <a:rPr lang="en-US" baseline="0" dirty="0" smtClean="0"/>
              <a:t>:</a:t>
            </a:r>
          </a:p>
          <a:p>
            <a:pPr>
              <a:lnSpc>
                <a:spcPct val="90000"/>
              </a:lnSpc>
              <a:spcBef>
                <a:spcPts val="600"/>
              </a:spcBef>
              <a:buSzPct val="115000"/>
            </a:pPr>
            <a:r>
              <a:rPr lang="en-US" baseline="0" dirty="0" smtClean="0"/>
              <a:t>R80 is showing organizations the full picture and informs them about REAL, RELEVANT threats as they occur providing organizations </a:t>
            </a:r>
            <a:r>
              <a:rPr lang="en-US" sz="1200" kern="0" dirty="0" smtClean="0">
                <a:solidFill>
                  <a:schemeClr val="tx1">
                    <a:lumMod val="50000"/>
                  </a:schemeClr>
                </a:solidFill>
                <a:latin typeface="Arial" panose="020B0604020202020204" pitchFamily="34" charset="0"/>
                <a:cs typeface="Arial" panose="020B0604020202020204" pitchFamily="34" charset="0"/>
              </a:rPr>
              <a:t>visibility, allowing the business to “fight through” attacks</a:t>
            </a:r>
            <a:r>
              <a:rPr lang="en-US" sz="1200" kern="0" baseline="0" dirty="0" smtClean="0">
                <a:solidFill>
                  <a:schemeClr val="tx1">
                    <a:lumMod val="50000"/>
                  </a:schemeClr>
                </a:solidFill>
                <a:latin typeface="Arial" panose="020B0604020202020204" pitchFamily="34" charset="0"/>
                <a:cs typeface="Arial" panose="020B0604020202020204" pitchFamily="34" charset="0"/>
              </a:rPr>
              <a:t> a</a:t>
            </a:r>
            <a:r>
              <a:rPr lang="en-US" sz="1200" kern="0" dirty="0" smtClean="0">
                <a:solidFill>
                  <a:schemeClr val="tx1">
                    <a:lumMod val="50000"/>
                  </a:schemeClr>
                </a:solidFill>
                <a:latin typeface="Arial" panose="020B0604020202020204" pitchFamily="34" charset="0"/>
                <a:cs typeface="Arial" panose="020B0604020202020204" pitchFamily="34" charset="0"/>
              </a:rPr>
              <a:t>s well as enabled them to follow-up </a:t>
            </a:r>
          </a:p>
          <a:p>
            <a:pPr>
              <a:lnSpc>
                <a:spcPct val="90000"/>
              </a:lnSpc>
              <a:spcBef>
                <a:spcPts val="600"/>
              </a:spcBef>
              <a:buSzPct val="115000"/>
            </a:pPr>
            <a:r>
              <a:rPr lang="en-US" sz="1200" kern="0" dirty="0" smtClean="0">
                <a:solidFill>
                  <a:schemeClr val="tx1">
                    <a:lumMod val="50000"/>
                  </a:schemeClr>
                </a:solidFill>
                <a:latin typeface="Arial" panose="020B0604020202020204" pitchFamily="34" charset="0"/>
                <a:cs typeface="Arial" panose="020B0604020202020204" pitchFamily="34" charset="0"/>
              </a:rPr>
              <a:t>Investigate</a:t>
            </a:r>
            <a:r>
              <a:rPr lang="en-US" sz="1200" kern="0" baseline="0" dirty="0" smtClean="0">
                <a:solidFill>
                  <a:schemeClr val="tx1">
                    <a:lumMod val="50000"/>
                  </a:schemeClr>
                </a:solidFill>
                <a:latin typeface="Arial" panose="020B0604020202020204" pitchFamily="34" charset="0"/>
                <a:cs typeface="Arial" panose="020B0604020202020204" pitchFamily="34" charset="0"/>
              </a:rPr>
              <a:t> and report.</a:t>
            </a:r>
            <a:endParaRPr lang="en-US" sz="1200" kern="0" dirty="0" smtClean="0">
              <a:solidFill>
                <a:schemeClr val="tx1">
                  <a:lumMod val="50000"/>
                </a:schemeClr>
              </a:solidFill>
              <a:latin typeface="Arial" panose="020B0604020202020204" pitchFamily="34" charset="0"/>
              <a:cs typeface="Arial" panose="020B0604020202020204" pitchFamily="34" charset="0"/>
            </a:endParaRPr>
          </a:p>
          <a:p>
            <a:pPr>
              <a:lnSpc>
                <a:spcPct val="90000"/>
              </a:lnSpc>
              <a:spcBef>
                <a:spcPts val="600"/>
              </a:spcBef>
              <a:buSzPct val="115000"/>
            </a:pPr>
            <a:endParaRPr lang="en-US" sz="1200" kern="0" dirty="0" smtClean="0">
              <a:solidFill>
                <a:schemeClr val="tx1">
                  <a:lumMod val="50000"/>
                </a:schemeClr>
              </a:solidFill>
              <a:latin typeface="Arial" panose="020B0604020202020204" pitchFamily="34" charset="0"/>
              <a:cs typeface="Arial" panose="020B0604020202020204" pitchFamily="34" charset="0"/>
            </a:endParaRPr>
          </a:p>
          <a:p>
            <a:endParaRPr lang="en-US" baseline="0" dirty="0" smtClean="0"/>
          </a:p>
        </p:txBody>
      </p:sp>
      <p:sp>
        <p:nvSpPr>
          <p:cNvPr id="4" name="Slide Number Placeholder 3"/>
          <p:cNvSpPr>
            <a:spLocks noGrp="1"/>
          </p:cNvSpPr>
          <p:nvPr>
            <p:ph type="sldNum" sz="quarter" idx="10"/>
          </p:nvPr>
        </p:nvSpPr>
        <p:spPr/>
        <p:txBody>
          <a:bodyPr/>
          <a:lstStyle/>
          <a:p>
            <a:pPr>
              <a:buClr>
                <a:srgbClr val="C0504D"/>
              </a:buClr>
            </a:pPr>
            <a:fld id="{3EEE9B47-791B-47F7-AE03-C0D580CA0B67}" type="slidenum">
              <a:rPr lang="en-US" smtClean="0">
                <a:solidFill>
                  <a:prstClr val="black"/>
                </a:solidFill>
              </a:rPr>
              <a:pPr>
                <a:buClr>
                  <a:srgbClr val="C0504D"/>
                </a:buClr>
              </a:pPr>
              <a:t>38</a:t>
            </a:fld>
            <a:endParaRPr lang="en-US" dirty="0">
              <a:solidFill>
                <a:prstClr val="black"/>
              </a:solidFill>
            </a:endParaRPr>
          </a:p>
        </p:txBody>
      </p:sp>
    </p:spTree>
    <p:extLst>
      <p:ext uri="{BB962C8B-B14F-4D97-AF65-F5344CB8AC3E}">
        <p14:creationId xmlns:p14="http://schemas.microsoft.com/office/powerpoint/2010/main" val="238224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A22D54"/>
                </a:solidFill>
                <a:latin typeface="Arial" panose="020B0604020202020204" pitchFamily="34" charset="0"/>
                <a:cs typeface="Arial" panose="020B0604020202020204" pitchFamily="34" charset="0"/>
              </a:rPr>
              <a:t>1.  BUILD ATOMIC SEGMENTS  - a set of computing hosts and networking elements that share a common security profile. </a:t>
            </a:r>
            <a:endParaRPr lang="en-US" dirty="0">
              <a:solidFill>
                <a:srgbClr val="A22D54"/>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EEE9B47-791B-47F7-AE03-C0D580CA0B67}" type="slidenum">
              <a:rPr lang="en-US" smtClean="0"/>
              <a:pPr/>
              <a:t>42</a:t>
            </a:fld>
            <a:endParaRPr lang="en-US"/>
          </a:p>
        </p:txBody>
      </p:sp>
    </p:spTree>
    <p:extLst>
      <p:ext uri="{BB962C8B-B14F-4D97-AF65-F5344CB8AC3E}">
        <p14:creationId xmlns:p14="http://schemas.microsoft.com/office/powerpoint/2010/main" val="1858019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8.e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Check Point Logo"/>
          <p:cNvGrpSpPr/>
          <p:nvPr userDrawn="1"/>
        </p:nvGrpSpPr>
        <p:grpSpPr>
          <a:xfrm>
            <a:off x="3" y="0"/>
            <a:ext cx="12188815" cy="6857922"/>
            <a:chOff x="3" y="0"/>
            <a:chExt cx="12188815" cy="6857922"/>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815" cy="6857922"/>
            </a:xfrm>
            <a:prstGeom prst="rect">
              <a:avLst/>
            </a:prstGeom>
          </p:spPr>
        </p:pic>
        <p:grpSp>
          <p:nvGrpSpPr>
            <p:cNvPr id="2" name="Group 4"/>
            <p:cNvGrpSpPr>
              <a:grpSpLocks noChangeAspect="1"/>
            </p:cNvGrpSpPr>
            <p:nvPr userDrawn="1"/>
          </p:nvGrpSpPr>
          <p:grpSpPr bwMode="auto">
            <a:xfrm>
              <a:off x="600692" y="251666"/>
              <a:ext cx="1717578" cy="1072556"/>
              <a:chOff x="464" y="323"/>
              <a:chExt cx="1153" cy="720"/>
            </a:xfrm>
          </p:grpSpPr>
          <p:sp>
            <p:nvSpPr>
              <p:cNvPr id="3" name="AutoShape 3"/>
              <p:cNvSpPr>
                <a:spLocks noChangeAspect="1" noChangeArrowheads="1" noTextEdit="1"/>
              </p:cNvSpPr>
              <p:nvPr userDrawn="1"/>
            </p:nvSpPr>
            <p:spPr bwMode="auto">
              <a:xfrm>
                <a:off x="465" y="323"/>
                <a:ext cx="115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p:cNvSpPr>
                <a:spLocks noChangeArrowheads="1"/>
              </p:cNvSpPr>
              <p:nvPr userDrawn="1"/>
            </p:nvSpPr>
            <p:spPr bwMode="auto">
              <a:xfrm>
                <a:off x="819" y="324"/>
                <a:ext cx="442" cy="389"/>
              </a:xfrm>
              <a:prstGeom prst="rect">
                <a:avLst/>
              </a:prstGeom>
              <a:solidFill>
                <a:srgbClr val="F48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p:cNvSpPr>
              <p:nvPr userDrawn="1"/>
            </p:nvSpPr>
            <p:spPr bwMode="auto">
              <a:xfrm>
                <a:off x="904" y="344"/>
                <a:ext cx="292" cy="225"/>
              </a:xfrm>
              <a:custGeom>
                <a:avLst/>
                <a:gdLst>
                  <a:gd name="T0" fmla="*/ 136 w 197"/>
                  <a:gd name="T1" fmla="*/ 148 h 152"/>
                  <a:gd name="T2" fmla="*/ 112 w 197"/>
                  <a:gd name="T3" fmla="*/ 151 h 152"/>
                  <a:gd name="T4" fmla="*/ 95 w 197"/>
                  <a:gd name="T5" fmla="*/ 152 h 152"/>
                  <a:gd name="T6" fmla="*/ 79 w 197"/>
                  <a:gd name="T7" fmla="*/ 152 h 152"/>
                  <a:gd name="T8" fmla="*/ 62 w 197"/>
                  <a:gd name="T9" fmla="*/ 151 h 152"/>
                  <a:gd name="T10" fmla="*/ 44 w 197"/>
                  <a:gd name="T11" fmla="*/ 148 h 152"/>
                  <a:gd name="T12" fmla="*/ 28 w 197"/>
                  <a:gd name="T13" fmla="*/ 145 h 152"/>
                  <a:gd name="T14" fmla="*/ 16 w 197"/>
                  <a:gd name="T15" fmla="*/ 143 h 152"/>
                  <a:gd name="T16" fmla="*/ 14 w 197"/>
                  <a:gd name="T17" fmla="*/ 140 h 152"/>
                  <a:gd name="T18" fmla="*/ 9 w 197"/>
                  <a:gd name="T19" fmla="*/ 124 h 152"/>
                  <a:gd name="T20" fmla="*/ 4 w 197"/>
                  <a:gd name="T21" fmla="*/ 102 h 152"/>
                  <a:gd name="T22" fmla="*/ 2 w 197"/>
                  <a:gd name="T23" fmla="*/ 94 h 152"/>
                  <a:gd name="T24" fmla="*/ 1 w 197"/>
                  <a:gd name="T25" fmla="*/ 80 h 152"/>
                  <a:gd name="T26" fmla="*/ 0 w 197"/>
                  <a:gd name="T27" fmla="*/ 55 h 152"/>
                  <a:gd name="T28" fmla="*/ 3 w 197"/>
                  <a:gd name="T29" fmla="*/ 40 h 152"/>
                  <a:gd name="T30" fmla="*/ 9 w 197"/>
                  <a:gd name="T31" fmla="*/ 24 h 152"/>
                  <a:gd name="T32" fmla="*/ 15 w 197"/>
                  <a:gd name="T33" fmla="*/ 12 h 152"/>
                  <a:gd name="T34" fmla="*/ 21 w 197"/>
                  <a:gd name="T35" fmla="*/ 4 h 152"/>
                  <a:gd name="T36" fmla="*/ 23 w 197"/>
                  <a:gd name="T37" fmla="*/ 3 h 152"/>
                  <a:gd name="T38" fmla="*/ 33 w 197"/>
                  <a:gd name="T39" fmla="*/ 1 h 152"/>
                  <a:gd name="T40" fmla="*/ 36 w 197"/>
                  <a:gd name="T41" fmla="*/ 1 h 152"/>
                  <a:gd name="T42" fmla="*/ 52 w 197"/>
                  <a:gd name="T43" fmla="*/ 1 h 152"/>
                  <a:gd name="T44" fmla="*/ 68 w 197"/>
                  <a:gd name="T45" fmla="*/ 2 h 152"/>
                  <a:gd name="T46" fmla="*/ 85 w 197"/>
                  <a:gd name="T47" fmla="*/ 2 h 152"/>
                  <a:gd name="T48" fmla="*/ 102 w 197"/>
                  <a:gd name="T49" fmla="*/ 2 h 152"/>
                  <a:gd name="T50" fmla="*/ 117 w 197"/>
                  <a:gd name="T51" fmla="*/ 3 h 152"/>
                  <a:gd name="T52" fmla="*/ 133 w 197"/>
                  <a:gd name="T53" fmla="*/ 2 h 152"/>
                  <a:gd name="T54" fmla="*/ 148 w 197"/>
                  <a:gd name="T55" fmla="*/ 2 h 152"/>
                  <a:gd name="T56" fmla="*/ 162 w 197"/>
                  <a:gd name="T57" fmla="*/ 1 h 152"/>
                  <a:gd name="T58" fmla="*/ 175 w 197"/>
                  <a:gd name="T59" fmla="*/ 0 h 152"/>
                  <a:gd name="T60" fmla="*/ 177 w 197"/>
                  <a:gd name="T61" fmla="*/ 1 h 152"/>
                  <a:gd name="T62" fmla="*/ 184 w 197"/>
                  <a:gd name="T63" fmla="*/ 5 h 152"/>
                  <a:gd name="T64" fmla="*/ 184 w 197"/>
                  <a:gd name="T65" fmla="*/ 28 h 152"/>
                  <a:gd name="T66" fmla="*/ 187 w 197"/>
                  <a:gd name="T67" fmla="*/ 45 h 152"/>
                  <a:gd name="T68" fmla="*/ 188 w 197"/>
                  <a:gd name="T69" fmla="*/ 60 h 152"/>
                  <a:gd name="T70" fmla="*/ 192 w 197"/>
                  <a:gd name="T71" fmla="*/ 78 h 152"/>
                  <a:gd name="T72" fmla="*/ 194 w 197"/>
                  <a:gd name="T73" fmla="*/ 88 h 152"/>
                  <a:gd name="T74" fmla="*/ 196 w 197"/>
                  <a:gd name="T75" fmla="*/ 105 h 152"/>
                  <a:gd name="T76" fmla="*/ 195 w 197"/>
                  <a:gd name="T77" fmla="*/ 128 h 152"/>
                  <a:gd name="T78" fmla="*/ 190 w 197"/>
                  <a:gd name="T79" fmla="*/ 139 h 152"/>
                  <a:gd name="T80" fmla="*/ 176 w 197"/>
                  <a:gd name="T81" fmla="*/ 142 h 152"/>
                  <a:gd name="T82" fmla="*/ 166 w 197"/>
                  <a:gd name="T83" fmla="*/ 143 h 152"/>
                  <a:gd name="T84" fmla="*/ 147 w 197"/>
                  <a:gd name="T85" fmla="*/ 145 h 152"/>
                  <a:gd name="T86" fmla="*/ 138 w 197"/>
                  <a:gd name="T87" fmla="*/ 147 h 152"/>
                  <a:gd name="T88" fmla="*/ 136 w 197"/>
                  <a:gd name="T8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52">
                    <a:moveTo>
                      <a:pt x="136" y="148"/>
                    </a:moveTo>
                    <a:cubicBezTo>
                      <a:pt x="130" y="149"/>
                      <a:pt x="118" y="150"/>
                      <a:pt x="112" y="151"/>
                    </a:cubicBezTo>
                    <a:cubicBezTo>
                      <a:pt x="107" y="151"/>
                      <a:pt x="101" y="152"/>
                      <a:pt x="95" y="152"/>
                    </a:cubicBezTo>
                    <a:cubicBezTo>
                      <a:pt x="90" y="152"/>
                      <a:pt x="84" y="152"/>
                      <a:pt x="79" y="152"/>
                    </a:cubicBezTo>
                    <a:cubicBezTo>
                      <a:pt x="73" y="152"/>
                      <a:pt x="67" y="152"/>
                      <a:pt x="62" y="151"/>
                    </a:cubicBezTo>
                    <a:cubicBezTo>
                      <a:pt x="50" y="150"/>
                      <a:pt x="48" y="148"/>
                      <a:pt x="44" y="148"/>
                    </a:cubicBezTo>
                    <a:cubicBezTo>
                      <a:pt x="38" y="147"/>
                      <a:pt x="33" y="146"/>
                      <a:pt x="28" y="145"/>
                    </a:cubicBezTo>
                    <a:cubicBezTo>
                      <a:pt x="23" y="144"/>
                      <a:pt x="19" y="143"/>
                      <a:pt x="16" y="143"/>
                    </a:cubicBezTo>
                    <a:cubicBezTo>
                      <a:pt x="16" y="142"/>
                      <a:pt x="15" y="140"/>
                      <a:pt x="14" y="140"/>
                    </a:cubicBezTo>
                    <a:cubicBezTo>
                      <a:pt x="12" y="133"/>
                      <a:pt x="12" y="134"/>
                      <a:pt x="9" y="124"/>
                    </a:cubicBezTo>
                    <a:cubicBezTo>
                      <a:pt x="7" y="119"/>
                      <a:pt x="5" y="109"/>
                      <a:pt x="4" y="102"/>
                    </a:cubicBezTo>
                    <a:cubicBezTo>
                      <a:pt x="3" y="97"/>
                      <a:pt x="2" y="95"/>
                      <a:pt x="2" y="94"/>
                    </a:cubicBezTo>
                    <a:cubicBezTo>
                      <a:pt x="0" y="89"/>
                      <a:pt x="1" y="86"/>
                      <a:pt x="1" y="80"/>
                    </a:cubicBezTo>
                    <a:cubicBezTo>
                      <a:pt x="0" y="75"/>
                      <a:pt x="0" y="61"/>
                      <a:pt x="0" y="55"/>
                    </a:cubicBezTo>
                    <a:cubicBezTo>
                      <a:pt x="1" y="46"/>
                      <a:pt x="1" y="45"/>
                      <a:pt x="3" y="40"/>
                    </a:cubicBezTo>
                    <a:cubicBezTo>
                      <a:pt x="4" y="34"/>
                      <a:pt x="7" y="29"/>
                      <a:pt x="9" y="24"/>
                    </a:cubicBezTo>
                    <a:cubicBezTo>
                      <a:pt x="11" y="20"/>
                      <a:pt x="12" y="16"/>
                      <a:pt x="15" y="12"/>
                    </a:cubicBezTo>
                    <a:cubicBezTo>
                      <a:pt x="18" y="7"/>
                      <a:pt x="19" y="5"/>
                      <a:pt x="21" y="4"/>
                    </a:cubicBezTo>
                    <a:cubicBezTo>
                      <a:pt x="21" y="3"/>
                      <a:pt x="22" y="3"/>
                      <a:pt x="23" y="3"/>
                    </a:cubicBezTo>
                    <a:cubicBezTo>
                      <a:pt x="27" y="2"/>
                      <a:pt x="31" y="1"/>
                      <a:pt x="33" y="1"/>
                    </a:cubicBezTo>
                    <a:cubicBezTo>
                      <a:pt x="33" y="1"/>
                      <a:pt x="36" y="1"/>
                      <a:pt x="36" y="1"/>
                    </a:cubicBezTo>
                    <a:cubicBezTo>
                      <a:pt x="37" y="1"/>
                      <a:pt x="43" y="1"/>
                      <a:pt x="52" y="1"/>
                    </a:cubicBezTo>
                    <a:cubicBezTo>
                      <a:pt x="57" y="1"/>
                      <a:pt x="62" y="2"/>
                      <a:pt x="68" y="2"/>
                    </a:cubicBezTo>
                    <a:cubicBezTo>
                      <a:pt x="74" y="2"/>
                      <a:pt x="79" y="2"/>
                      <a:pt x="85" y="2"/>
                    </a:cubicBezTo>
                    <a:cubicBezTo>
                      <a:pt x="91" y="2"/>
                      <a:pt x="96" y="2"/>
                      <a:pt x="102" y="2"/>
                    </a:cubicBezTo>
                    <a:cubicBezTo>
                      <a:pt x="107" y="2"/>
                      <a:pt x="112" y="3"/>
                      <a:pt x="117" y="3"/>
                    </a:cubicBezTo>
                    <a:cubicBezTo>
                      <a:pt x="123" y="3"/>
                      <a:pt x="128" y="2"/>
                      <a:pt x="133" y="2"/>
                    </a:cubicBezTo>
                    <a:cubicBezTo>
                      <a:pt x="138" y="2"/>
                      <a:pt x="143" y="2"/>
                      <a:pt x="148" y="2"/>
                    </a:cubicBezTo>
                    <a:cubicBezTo>
                      <a:pt x="154" y="2"/>
                      <a:pt x="160" y="2"/>
                      <a:pt x="162" y="1"/>
                    </a:cubicBezTo>
                    <a:cubicBezTo>
                      <a:pt x="168" y="0"/>
                      <a:pt x="172" y="0"/>
                      <a:pt x="175" y="0"/>
                    </a:cubicBezTo>
                    <a:cubicBezTo>
                      <a:pt x="176" y="0"/>
                      <a:pt x="176" y="0"/>
                      <a:pt x="177" y="1"/>
                    </a:cubicBezTo>
                    <a:cubicBezTo>
                      <a:pt x="180" y="2"/>
                      <a:pt x="184" y="5"/>
                      <a:pt x="184" y="5"/>
                    </a:cubicBezTo>
                    <a:cubicBezTo>
                      <a:pt x="184" y="7"/>
                      <a:pt x="183" y="20"/>
                      <a:pt x="184" y="28"/>
                    </a:cubicBezTo>
                    <a:cubicBezTo>
                      <a:pt x="185" y="33"/>
                      <a:pt x="186" y="39"/>
                      <a:pt x="187" y="45"/>
                    </a:cubicBezTo>
                    <a:cubicBezTo>
                      <a:pt x="187" y="50"/>
                      <a:pt x="188" y="55"/>
                      <a:pt x="188" y="60"/>
                    </a:cubicBezTo>
                    <a:cubicBezTo>
                      <a:pt x="189" y="66"/>
                      <a:pt x="191" y="73"/>
                      <a:pt x="192" y="78"/>
                    </a:cubicBezTo>
                    <a:cubicBezTo>
                      <a:pt x="193" y="85"/>
                      <a:pt x="193" y="81"/>
                      <a:pt x="194" y="88"/>
                    </a:cubicBezTo>
                    <a:cubicBezTo>
                      <a:pt x="196" y="96"/>
                      <a:pt x="195" y="95"/>
                      <a:pt x="196" y="105"/>
                    </a:cubicBezTo>
                    <a:cubicBezTo>
                      <a:pt x="197" y="111"/>
                      <a:pt x="196" y="122"/>
                      <a:pt x="195" y="128"/>
                    </a:cubicBezTo>
                    <a:cubicBezTo>
                      <a:pt x="194" y="134"/>
                      <a:pt x="191" y="138"/>
                      <a:pt x="190" y="139"/>
                    </a:cubicBezTo>
                    <a:cubicBezTo>
                      <a:pt x="186" y="141"/>
                      <a:pt x="173" y="142"/>
                      <a:pt x="176" y="142"/>
                    </a:cubicBezTo>
                    <a:cubicBezTo>
                      <a:pt x="169" y="143"/>
                      <a:pt x="170" y="142"/>
                      <a:pt x="166" y="143"/>
                    </a:cubicBezTo>
                    <a:cubicBezTo>
                      <a:pt x="156" y="145"/>
                      <a:pt x="154" y="145"/>
                      <a:pt x="147" y="145"/>
                    </a:cubicBezTo>
                    <a:cubicBezTo>
                      <a:pt x="141" y="146"/>
                      <a:pt x="146" y="146"/>
                      <a:pt x="138" y="147"/>
                    </a:cubicBezTo>
                    <a:cubicBezTo>
                      <a:pt x="138" y="147"/>
                      <a:pt x="137" y="148"/>
                      <a:pt x="136" y="148"/>
                    </a:cubicBezTo>
                  </a:path>
                </a:pathLst>
              </a:custGeom>
              <a:solidFill>
                <a:srgbClr val="293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p:cNvSpPr>
                <a:spLocks/>
              </p:cNvSpPr>
              <p:nvPr userDrawn="1"/>
            </p:nvSpPr>
            <p:spPr bwMode="auto">
              <a:xfrm>
                <a:off x="935" y="356"/>
                <a:ext cx="230" cy="195"/>
              </a:xfrm>
              <a:custGeom>
                <a:avLst/>
                <a:gdLst>
                  <a:gd name="T0" fmla="*/ 11 w 155"/>
                  <a:gd name="T1" fmla="*/ 5 h 132"/>
                  <a:gd name="T2" fmla="*/ 19 w 155"/>
                  <a:gd name="T3" fmla="*/ 0 h 132"/>
                  <a:gd name="T4" fmla="*/ 30 w 155"/>
                  <a:gd name="T5" fmla="*/ 1 h 132"/>
                  <a:gd name="T6" fmla="*/ 37 w 155"/>
                  <a:gd name="T7" fmla="*/ 2 h 132"/>
                  <a:gd name="T8" fmla="*/ 45 w 155"/>
                  <a:gd name="T9" fmla="*/ 3 h 132"/>
                  <a:gd name="T10" fmla="*/ 63 w 155"/>
                  <a:gd name="T11" fmla="*/ 6 h 132"/>
                  <a:gd name="T12" fmla="*/ 74 w 155"/>
                  <a:gd name="T13" fmla="*/ 9 h 132"/>
                  <a:gd name="T14" fmla="*/ 86 w 155"/>
                  <a:gd name="T15" fmla="*/ 10 h 132"/>
                  <a:gd name="T16" fmla="*/ 97 w 155"/>
                  <a:gd name="T17" fmla="*/ 10 h 132"/>
                  <a:gd name="T18" fmla="*/ 109 w 155"/>
                  <a:gd name="T19" fmla="*/ 9 h 132"/>
                  <a:gd name="T20" fmla="*/ 120 w 155"/>
                  <a:gd name="T21" fmla="*/ 8 h 132"/>
                  <a:gd name="T22" fmla="*/ 131 w 155"/>
                  <a:gd name="T23" fmla="*/ 7 h 132"/>
                  <a:gd name="T24" fmla="*/ 142 w 155"/>
                  <a:gd name="T25" fmla="*/ 6 h 132"/>
                  <a:gd name="T26" fmla="*/ 151 w 155"/>
                  <a:gd name="T27" fmla="*/ 12 h 132"/>
                  <a:gd name="T28" fmla="*/ 152 w 155"/>
                  <a:gd name="T29" fmla="*/ 23 h 132"/>
                  <a:gd name="T30" fmla="*/ 151 w 155"/>
                  <a:gd name="T31" fmla="*/ 35 h 132"/>
                  <a:gd name="T32" fmla="*/ 151 w 155"/>
                  <a:gd name="T33" fmla="*/ 46 h 132"/>
                  <a:gd name="T34" fmla="*/ 152 w 155"/>
                  <a:gd name="T35" fmla="*/ 58 h 132"/>
                  <a:gd name="T36" fmla="*/ 152 w 155"/>
                  <a:gd name="T37" fmla="*/ 69 h 132"/>
                  <a:gd name="T38" fmla="*/ 153 w 155"/>
                  <a:gd name="T39" fmla="*/ 81 h 132"/>
                  <a:gd name="T40" fmla="*/ 153 w 155"/>
                  <a:gd name="T41" fmla="*/ 92 h 132"/>
                  <a:gd name="T42" fmla="*/ 154 w 155"/>
                  <a:gd name="T43" fmla="*/ 103 h 132"/>
                  <a:gd name="T44" fmla="*/ 150 w 155"/>
                  <a:gd name="T45" fmla="*/ 114 h 132"/>
                  <a:gd name="T46" fmla="*/ 139 w 155"/>
                  <a:gd name="T47" fmla="*/ 118 h 132"/>
                  <a:gd name="T48" fmla="*/ 129 w 155"/>
                  <a:gd name="T49" fmla="*/ 121 h 132"/>
                  <a:gd name="T50" fmla="*/ 118 w 155"/>
                  <a:gd name="T51" fmla="*/ 124 h 132"/>
                  <a:gd name="T52" fmla="*/ 108 w 155"/>
                  <a:gd name="T53" fmla="*/ 126 h 132"/>
                  <a:gd name="T54" fmla="*/ 97 w 155"/>
                  <a:gd name="T55" fmla="*/ 127 h 132"/>
                  <a:gd name="T56" fmla="*/ 86 w 155"/>
                  <a:gd name="T57" fmla="*/ 128 h 132"/>
                  <a:gd name="T58" fmla="*/ 76 w 155"/>
                  <a:gd name="T59" fmla="*/ 129 h 132"/>
                  <a:gd name="T60" fmla="*/ 66 w 155"/>
                  <a:gd name="T61" fmla="*/ 129 h 132"/>
                  <a:gd name="T62" fmla="*/ 64 w 155"/>
                  <a:gd name="T63" fmla="*/ 131 h 132"/>
                  <a:gd name="T64" fmla="*/ 53 w 155"/>
                  <a:gd name="T65" fmla="*/ 131 h 132"/>
                  <a:gd name="T66" fmla="*/ 43 w 155"/>
                  <a:gd name="T67" fmla="*/ 131 h 132"/>
                  <a:gd name="T68" fmla="*/ 32 w 155"/>
                  <a:gd name="T69" fmla="*/ 130 h 132"/>
                  <a:gd name="T70" fmla="*/ 22 w 155"/>
                  <a:gd name="T71" fmla="*/ 128 h 132"/>
                  <a:gd name="T72" fmla="*/ 11 w 155"/>
                  <a:gd name="T73" fmla="*/ 126 h 132"/>
                  <a:gd name="T74" fmla="*/ 3 w 155"/>
                  <a:gd name="T75" fmla="*/ 121 h 132"/>
                  <a:gd name="T76" fmla="*/ 1 w 155"/>
                  <a:gd name="T77" fmla="*/ 109 h 132"/>
                  <a:gd name="T78" fmla="*/ 1 w 155"/>
                  <a:gd name="T79" fmla="*/ 98 h 132"/>
                  <a:gd name="T80" fmla="*/ 0 w 155"/>
                  <a:gd name="T81" fmla="*/ 88 h 132"/>
                  <a:gd name="T82" fmla="*/ 1 w 155"/>
                  <a:gd name="T83" fmla="*/ 77 h 132"/>
                  <a:gd name="T84" fmla="*/ 1 w 155"/>
                  <a:gd name="T85" fmla="*/ 66 h 132"/>
                  <a:gd name="T86" fmla="*/ 3 w 155"/>
                  <a:gd name="T87" fmla="*/ 55 h 132"/>
                  <a:gd name="T88" fmla="*/ 4 w 155"/>
                  <a:gd name="T89" fmla="*/ 45 h 132"/>
                  <a:gd name="T90" fmla="*/ 5 w 155"/>
                  <a:gd name="T91" fmla="*/ 34 h 132"/>
                  <a:gd name="T92" fmla="*/ 7 w 155"/>
                  <a:gd name="T93" fmla="*/ 24 h 132"/>
                  <a:gd name="T94" fmla="*/ 7 w 155"/>
                  <a:gd name="T95" fmla="*/ 14 h 132"/>
                  <a:gd name="T96" fmla="*/ 11 w 155"/>
                  <a:gd name="T97"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132">
                    <a:moveTo>
                      <a:pt x="11" y="5"/>
                    </a:moveTo>
                    <a:cubicBezTo>
                      <a:pt x="13" y="0"/>
                      <a:pt x="15" y="0"/>
                      <a:pt x="19" y="0"/>
                    </a:cubicBezTo>
                    <a:cubicBezTo>
                      <a:pt x="22" y="0"/>
                      <a:pt x="25" y="0"/>
                      <a:pt x="30" y="1"/>
                    </a:cubicBezTo>
                    <a:cubicBezTo>
                      <a:pt x="33" y="2"/>
                      <a:pt x="33" y="1"/>
                      <a:pt x="37" y="2"/>
                    </a:cubicBezTo>
                    <a:cubicBezTo>
                      <a:pt x="40" y="3"/>
                      <a:pt x="40" y="2"/>
                      <a:pt x="45" y="3"/>
                    </a:cubicBezTo>
                    <a:cubicBezTo>
                      <a:pt x="48" y="4"/>
                      <a:pt x="59" y="6"/>
                      <a:pt x="63" y="6"/>
                    </a:cubicBezTo>
                    <a:cubicBezTo>
                      <a:pt x="67" y="7"/>
                      <a:pt x="70" y="9"/>
                      <a:pt x="74" y="9"/>
                    </a:cubicBezTo>
                    <a:cubicBezTo>
                      <a:pt x="78" y="9"/>
                      <a:pt x="82" y="10"/>
                      <a:pt x="86" y="10"/>
                    </a:cubicBezTo>
                    <a:cubicBezTo>
                      <a:pt x="90" y="10"/>
                      <a:pt x="94" y="10"/>
                      <a:pt x="97" y="10"/>
                    </a:cubicBezTo>
                    <a:cubicBezTo>
                      <a:pt x="101" y="10"/>
                      <a:pt x="105" y="9"/>
                      <a:pt x="109" y="9"/>
                    </a:cubicBezTo>
                    <a:cubicBezTo>
                      <a:pt x="113" y="9"/>
                      <a:pt x="117" y="9"/>
                      <a:pt x="120" y="8"/>
                    </a:cubicBezTo>
                    <a:cubicBezTo>
                      <a:pt x="125" y="8"/>
                      <a:pt x="128" y="7"/>
                      <a:pt x="131" y="7"/>
                    </a:cubicBezTo>
                    <a:cubicBezTo>
                      <a:pt x="135" y="5"/>
                      <a:pt x="139" y="6"/>
                      <a:pt x="142" y="6"/>
                    </a:cubicBezTo>
                    <a:cubicBezTo>
                      <a:pt x="146" y="7"/>
                      <a:pt x="149" y="9"/>
                      <a:pt x="151" y="12"/>
                    </a:cubicBezTo>
                    <a:cubicBezTo>
                      <a:pt x="152" y="15"/>
                      <a:pt x="151" y="18"/>
                      <a:pt x="152" y="23"/>
                    </a:cubicBezTo>
                    <a:cubicBezTo>
                      <a:pt x="152" y="25"/>
                      <a:pt x="151" y="30"/>
                      <a:pt x="151" y="35"/>
                    </a:cubicBezTo>
                    <a:cubicBezTo>
                      <a:pt x="151" y="38"/>
                      <a:pt x="151" y="42"/>
                      <a:pt x="151" y="46"/>
                    </a:cubicBezTo>
                    <a:cubicBezTo>
                      <a:pt x="151" y="50"/>
                      <a:pt x="152" y="54"/>
                      <a:pt x="152" y="58"/>
                    </a:cubicBezTo>
                    <a:cubicBezTo>
                      <a:pt x="152" y="62"/>
                      <a:pt x="152" y="66"/>
                      <a:pt x="152" y="69"/>
                    </a:cubicBezTo>
                    <a:cubicBezTo>
                      <a:pt x="152" y="74"/>
                      <a:pt x="153" y="77"/>
                      <a:pt x="153" y="81"/>
                    </a:cubicBezTo>
                    <a:cubicBezTo>
                      <a:pt x="153" y="85"/>
                      <a:pt x="153" y="89"/>
                      <a:pt x="153" y="92"/>
                    </a:cubicBezTo>
                    <a:cubicBezTo>
                      <a:pt x="153" y="99"/>
                      <a:pt x="154" y="97"/>
                      <a:pt x="154" y="103"/>
                    </a:cubicBezTo>
                    <a:cubicBezTo>
                      <a:pt x="153" y="109"/>
                      <a:pt x="155" y="110"/>
                      <a:pt x="150" y="114"/>
                    </a:cubicBezTo>
                    <a:cubicBezTo>
                      <a:pt x="147" y="116"/>
                      <a:pt x="144" y="118"/>
                      <a:pt x="139" y="118"/>
                    </a:cubicBezTo>
                    <a:cubicBezTo>
                      <a:pt x="138" y="119"/>
                      <a:pt x="134" y="120"/>
                      <a:pt x="129" y="121"/>
                    </a:cubicBezTo>
                    <a:cubicBezTo>
                      <a:pt x="126" y="122"/>
                      <a:pt x="122" y="123"/>
                      <a:pt x="118" y="124"/>
                    </a:cubicBezTo>
                    <a:cubicBezTo>
                      <a:pt x="115" y="124"/>
                      <a:pt x="111" y="125"/>
                      <a:pt x="108" y="126"/>
                    </a:cubicBezTo>
                    <a:cubicBezTo>
                      <a:pt x="104" y="126"/>
                      <a:pt x="101" y="127"/>
                      <a:pt x="97" y="127"/>
                    </a:cubicBezTo>
                    <a:cubicBezTo>
                      <a:pt x="94" y="128"/>
                      <a:pt x="90" y="128"/>
                      <a:pt x="86" y="128"/>
                    </a:cubicBezTo>
                    <a:cubicBezTo>
                      <a:pt x="83" y="129"/>
                      <a:pt x="79" y="128"/>
                      <a:pt x="76" y="129"/>
                    </a:cubicBezTo>
                    <a:cubicBezTo>
                      <a:pt x="72" y="129"/>
                      <a:pt x="69" y="129"/>
                      <a:pt x="66" y="129"/>
                    </a:cubicBezTo>
                    <a:cubicBezTo>
                      <a:pt x="63" y="130"/>
                      <a:pt x="66" y="130"/>
                      <a:pt x="64" y="131"/>
                    </a:cubicBezTo>
                    <a:cubicBezTo>
                      <a:pt x="61" y="132"/>
                      <a:pt x="60" y="132"/>
                      <a:pt x="53" y="131"/>
                    </a:cubicBezTo>
                    <a:cubicBezTo>
                      <a:pt x="50" y="131"/>
                      <a:pt x="47" y="131"/>
                      <a:pt x="43" y="131"/>
                    </a:cubicBezTo>
                    <a:cubicBezTo>
                      <a:pt x="40" y="131"/>
                      <a:pt x="36" y="131"/>
                      <a:pt x="32" y="130"/>
                    </a:cubicBezTo>
                    <a:cubicBezTo>
                      <a:pt x="29" y="130"/>
                      <a:pt x="25" y="129"/>
                      <a:pt x="22" y="128"/>
                    </a:cubicBezTo>
                    <a:cubicBezTo>
                      <a:pt x="18" y="127"/>
                      <a:pt x="14" y="127"/>
                      <a:pt x="11" y="126"/>
                    </a:cubicBezTo>
                    <a:cubicBezTo>
                      <a:pt x="7" y="125"/>
                      <a:pt x="4" y="123"/>
                      <a:pt x="3" y="121"/>
                    </a:cubicBezTo>
                    <a:cubicBezTo>
                      <a:pt x="2" y="119"/>
                      <a:pt x="1" y="114"/>
                      <a:pt x="1" y="109"/>
                    </a:cubicBezTo>
                    <a:cubicBezTo>
                      <a:pt x="1" y="106"/>
                      <a:pt x="1" y="102"/>
                      <a:pt x="1" y="98"/>
                    </a:cubicBezTo>
                    <a:cubicBezTo>
                      <a:pt x="1" y="95"/>
                      <a:pt x="0" y="91"/>
                      <a:pt x="0" y="88"/>
                    </a:cubicBezTo>
                    <a:cubicBezTo>
                      <a:pt x="0" y="84"/>
                      <a:pt x="0" y="81"/>
                      <a:pt x="1" y="77"/>
                    </a:cubicBezTo>
                    <a:cubicBezTo>
                      <a:pt x="1" y="73"/>
                      <a:pt x="1" y="70"/>
                      <a:pt x="1" y="66"/>
                    </a:cubicBezTo>
                    <a:cubicBezTo>
                      <a:pt x="1" y="62"/>
                      <a:pt x="2" y="59"/>
                      <a:pt x="3" y="55"/>
                    </a:cubicBezTo>
                    <a:cubicBezTo>
                      <a:pt x="3" y="52"/>
                      <a:pt x="4" y="48"/>
                      <a:pt x="4" y="45"/>
                    </a:cubicBezTo>
                    <a:cubicBezTo>
                      <a:pt x="4" y="41"/>
                      <a:pt x="4" y="38"/>
                      <a:pt x="5" y="34"/>
                    </a:cubicBezTo>
                    <a:cubicBezTo>
                      <a:pt x="5" y="31"/>
                      <a:pt x="6" y="27"/>
                      <a:pt x="7" y="24"/>
                    </a:cubicBezTo>
                    <a:cubicBezTo>
                      <a:pt x="7" y="20"/>
                      <a:pt x="7" y="17"/>
                      <a:pt x="7" y="14"/>
                    </a:cubicBezTo>
                    <a:cubicBezTo>
                      <a:pt x="8" y="9"/>
                      <a:pt x="10" y="5"/>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p:cNvSpPr>
              <p:nvPr userDrawn="1"/>
            </p:nvSpPr>
            <p:spPr bwMode="auto">
              <a:xfrm>
                <a:off x="831" y="567"/>
                <a:ext cx="401" cy="137"/>
              </a:xfrm>
              <a:custGeom>
                <a:avLst/>
                <a:gdLst>
                  <a:gd name="T0" fmla="*/ 263 w 270"/>
                  <a:gd name="T1" fmla="*/ 65 h 92"/>
                  <a:gd name="T2" fmla="*/ 245 w 270"/>
                  <a:gd name="T3" fmla="*/ 68 h 92"/>
                  <a:gd name="T4" fmla="*/ 229 w 270"/>
                  <a:gd name="T5" fmla="*/ 69 h 92"/>
                  <a:gd name="T6" fmla="*/ 213 w 270"/>
                  <a:gd name="T7" fmla="*/ 68 h 92"/>
                  <a:gd name="T8" fmla="*/ 197 w 270"/>
                  <a:gd name="T9" fmla="*/ 69 h 92"/>
                  <a:gd name="T10" fmla="*/ 180 w 270"/>
                  <a:gd name="T11" fmla="*/ 70 h 92"/>
                  <a:gd name="T12" fmla="*/ 166 w 270"/>
                  <a:gd name="T13" fmla="*/ 71 h 92"/>
                  <a:gd name="T14" fmla="*/ 151 w 270"/>
                  <a:gd name="T15" fmla="*/ 70 h 92"/>
                  <a:gd name="T16" fmla="*/ 131 w 270"/>
                  <a:gd name="T17" fmla="*/ 71 h 92"/>
                  <a:gd name="T18" fmla="*/ 115 w 270"/>
                  <a:gd name="T19" fmla="*/ 74 h 92"/>
                  <a:gd name="T20" fmla="*/ 100 w 270"/>
                  <a:gd name="T21" fmla="*/ 75 h 92"/>
                  <a:gd name="T22" fmla="*/ 84 w 270"/>
                  <a:gd name="T23" fmla="*/ 78 h 92"/>
                  <a:gd name="T24" fmla="*/ 69 w 270"/>
                  <a:gd name="T25" fmla="*/ 81 h 92"/>
                  <a:gd name="T26" fmla="*/ 54 w 270"/>
                  <a:gd name="T27" fmla="*/ 83 h 92"/>
                  <a:gd name="T28" fmla="*/ 44 w 270"/>
                  <a:gd name="T29" fmla="*/ 87 h 92"/>
                  <a:gd name="T30" fmla="*/ 26 w 270"/>
                  <a:gd name="T31" fmla="*/ 91 h 92"/>
                  <a:gd name="T32" fmla="*/ 9 w 270"/>
                  <a:gd name="T33" fmla="*/ 86 h 92"/>
                  <a:gd name="T34" fmla="*/ 5 w 270"/>
                  <a:gd name="T35" fmla="*/ 72 h 92"/>
                  <a:gd name="T36" fmla="*/ 3 w 270"/>
                  <a:gd name="T37" fmla="*/ 64 h 92"/>
                  <a:gd name="T38" fmla="*/ 5 w 270"/>
                  <a:gd name="T39" fmla="*/ 45 h 92"/>
                  <a:gd name="T40" fmla="*/ 17 w 270"/>
                  <a:gd name="T41" fmla="*/ 37 h 92"/>
                  <a:gd name="T42" fmla="*/ 33 w 270"/>
                  <a:gd name="T43" fmla="*/ 29 h 92"/>
                  <a:gd name="T44" fmla="*/ 48 w 270"/>
                  <a:gd name="T45" fmla="*/ 24 h 92"/>
                  <a:gd name="T46" fmla="*/ 64 w 270"/>
                  <a:gd name="T47" fmla="*/ 20 h 92"/>
                  <a:gd name="T48" fmla="*/ 80 w 270"/>
                  <a:gd name="T49" fmla="*/ 16 h 92"/>
                  <a:gd name="T50" fmla="*/ 96 w 270"/>
                  <a:gd name="T51" fmla="*/ 12 h 92"/>
                  <a:gd name="T52" fmla="*/ 113 w 270"/>
                  <a:gd name="T53" fmla="*/ 9 h 92"/>
                  <a:gd name="T54" fmla="*/ 130 w 270"/>
                  <a:gd name="T55" fmla="*/ 7 h 92"/>
                  <a:gd name="T56" fmla="*/ 147 w 270"/>
                  <a:gd name="T57" fmla="*/ 5 h 92"/>
                  <a:gd name="T58" fmla="*/ 163 w 270"/>
                  <a:gd name="T59" fmla="*/ 3 h 92"/>
                  <a:gd name="T60" fmla="*/ 182 w 270"/>
                  <a:gd name="T61" fmla="*/ 3 h 92"/>
                  <a:gd name="T62" fmla="*/ 195 w 270"/>
                  <a:gd name="T63" fmla="*/ 1 h 92"/>
                  <a:gd name="T64" fmla="*/ 211 w 270"/>
                  <a:gd name="T65" fmla="*/ 0 h 92"/>
                  <a:gd name="T66" fmla="*/ 228 w 270"/>
                  <a:gd name="T67" fmla="*/ 0 h 92"/>
                  <a:gd name="T68" fmla="*/ 242 w 270"/>
                  <a:gd name="T69" fmla="*/ 0 h 92"/>
                  <a:gd name="T70" fmla="*/ 261 w 270"/>
                  <a:gd name="T71" fmla="*/ 3 h 92"/>
                  <a:gd name="T72" fmla="*/ 267 w 270"/>
                  <a:gd name="T73" fmla="*/ 16 h 92"/>
                  <a:gd name="T74" fmla="*/ 268 w 270"/>
                  <a:gd name="T75" fmla="*/ 29 h 92"/>
                  <a:gd name="T76" fmla="*/ 270 w 270"/>
                  <a:gd name="T77" fmla="*/ 54 h 92"/>
                  <a:gd name="T78" fmla="*/ 263 w 270"/>
                  <a:gd name="T79" fmla="*/ 6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0" h="92">
                    <a:moveTo>
                      <a:pt x="263" y="65"/>
                    </a:moveTo>
                    <a:cubicBezTo>
                      <a:pt x="261" y="66"/>
                      <a:pt x="252" y="68"/>
                      <a:pt x="245" y="68"/>
                    </a:cubicBezTo>
                    <a:cubicBezTo>
                      <a:pt x="241" y="68"/>
                      <a:pt x="236" y="68"/>
                      <a:pt x="229" y="69"/>
                    </a:cubicBezTo>
                    <a:cubicBezTo>
                      <a:pt x="224" y="69"/>
                      <a:pt x="219" y="68"/>
                      <a:pt x="213" y="68"/>
                    </a:cubicBezTo>
                    <a:cubicBezTo>
                      <a:pt x="208" y="69"/>
                      <a:pt x="203" y="69"/>
                      <a:pt x="197" y="69"/>
                    </a:cubicBezTo>
                    <a:cubicBezTo>
                      <a:pt x="192" y="69"/>
                      <a:pt x="186" y="70"/>
                      <a:pt x="180" y="70"/>
                    </a:cubicBezTo>
                    <a:cubicBezTo>
                      <a:pt x="175" y="71"/>
                      <a:pt x="172" y="70"/>
                      <a:pt x="166" y="71"/>
                    </a:cubicBezTo>
                    <a:cubicBezTo>
                      <a:pt x="161" y="71"/>
                      <a:pt x="156" y="69"/>
                      <a:pt x="151" y="70"/>
                    </a:cubicBezTo>
                    <a:cubicBezTo>
                      <a:pt x="146" y="70"/>
                      <a:pt x="137" y="71"/>
                      <a:pt x="131" y="71"/>
                    </a:cubicBezTo>
                    <a:cubicBezTo>
                      <a:pt x="126" y="72"/>
                      <a:pt x="120" y="74"/>
                      <a:pt x="115" y="74"/>
                    </a:cubicBezTo>
                    <a:cubicBezTo>
                      <a:pt x="110" y="75"/>
                      <a:pt x="105" y="75"/>
                      <a:pt x="100" y="75"/>
                    </a:cubicBezTo>
                    <a:cubicBezTo>
                      <a:pt x="95" y="76"/>
                      <a:pt x="89" y="78"/>
                      <a:pt x="84" y="78"/>
                    </a:cubicBezTo>
                    <a:cubicBezTo>
                      <a:pt x="78" y="79"/>
                      <a:pt x="73" y="80"/>
                      <a:pt x="69" y="81"/>
                    </a:cubicBezTo>
                    <a:cubicBezTo>
                      <a:pt x="63" y="82"/>
                      <a:pt x="59" y="82"/>
                      <a:pt x="54" y="83"/>
                    </a:cubicBezTo>
                    <a:cubicBezTo>
                      <a:pt x="50" y="84"/>
                      <a:pt x="47" y="86"/>
                      <a:pt x="44" y="87"/>
                    </a:cubicBezTo>
                    <a:cubicBezTo>
                      <a:pt x="36" y="89"/>
                      <a:pt x="30" y="90"/>
                      <a:pt x="26" y="91"/>
                    </a:cubicBezTo>
                    <a:cubicBezTo>
                      <a:pt x="16" y="92"/>
                      <a:pt x="11" y="90"/>
                      <a:pt x="9" y="86"/>
                    </a:cubicBezTo>
                    <a:cubicBezTo>
                      <a:pt x="6" y="83"/>
                      <a:pt x="5" y="77"/>
                      <a:pt x="5" y="72"/>
                    </a:cubicBezTo>
                    <a:cubicBezTo>
                      <a:pt x="4" y="66"/>
                      <a:pt x="4" y="69"/>
                      <a:pt x="3" y="64"/>
                    </a:cubicBezTo>
                    <a:cubicBezTo>
                      <a:pt x="2" y="56"/>
                      <a:pt x="0" y="50"/>
                      <a:pt x="5" y="45"/>
                    </a:cubicBezTo>
                    <a:cubicBezTo>
                      <a:pt x="8" y="43"/>
                      <a:pt x="12" y="40"/>
                      <a:pt x="17" y="37"/>
                    </a:cubicBezTo>
                    <a:cubicBezTo>
                      <a:pt x="25" y="33"/>
                      <a:pt x="22" y="34"/>
                      <a:pt x="33" y="29"/>
                    </a:cubicBezTo>
                    <a:cubicBezTo>
                      <a:pt x="37" y="28"/>
                      <a:pt x="42" y="26"/>
                      <a:pt x="48" y="24"/>
                    </a:cubicBezTo>
                    <a:cubicBezTo>
                      <a:pt x="53" y="22"/>
                      <a:pt x="58" y="21"/>
                      <a:pt x="64" y="20"/>
                    </a:cubicBezTo>
                    <a:cubicBezTo>
                      <a:pt x="69" y="18"/>
                      <a:pt x="74" y="17"/>
                      <a:pt x="80" y="16"/>
                    </a:cubicBezTo>
                    <a:cubicBezTo>
                      <a:pt x="85" y="15"/>
                      <a:pt x="91" y="13"/>
                      <a:pt x="96" y="12"/>
                    </a:cubicBezTo>
                    <a:cubicBezTo>
                      <a:pt x="102" y="11"/>
                      <a:pt x="107" y="10"/>
                      <a:pt x="113" y="9"/>
                    </a:cubicBezTo>
                    <a:cubicBezTo>
                      <a:pt x="118" y="8"/>
                      <a:pt x="124" y="8"/>
                      <a:pt x="130" y="7"/>
                    </a:cubicBezTo>
                    <a:cubicBezTo>
                      <a:pt x="136" y="6"/>
                      <a:pt x="141" y="6"/>
                      <a:pt x="147" y="5"/>
                    </a:cubicBezTo>
                    <a:cubicBezTo>
                      <a:pt x="152" y="4"/>
                      <a:pt x="158" y="3"/>
                      <a:pt x="163" y="3"/>
                    </a:cubicBezTo>
                    <a:cubicBezTo>
                      <a:pt x="168" y="2"/>
                      <a:pt x="176" y="3"/>
                      <a:pt x="182" y="3"/>
                    </a:cubicBezTo>
                    <a:cubicBezTo>
                      <a:pt x="187" y="2"/>
                      <a:pt x="190" y="1"/>
                      <a:pt x="195" y="1"/>
                    </a:cubicBezTo>
                    <a:cubicBezTo>
                      <a:pt x="200" y="1"/>
                      <a:pt x="206" y="1"/>
                      <a:pt x="211" y="0"/>
                    </a:cubicBezTo>
                    <a:cubicBezTo>
                      <a:pt x="217" y="0"/>
                      <a:pt x="222" y="0"/>
                      <a:pt x="228" y="0"/>
                    </a:cubicBezTo>
                    <a:cubicBezTo>
                      <a:pt x="232" y="0"/>
                      <a:pt x="237" y="0"/>
                      <a:pt x="242" y="0"/>
                    </a:cubicBezTo>
                    <a:cubicBezTo>
                      <a:pt x="250" y="0"/>
                      <a:pt x="257" y="0"/>
                      <a:pt x="261" y="3"/>
                    </a:cubicBezTo>
                    <a:cubicBezTo>
                      <a:pt x="267" y="7"/>
                      <a:pt x="267" y="9"/>
                      <a:pt x="267" y="16"/>
                    </a:cubicBezTo>
                    <a:cubicBezTo>
                      <a:pt x="267" y="25"/>
                      <a:pt x="266" y="21"/>
                      <a:pt x="268" y="29"/>
                    </a:cubicBezTo>
                    <a:cubicBezTo>
                      <a:pt x="269" y="38"/>
                      <a:pt x="269" y="46"/>
                      <a:pt x="270" y="54"/>
                    </a:cubicBezTo>
                    <a:cubicBezTo>
                      <a:pt x="270" y="58"/>
                      <a:pt x="268" y="61"/>
                      <a:pt x="263" y="65"/>
                    </a:cubicBezTo>
                  </a:path>
                </a:pathLst>
              </a:custGeom>
              <a:solidFill>
                <a:srgbClr val="293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Oval 9"/>
              <p:cNvSpPr>
                <a:spLocks noChangeArrowheads="1"/>
              </p:cNvSpPr>
              <p:nvPr userDrawn="1"/>
            </p:nvSpPr>
            <p:spPr bwMode="auto">
              <a:xfrm>
                <a:off x="893" y="628"/>
                <a:ext cx="15"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938" y="652"/>
                <a:ext cx="15" cy="16"/>
              </a:xfrm>
              <a:custGeom>
                <a:avLst/>
                <a:gdLst>
                  <a:gd name="T0" fmla="*/ 5 w 10"/>
                  <a:gd name="T1" fmla="*/ 10 h 11"/>
                  <a:gd name="T2" fmla="*/ 10 w 10"/>
                  <a:gd name="T3" fmla="*/ 5 h 11"/>
                  <a:gd name="T4" fmla="*/ 5 w 10"/>
                  <a:gd name="T5" fmla="*/ 0 h 11"/>
                  <a:gd name="T6" fmla="*/ 0 w 10"/>
                  <a:gd name="T7" fmla="*/ 5 h 11"/>
                  <a:gd name="T8" fmla="*/ 5 w 10"/>
                  <a:gd name="T9" fmla="*/ 10 h 11"/>
                </a:gdLst>
                <a:ahLst/>
                <a:cxnLst>
                  <a:cxn ang="0">
                    <a:pos x="T0" y="T1"/>
                  </a:cxn>
                  <a:cxn ang="0">
                    <a:pos x="T2" y="T3"/>
                  </a:cxn>
                  <a:cxn ang="0">
                    <a:pos x="T4" y="T5"/>
                  </a:cxn>
                  <a:cxn ang="0">
                    <a:pos x="T6" y="T7"/>
                  </a:cxn>
                  <a:cxn ang="0">
                    <a:pos x="T8" y="T9"/>
                  </a:cxn>
                </a:cxnLst>
                <a:rect l="0" t="0" r="r" b="b"/>
                <a:pathLst>
                  <a:path w="10" h="11">
                    <a:moveTo>
                      <a:pt x="5" y="10"/>
                    </a:moveTo>
                    <a:cubicBezTo>
                      <a:pt x="8" y="10"/>
                      <a:pt x="10" y="7"/>
                      <a:pt x="10" y="5"/>
                    </a:cubicBezTo>
                    <a:cubicBezTo>
                      <a:pt x="10" y="2"/>
                      <a:pt x="8" y="0"/>
                      <a:pt x="5" y="0"/>
                    </a:cubicBezTo>
                    <a:cubicBezTo>
                      <a:pt x="2" y="0"/>
                      <a:pt x="0" y="2"/>
                      <a:pt x="0" y="5"/>
                    </a:cubicBezTo>
                    <a:cubicBezTo>
                      <a:pt x="0" y="11"/>
                      <a:pt x="4" y="10"/>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Oval 11"/>
              <p:cNvSpPr>
                <a:spLocks noChangeArrowheads="1"/>
              </p:cNvSpPr>
              <p:nvPr userDrawn="1"/>
            </p:nvSpPr>
            <p:spPr bwMode="auto">
              <a:xfrm>
                <a:off x="913" y="656"/>
                <a:ext cx="15"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1011" y="625"/>
                <a:ext cx="16" cy="15"/>
              </a:xfrm>
              <a:custGeom>
                <a:avLst/>
                <a:gdLst>
                  <a:gd name="T0" fmla="*/ 6 w 11"/>
                  <a:gd name="T1" fmla="*/ 10 h 10"/>
                  <a:gd name="T2" fmla="*/ 11 w 11"/>
                  <a:gd name="T3" fmla="*/ 4 h 10"/>
                  <a:gd name="T4" fmla="*/ 6 w 11"/>
                  <a:gd name="T5" fmla="*/ 0 h 10"/>
                  <a:gd name="T6" fmla="*/ 1 w 11"/>
                  <a:gd name="T7" fmla="*/ 5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9" y="10"/>
                      <a:pt x="11" y="7"/>
                      <a:pt x="11" y="4"/>
                    </a:cubicBezTo>
                    <a:cubicBezTo>
                      <a:pt x="11" y="2"/>
                      <a:pt x="9" y="0"/>
                      <a:pt x="6" y="0"/>
                    </a:cubicBezTo>
                    <a:cubicBezTo>
                      <a:pt x="3" y="0"/>
                      <a:pt x="0" y="1"/>
                      <a:pt x="1" y="5"/>
                    </a:cubicBezTo>
                    <a:cubicBezTo>
                      <a:pt x="2" y="7"/>
                      <a:pt x="3"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Oval 13"/>
              <p:cNvSpPr>
                <a:spLocks noChangeArrowheads="1"/>
              </p:cNvSpPr>
              <p:nvPr userDrawn="1"/>
            </p:nvSpPr>
            <p:spPr bwMode="auto">
              <a:xfrm>
                <a:off x="971" y="636"/>
                <a:ext cx="13" cy="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948" y="628"/>
                <a:ext cx="15" cy="16"/>
              </a:xfrm>
              <a:custGeom>
                <a:avLst/>
                <a:gdLst>
                  <a:gd name="T0" fmla="*/ 5 w 10"/>
                  <a:gd name="T1" fmla="*/ 10 h 11"/>
                  <a:gd name="T2" fmla="*/ 10 w 10"/>
                  <a:gd name="T3" fmla="*/ 5 h 11"/>
                  <a:gd name="T4" fmla="*/ 5 w 10"/>
                  <a:gd name="T5" fmla="*/ 0 h 11"/>
                  <a:gd name="T6" fmla="*/ 0 w 10"/>
                  <a:gd name="T7" fmla="*/ 5 h 11"/>
                  <a:gd name="T8" fmla="*/ 5 w 10"/>
                  <a:gd name="T9" fmla="*/ 10 h 11"/>
                </a:gdLst>
                <a:ahLst/>
                <a:cxnLst>
                  <a:cxn ang="0">
                    <a:pos x="T0" y="T1"/>
                  </a:cxn>
                  <a:cxn ang="0">
                    <a:pos x="T2" y="T3"/>
                  </a:cxn>
                  <a:cxn ang="0">
                    <a:pos x="T4" y="T5"/>
                  </a:cxn>
                  <a:cxn ang="0">
                    <a:pos x="T6" y="T7"/>
                  </a:cxn>
                  <a:cxn ang="0">
                    <a:pos x="T8" y="T9"/>
                  </a:cxn>
                </a:cxnLst>
                <a:rect l="0" t="0" r="r" b="b"/>
                <a:pathLst>
                  <a:path w="10" h="11">
                    <a:moveTo>
                      <a:pt x="5" y="10"/>
                    </a:moveTo>
                    <a:cubicBezTo>
                      <a:pt x="8" y="11"/>
                      <a:pt x="10" y="8"/>
                      <a:pt x="10" y="5"/>
                    </a:cubicBezTo>
                    <a:cubicBezTo>
                      <a:pt x="10" y="2"/>
                      <a:pt x="8" y="0"/>
                      <a:pt x="5" y="0"/>
                    </a:cubicBezTo>
                    <a:cubicBezTo>
                      <a:pt x="2" y="0"/>
                      <a:pt x="0" y="2"/>
                      <a:pt x="0" y="5"/>
                    </a:cubicBezTo>
                    <a:cubicBezTo>
                      <a:pt x="0" y="8"/>
                      <a:pt x="0" y="9"/>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993" y="603"/>
                <a:ext cx="15" cy="13"/>
              </a:xfrm>
              <a:custGeom>
                <a:avLst/>
                <a:gdLst>
                  <a:gd name="T0" fmla="*/ 5 w 10"/>
                  <a:gd name="T1" fmla="*/ 9 h 9"/>
                  <a:gd name="T2" fmla="*/ 10 w 10"/>
                  <a:gd name="T3" fmla="*/ 5 h 9"/>
                  <a:gd name="T4" fmla="*/ 5 w 10"/>
                  <a:gd name="T5" fmla="*/ 0 h 9"/>
                  <a:gd name="T6" fmla="*/ 0 w 10"/>
                  <a:gd name="T7" fmla="*/ 5 h 9"/>
                  <a:gd name="T8" fmla="*/ 5 w 10"/>
                  <a:gd name="T9" fmla="*/ 9 h 9"/>
                </a:gdLst>
                <a:ahLst/>
                <a:cxnLst>
                  <a:cxn ang="0">
                    <a:pos x="T0" y="T1"/>
                  </a:cxn>
                  <a:cxn ang="0">
                    <a:pos x="T2" y="T3"/>
                  </a:cxn>
                  <a:cxn ang="0">
                    <a:pos x="T4" y="T5"/>
                  </a:cxn>
                  <a:cxn ang="0">
                    <a:pos x="T6" y="T7"/>
                  </a:cxn>
                  <a:cxn ang="0">
                    <a:pos x="T8" y="T9"/>
                  </a:cxn>
                </a:cxnLst>
                <a:rect l="0" t="0" r="r" b="b"/>
                <a:pathLst>
                  <a:path w="10" h="9">
                    <a:moveTo>
                      <a:pt x="5" y="9"/>
                    </a:moveTo>
                    <a:cubicBezTo>
                      <a:pt x="8" y="9"/>
                      <a:pt x="10" y="8"/>
                      <a:pt x="10" y="5"/>
                    </a:cubicBezTo>
                    <a:cubicBezTo>
                      <a:pt x="10" y="3"/>
                      <a:pt x="8" y="0"/>
                      <a:pt x="5" y="0"/>
                    </a:cubicBezTo>
                    <a:cubicBezTo>
                      <a:pt x="2" y="0"/>
                      <a:pt x="0" y="3"/>
                      <a:pt x="0" y="5"/>
                    </a:cubicBezTo>
                    <a:cubicBezTo>
                      <a:pt x="0" y="8"/>
                      <a:pt x="3" y="9"/>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Oval 16"/>
              <p:cNvSpPr>
                <a:spLocks noChangeArrowheads="1"/>
              </p:cNvSpPr>
              <p:nvPr userDrawn="1"/>
            </p:nvSpPr>
            <p:spPr bwMode="auto">
              <a:xfrm>
                <a:off x="1015" y="591"/>
                <a:ext cx="15" cy="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17"/>
              <p:cNvSpPr>
                <a:spLocks noChangeArrowheads="1"/>
              </p:cNvSpPr>
              <p:nvPr userDrawn="1"/>
            </p:nvSpPr>
            <p:spPr bwMode="auto">
              <a:xfrm>
                <a:off x="889" y="661"/>
                <a:ext cx="10" cy="12"/>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Oval 18"/>
              <p:cNvSpPr>
                <a:spLocks noChangeArrowheads="1"/>
              </p:cNvSpPr>
              <p:nvPr userDrawn="1"/>
            </p:nvSpPr>
            <p:spPr bwMode="auto">
              <a:xfrm>
                <a:off x="954" y="601"/>
                <a:ext cx="11" cy="12"/>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Oval 19"/>
              <p:cNvSpPr>
                <a:spLocks noChangeArrowheads="1"/>
              </p:cNvSpPr>
              <p:nvPr userDrawn="1"/>
            </p:nvSpPr>
            <p:spPr bwMode="auto">
              <a:xfrm>
                <a:off x="928" y="630"/>
                <a:ext cx="11" cy="8"/>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Oval 20"/>
              <p:cNvSpPr>
                <a:spLocks noChangeArrowheads="1"/>
              </p:cNvSpPr>
              <p:nvPr userDrawn="1"/>
            </p:nvSpPr>
            <p:spPr bwMode="auto">
              <a:xfrm>
                <a:off x="994" y="641"/>
                <a:ext cx="12" cy="11"/>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1"/>
              <p:cNvSpPr>
                <a:spLocks/>
              </p:cNvSpPr>
              <p:nvPr userDrawn="1"/>
            </p:nvSpPr>
            <p:spPr bwMode="auto">
              <a:xfrm>
                <a:off x="1098" y="633"/>
                <a:ext cx="21" cy="22"/>
              </a:xfrm>
              <a:custGeom>
                <a:avLst/>
                <a:gdLst>
                  <a:gd name="T0" fmla="*/ 7 w 14"/>
                  <a:gd name="T1" fmla="*/ 15 h 15"/>
                  <a:gd name="T2" fmla="*/ 14 w 14"/>
                  <a:gd name="T3" fmla="*/ 7 h 15"/>
                  <a:gd name="T4" fmla="*/ 6 w 14"/>
                  <a:gd name="T5" fmla="*/ 0 h 15"/>
                  <a:gd name="T6" fmla="*/ 0 w 14"/>
                  <a:gd name="T7" fmla="*/ 8 h 15"/>
                  <a:gd name="T8" fmla="*/ 7 w 14"/>
                  <a:gd name="T9" fmla="*/ 15 h 15"/>
                </a:gdLst>
                <a:ahLst/>
                <a:cxnLst>
                  <a:cxn ang="0">
                    <a:pos x="T0" y="T1"/>
                  </a:cxn>
                  <a:cxn ang="0">
                    <a:pos x="T2" y="T3"/>
                  </a:cxn>
                  <a:cxn ang="0">
                    <a:pos x="T4" y="T5"/>
                  </a:cxn>
                  <a:cxn ang="0">
                    <a:pos x="T6" y="T7"/>
                  </a:cxn>
                  <a:cxn ang="0">
                    <a:pos x="T8" y="T9"/>
                  </a:cxn>
                </a:cxnLst>
                <a:rect l="0" t="0" r="r" b="b"/>
                <a:pathLst>
                  <a:path w="14" h="15">
                    <a:moveTo>
                      <a:pt x="7" y="15"/>
                    </a:moveTo>
                    <a:cubicBezTo>
                      <a:pt x="10" y="15"/>
                      <a:pt x="14" y="11"/>
                      <a:pt x="14" y="7"/>
                    </a:cubicBezTo>
                    <a:cubicBezTo>
                      <a:pt x="14" y="4"/>
                      <a:pt x="10" y="0"/>
                      <a:pt x="6" y="0"/>
                    </a:cubicBezTo>
                    <a:cubicBezTo>
                      <a:pt x="2" y="0"/>
                      <a:pt x="0" y="4"/>
                      <a:pt x="0" y="8"/>
                    </a:cubicBezTo>
                    <a:cubicBezTo>
                      <a:pt x="0" y="11"/>
                      <a:pt x="3" y="15"/>
                      <a:pt x="7" y="15"/>
                    </a:cubicBezTo>
                    <a:close/>
                  </a:path>
                </a:pathLst>
              </a:cu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22"/>
              <p:cNvSpPr>
                <a:spLocks noChangeArrowheads="1"/>
              </p:cNvSpPr>
              <p:nvPr userDrawn="1"/>
            </p:nvSpPr>
            <p:spPr bwMode="auto">
              <a:xfrm>
                <a:off x="1085" y="597"/>
                <a:ext cx="22" cy="21"/>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Oval 23"/>
              <p:cNvSpPr>
                <a:spLocks noChangeArrowheads="1"/>
              </p:cNvSpPr>
              <p:nvPr userDrawn="1"/>
            </p:nvSpPr>
            <p:spPr bwMode="auto">
              <a:xfrm>
                <a:off x="1147" y="601"/>
                <a:ext cx="21" cy="20"/>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Oval 24"/>
              <p:cNvSpPr>
                <a:spLocks noChangeArrowheads="1"/>
              </p:cNvSpPr>
              <p:nvPr userDrawn="1"/>
            </p:nvSpPr>
            <p:spPr bwMode="auto">
              <a:xfrm>
                <a:off x="1123" y="621"/>
                <a:ext cx="23" cy="20"/>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5"/>
              <p:cNvSpPr>
                <a:spLocks noChangeArrowheads="1"/>
              </p:cNvSpPr>
              <p:nvPr userDrawn="1"/>
            </p:nvSpPr>
            <p:spPr bwMode="auto">
              <a:xfrm>
                <a:off x="988" y="399"/>
                <a:ext cx="17" cy="16"/>
              </a:xfrm>
              <a:prstGeom prst="rect">
                <a:avLst/>
              </a:pr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26"/>
              <p:cNvSpPr>
                <a:spLocks noChangeArrowheads="1"/>
              </p:cNvSpPr>
              <p:nvPr userDrawn="1"/>
            </p:nvSpPr>
            <p:spPr bwMode="auto">
              <a:xfrm>
                <a:off x="1111" y="385"/>
                <a:ext cx="17" cy="16"/>
              </a:xfrm>
              <a:prstGeom prst="rect">
                <a:avLst/>
              </a:pr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27"/>
              <p:cNvSpPr>
                <a:spLocks noChangeArrowheads="1"/>
              </p:cNvSpPr>
              <p:nvPr userDrawn="1"/>
            </p:nvSpPr>
            <p:spPr bwMode="auto">
              <a:xfrm>
                <a:off x="1135" y="461"/>
                <a:ext cx="16" cy="16"/>
              </a:xfrm>
              <a:prstGeom prst="rect">
                <a:avLst/>
              </a:pr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28"/>
              <p:cNvSpPr>
                <a:spLocks noChangeArrowheads="1"/>
              </p:cNvSpPr>
              <p:nvPr userDrawn="1"/>
            </p:nvSpPr>
            <p:spPr bwMode="auto">
              <a:xfrm>
                <a:off x="1061" y="477"/>
                <a:ext cx="16" cy="16"/>
              </a:xfrm>
              <a:prstGeom prst="rect">
                <a:avLst/>
              </a:pr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Rectangle 29"/>
              <p:cNvSpPr>
                <a:spLocks noChangeArrowheads="1"/>
              </p:cNvSpPr>
              <p:nvPr userDrawn="1"/>
            </p:nvSpPr>
            <p:spPr bwMode="auto">
              <a:xfrm>
                <a:off x="1025" y="473"/>
                <a:ext cx="17" cy="16"/>
              </a:xfrm>
              <a:prstGeom prst="rect">
                <a:avLst/>
              </a:pr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0"/>
              <p:cNvSpPr>
                <a:spLocks/>
              </p:cNvSpPr>
              <p:nvPr userDrawn="1"/>
            </p:nvSpPr>
            <p:spPr bwMode="auto">
              <a:xfrm>
                <a:off x="951" y="489"/>
                <a:ext cx="23" cy="22"/>
              </a:xfrm>
              <a:custGeom>
                <a:avLst/>
                <a:gdLst>
                  <a:gd name="T0" fmla="*/ 15 w 23"/>
                  <a:gd name="T1" fmla="*/ 22 h 22"/>
                  <a:gd name="T2" fmla="*/ 23 w 23"/>
                  <a:gd name="T3" fmla="*/ 7 h 22"/>
                  <a:gd name="T4" fmla="*/ 8 w 23"/>
                  <a:gd name="T5" fmla="*/ 0 h 22"/>
                  <a:gd name="T6" fmla="*/ 0 w 23"/>
                  <a:gd name="T7" fmla="*/ 15 h 22"/>
                  <a:gd name="T8" fmla="*/ 15 w 23"/>
                  <a:gd name="T9" fmla="*/ 22 h 22"/>
                </a:gdLst>
                <a:ahLst/>
                <a:cxnLst>
                  <a:cxn ang="0">
                    <a:pos x="T0" y="T1"/>
                  </a:cxn>
                  <a:cxn ang="0">
                    <a:pos x="T2" y="T3"/>
                  </a:cxn>
                  <a:cxn ang="0">
                    <a:pos x="T4" y="T5"/>
                  </a:cxn>
                  <a:cxn ang="0">
                    <a:pos x="T6" y="T7"/>
                  </a:cxn>
                  <a:cxn ang="0">
                    <a:pos x="T8" y="T9"/>
                  </a:cxn>
                </a:cxnLst>
                <a:rect l="0" t="0" r="r" b="b"/>
                <a:pathLst>
                  <a:path w="23" h="22">
                    <a:moveTo>
                      <a:pt x="15" y="22"/>
                    </a:moveTo>
                    <a:lnTo>
                      <a:pt x="23" y="7"/>
                    </a:lnTo>
                    <a:lnTo>
                      <a:pt x="8" y="0"/>
                    </a:lnTo>
                    <a:lnTo>
                      <a:pt x="0" y="15"/>
                    </a:lnTo>
                    <a:lnTo>
                      <a:pt x="15" y="22"/>
                    </a:lnTo>
                    <a:close/>
                  </a:path>
                </a:pathLst>
              </a:cu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1"/>
              <p:cNvSpPr>
                <a:spLocks/>
              </p:cNvSpPr>
              <p:nvPr userDrawn="1"/>
            </p:nvSpPr>
            <p:spPr bwMode="auto">
              <a:xfrm>
                <a:off x="971" y="401"/>
                <a:ext cx="149" cy="79"/>
              </a:xfrm>
              <a:custGeom>
                <a:avLst/>
                <a:gdLst>
                  <a:gd name="T0" fmla="*/ 22 w 149"/>
                  <a:gd name="T1" fmla="*/ 27 h 79"/>
                  <a:gd name="T2" fmla="*/ 0 w 149"/>
                  <a:gd name="T3" fmla="*/ 79 h 79"/>
                  <a:gd name="T4" fmla="*/ 63 w 149"/>
                  <a:gd name="T5" fmla="*/ 58 h 79"/>
                  <a:gd name="T6" fmla="*/ 149 w 149"/>
                  <a:gd name="T7" fmla="*/ 9 h 79"/>
                  <a:gd name="T8" fmla="*/ 149 w 149"/>
                  <a:gd name="T9" fmla="*/ 0 h 79"/>
                </a:gdLst>
                <a:ahLst/>
                <a:cxnLst>
                  <a:cxn ang="0">
                    <a:pos x="T0" y="T1"/>
                  </a:cxn>
                  <a:cxn ang="0">
                    <a:pos x="T2" y="T3"/>
                  </a:cxn>
                  <a:cxn ang="0">
                    <a:pos x="T4" y="T5"/>
                  </a:cxn>
                  <a:cxn ang="0">
                    <a:pos x="T6" y="T7"/>
                  </a:cxn>
                  <a:cxn ang="0">
                    <a:pos x="T8" y="T9"/>
                  </a:cxn>
                </a:cxnLst>
                <a:rect l="0" t="0" r="r" b="b"/>
                <a:pathLst>
                  <a:path w="149" h="79">
                    <a:moveTo>
                      <a:pt x="22" y="27"/>
                    </a:moveTo>
                    <a:lnTo>
                      <a:pt x="0" y="79"/>
                    </a:lnTo>
                    <a:lnTo>
                      <a:pt x="63" y="58"/>
                    </a:lnTo>
                    <a:lnTo>
                      <a:pt x="149" y="9"/>
                    </a:lnTo>
                    <a:lnTo>
                      <a:pt x="149" y="0"/>
                    </a:lnTo>
                  </a:path>
                </a:pathLst>
              </a:cu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2"/>
              <p:cNvSpPr>
                <a:spLocks/>
              </p:cNvSpPr>
              <p:nvPr userDrawn="1"/>
            </p:nvSpPr>
            <p:spPr bwMode="auto">
              <a:xfrm>
                <a:off x="997" y="413"/>
                <a:ext cx="147" cy="36"/>
              </a:xfrm>
              <a:custGeom>
                <a:avLst/>
                <a:gdLst>
                  <a:gd name="T0" fmla="*/ 0 w 147"/>
                  <a:gd name="T1" fmla="*/ 11 h 36"/>
                  <a:gd name="T2" fmla="*/ 60 w 147"/>
                  <a:gd name="T3" fmla="*/ 20 h 36"/>
                  <a:gd name="T4" fmla="*/ 122 w 147"/>
                  <a:gd name="T5" fmla="*/ 0 h 36"/>
                  <a:gd name="T6" fmla="*/ 147 w 147"/>
                  <a:gd name="T7" fmla="*/ 30 h 36"/>
                  <a:gd name="T8" fmla="*/ 113 w 147"/>
                  <a:gd name="T9" fmla="*/ 36 h 36"/>
                </a:gdLst>
                <a:ahLst/>
                <a:cxnLst>
                  <a:cxn ang="0">
                    <a:pos x="T0" y="T1"/>
                  </a:cxn>
                  <a:cxn ang="0">
                    <a:pos x="T2" y="T3"/>
                  </a:cxn>
                  <a:cxn ang="0">
                    <a:pos x="T4" y="T5"/>
                  </a:cxn>
                  <a:cxn ang="0">
                    <a:pos x="T6" y="T7"/>
                  </a:cxn>
                  <a:cxn ang="0">
                    <a:pos x="T8" y="T9"/>
                  </a:cxn>
                </a:cxnLst>
                <a:rect l="0" t="0" r="r" b="b"/>
                <a:pathLst>
                  <a:path w="147" h="36">
                    <a:moveTo>
                      <a:pt x="0" y="11"/>
                    </a:moveTo>
                    <a:lnTo>
                      <a:pt x="60" y="20"/>
                    </a:lnTo>
                    <a:lnTo>
                      <a:pt x="122" y="0"/>
                    </a:lnTo>
                    <a:lnTo>
                      <a:pt x="147" y="30"/>
                    </a:lnTo>
                    <a:lnTo>
                      <a:pt x="113" y="36"/>
                    </a:lnTo>
                  </a:path>
                </a:pathLst>
              </a:cu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3"/>
              <p:cNvSpPr>
                <a:spLocks/>
              </p:cNvSpPr>
              <p:nvPr userDrawn="1"/>
            </p:nvSpPr>
            <p:spPr bwMode="auto">
              <a:xfrm>
                <a:off x="1057" y="441"/>
                <a:ext cx="50" cy="27"/>
              </a:xfrm>
              <a:custGeom>
                <a:avLst/>
                <a:gdLst>
                  <a:gd name="T0" fmla="*/ 50 w 50"/>
                  <a:gd name="T1" fmla="*/ 6 h 27"/>
                  <a:gd name="T2" fmla="*/ 10 w 50"/>
                  <a:gd name="T3" fmla="*/ 27 h 27"/>
                  <a:gd name="T4" fmla="*/ 0 w 50"/>
                  <a:gd name="T5" fmla="*/ 0 h 27"/>
                </a:gdLst>
                <a:ahLst/>
                <a:cxnLst>
                  <a:cxn ang="0">
                    <a:pos x="T0" y="T1"/>
                  </a:cxn>
                  <a:cxn ang="0">
                    <a:pos x="T2" y="T3"/>
                  </a:cxn>
                  <a:cxn ang="0">
                    <a:pos x="T4" y="T5"/>
                  </a:cxn>
                </a:cxnLst>
                <a:rect l="0" t="0" r="r" b="b"/>
                <a:pathLst>
                  <a:path w="50" h="27">
                    <a:moveTo>
                      <a:pt x="50" y="6"/>
                    </a:moveTo>
                    <a:lnTo>
                      <a:pt x="10" y="27"/>
                    </a:lnTo>
                    <a:lnTo>
                      <a:pt x="0" y="0"/>
                    </a:lnTo>
                  </a:path>
                </a:pathLst>
              </a:cu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8" name="Line 34"/>
              <p:cNvSpPr>
                <a:spLocks noChangeShapeType="1"/>
              </p:cNvSpPr>
              <p:nvPr userDrawn="1"/>
            </p:nvSpPr>
            <p:spPr bwMode="auto">
              <a:xfrm>
                <a:off x="1036" y="461"/>
                <a:ext cx="31" cy="3"/>
              </a:xfrm>
              <a:prstGeom prst="line">
                <a:avLst/>
              </a:prstGeom>
              <a:noFill/>
              <a:ln w="4763"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5"/>
              <p:cNvSpPr>
                <a:spLocks/>
              </p:cNvSpPr>
              <p:nvPr userDrawn="1"/>
            </p:nvSpPr>
            <p:spPr bwMode="auto">
              <a:xfrm>
                <a:off x="996" y="415"/>
                <a:ext cx="71" cy="49"/>
              </a:xfrm>
              <a:custGeom>
                <a:avLst/>
                <a:gdLst>
                  <a:gd name="T0" fmla="*/ 71 w 71"/>
                  <a:gd name="T1" fmla="*/ 49 h 49"/>
                  <a:gd name="T2" fmla="*/ 0 w 71"/>
                  <a:gd name="T3" fmla="*/ 9 h 49"/>
                  <a:gd name="T4" fmla="*/ 0 w 71"/>
                  <a:gd name="T5" fmla="*/ 0 h 49"/>
                </a:gdLst>
                <a:ahLst/>
                <a:cxnLst>
                  <a:cxn ang="0">
                    <a:pos x="T0" y="T1"/>
                  </a:cxn>
                  <a:cxn ang="0">
                    <a:pos x="T2" y="T3"/>
                  </a:cxn>
                  <a:cxn ang="0">
                    <a:pos x="T4" y="T5"/>
                  </a:cxn>
                </a:cxnLst>
                <a:rect l="0" t="0" r="r" b="b"/>
                <a:pathLst>
                  <a:path w="71" h="49">
                    <a:moveTo>
                      <a:pt x="71" y="49"/>
                    </a:moveTo>
                    <a:lnTo>
                      <a:pt x="0" y="9"/>
                    </a:lnTo>
                    <a:lnTo>
                      <a:pt x="0" y="0"/>
                    </a:lnTo>
                  </a:path>
                </a:pathLst>
              </a:custGeom>
              <a:noFill/>
              <a:ln w="4763"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0" name="Line 36"/>
              <p:cNvSpPr>
                <a:spLocks noChangeShapeType="1"/>
              </p:cNvSpPr>
              <p:nvPr userDrawn="1"/>
            </p:nvSpPr>
            <p:spPr bwMode="auto">
              <a:xfrm flipH="1">
                <a:off x="1110" y="409"/>
                <a:ext cx="9" cy="32"/>
              </a:xfrm>
              <a:prstGeom prst="line">
                <a:avLst/>
              </a:prstGeom>
              <a:noFill/>
              <a:ln w="4763"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 name="Line 37"/>
              <p:cNvSpPr>
                <a:spLocks noChangeShapeType="1"/>
              </p:cNvSpPr>
              <p:nvPr userDrawn="1"/>
            </p:nvSpPr>
            <p:spPr bwMode="auto">
              <a:xfrm>
                <a:off x="1143" y="453"/>
                <a:ext cx="0" cy="8"/>
              </a:xfrm>
              <a:prstGeom prst="line">
                <a:avLst/>
              </a:prstGeom>
              <a:noFill/>
              <a:ln w="4763"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38"/>
              <p:cNvSpPr>
                <a:spLocks noChangeShapeType="1"/>
              </p:cNvSpPr>
              <p:nvPr userDrawn="1"/>
            </p:nvSpPr>
            <p:spPr bwMode="auto">
              <a:xfrm flipH="1">
                <a:off x="965" y="487"/>
                <a:ext cx="4" cy="8"/>
              </a:xfrm>
              <a:prstGeom prst="line">
                <a:avLst/>
              </a:prstGeom>
              <a:noFill/>
              <a:ln w="4763"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39"/>
              <p:cNvSpPr>
                <a:spLocks noChangeShapeType="1"/>
              </p:cNvSpPr>
              <p:nvPr userDrawn="1"/>
            </p:nvSpPr>
            <p:spPr bwMode="auto">
              <a:xfrm>
                <a:off x="1033" y="468"/>
                <a:ext cx="0" cy="5"/>
              </a:xfrm>
              <a:prstGeom prst="line">
                <a:avLst/>
              </a:prstGeom>
              <a:noFill/>
              <a:ln w="4763"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40"/>
              <p:cNvSpPr>
                <a:spLocks noChangeShapeType="1"/>
              </p:cNvSpPr>
              <p:nvPr userDrawn="1"/>
            </p:nvSpPr>
            <p:spPr bwMode="auto">
              <a:xfrm>
                <a:off x="1068" y="473"/>
                <a:ext cx="0" cy="6"/>
              </a:xfrm>
              <a:prstGeom prst="line">
                <a:avLst/>
              </a:prstGeom>
              <a:noFill/>
              <a:ln w="4763"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Oval 41"/>
              <p:cNvSpPr>
                <a:spLocks noChangeArrowheads="1"/>
              </p:cNvSpPr>
              <p:nvPr userDrawn="1"/>
            </p:nvSpPr>
            <p:spPr bwMode="auto">
              <a:xfrm>
                <a:off x="1111" y="407"/>
                <a:ext cx="17" cy="15"/>
              </a:xfrm>
              <a:prstGeom prst="ellipse">
                <a:avLst/>
              </a:prstGeom>
              <a:solidFill>
                <a:srgbClr val="EF4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Oval 42"/>
              <p:cNvSpPr>
                <a:spLocks noChangeArrowheads="1"/>
              </p:cNvSpPr>
              <p:nvPr userDrawn="1"/>
            </p:nvSpPr>
            <p:spPr bwMode="auto">
              <a:xfrm>
                <a:off x="1025" y="453"/>
                <a:ext cx="17" cy="17"/>
              </a:xfrm>
              <a:prstGeom prst="ellipse">
                <a:avLst/>
              </a:prstGeom>
              <a:solidFill>
                <a:srgbClr val="EF4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43"/>
              <p:cNvSpPr>
                <a:spLocks noChangeArrowheads="1"/>
              </p:cNvSpPr>
              <p:nvPr userDrawn="1"/>
            </p:nvSpPr>
            <p:spPr bwMode="auto">
              <a:xfrm>
                <a:off x="1049" y="428"/>
                <a:ext cx="16" cy="15"/>
              </a:xfrm>
              <a:prstGeom prst="ellipse">
                <a:avLst/>
              </a:prstGeom>
              <a:solidFill>
                <a:srgbClr val="EF4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44"/>
              <p:cNvSpPr>
                <a:spLocks noChangeArrowheads="1"/>
              </p:cNvSpPr>
              <p:nvPr userDrawn="1"/>
            </p:nvSpPr>
            <p:spPr bwMode="auto">
              <a:xfrm>
                <a:off x="965" y="474"/>
                <a:ext cx="14" cy="16"/>
              </a:xfrm>
              <a:prstGeom prst="ellipse">
                <a:avLst/>
              </a:prstGeom>
              <a:solidFill>
                <a:srgbClr val="F386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Oval 45"/>
              <p:cNvSpPr>
                <a:spLocks noChangeArrowheads="1"/>
              </p:cNvSpPr>
              <p:nvPr userDrawn="1"/>
            </p:nvSpPr>
            <p:spPr bwMode="auto">
              <a:xfrm>
                <a:off x="1101" y="440"/>
                <a:ext cx="16" cy="15"/>
              </a:xfrm>
              <a:prstGeom prst="ellipse">
                <a:avLst/>
              </a:prstGeom>
              <a:solidFill>
                <a:srgbClr val="F386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Oval 46"/>
              <p:cNvSpPr>
                <a:spLocks noChangeArrowheads="1"/>
              </p:cNvSpPr>
              <p:nvPr userDrawn="1"/>
            </p:nvSpPr>
            <p:spPr bwMode="auto">
              <a:xfrm>
                <a:off x="988" y="419"/>
                <a:ext cx="15" cy="15"/>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Oval 47"/>
              <p:cNvSpPr>
                <a:spLocks noChangeArrowheads="1"/>
              </p:cNvSpPr>
              <p:nvPr userDrawn="1"/>
            </p:nvSpPr>
            <p:spPr bwMode="auto">
              <a:xfrm>
                <a:off x="1134" y="439"/>
                <a:ext cx="16" cy="16"/>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Oval 48"/>
              <p:cNvSpPr>
                <a:spLocks noChangeArrowheads="1"/>
              </p:cNvSpPr>
              <p:nvPr userDrawn="1"/>
            </p:nvSpPr>
            <p:spPr bwMode="auto">
              <a:xfrm>
                <a:off x="1061" y="458"/>
                <a:ext cx="16" cy="16"/>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9"/>
              <p:cNvSpPr>
                <a:spLocks/>
              </p:cNvSpPr>
              <p:nvPr userDrawn="1"/>
            </p:nvSpPr>
            <p:spPr bwMode="auto">
              <a:xfrm>
                <a:off x="464" y="791"/>
                <a:ext cx="142" cy="166"/>
              </a:xfrm>
              <a:custGeom>
                <a:avLst/>
                <a:gdLst>
                  <a:gd name="T0" fmla="*/ 81 w 96"/>
                  <a:gd name="T1" fmla="*/ 35 h 112"/>
                  <a:gd name="T2" fmla="*/ 51 w 96"/>
                  <a:gd name="T3" fmla="*/ 12 h 112"/>
                  <a:gd name="T4" fmla="*/ 14 w 96"/>
                  <a:gd name="T5" fmla="*/ 55 h 112"/>
                  <a:gd name="T6" fmla="*/ 51 w 96"/>
                  <a:gd name="T7" fmla="*/ 100 h 112"/>
                  <a:gd name="T8" fmla="*/ 82 w 96"/>
                  <a:gd name="T9" fmla="*/ 69 h 112"/>
                  <a:gd name="T10" fmla="*/ 96 w 96"/>
                  <a:gd name="T11" fmla="*/ 69 h 112"/>
                  <a:gd name="T12" fmla="*/ 50 w 96"/>
                  <a:gd name="T13" fmla="*/ 112 h 112"/>
                  <a:gd name="T14" fmla="*/ 0 w 96"/>
                  <a:gd name="T15" fmla="*/ 56 h 112"/>
                  <a:gd name="T16" fmla="*/ 51 w 96"/>
                  <a:gd name="T17" fmla="*/ 0 h 112"/>
                  <a:gd name="T18" fmla="*/ 95 w 96"/>
                  <a:gd name="T19" fmla="*/ 35 h 112"/>
                  <a:gd name="T20" fmla="*/ 81 w 96"/>
                  <a:gd name="T21" fmla="*/ 3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2">
                    <a:moveTo>
                      <a:pt x="81" y="35"/>
                    </a:moveTo>
                    <a:cubicBezTo>
                      <a:pt x="78" y="20"/>
                      <a:pt x="65" y="12"/>
                      <a:pt x="51" y="12"/>
                    </a:cubicBezTo>
                    <a:cubicBezTo>
                      <a:pt x="25" y="12"/>
                      <a:pt x="14" y="33"/>
                      <a:pt x="14" y="55"/>
                    </a:cubicBezTo>
                    <a:cubicBezTo>
                      <a:pt x="14" y="80"/>
                      <a:pt x="25" y="100"/>
                      <a:pt x="51" y="100"/>
                    </a:cubicBezTo>
                    <a:cubicBezTo>
                      <a:pt x="69" y="100"/>
                      <a:pt x="80" y="87"/>
                      <a:pt x="82" y="69"/>
                    </a:cubicBezTo>
                    <a:cubicBezTo>
                      <a:pt x="96" y="69"/>
                      <a:pt x="96" y="69"/>
                      <a:pt x="96" y="69"/>
                    </a:cubicBezTo>
                    <a:cubicBezTo>
                      <a:pt x="93" y="96"/>
                      <a:pt x="76" y="112"/>
                      <a:pt x="50" y="112"/>
                    </a:cubicBezTo>
                    <a:cubicBezTo>
                      <a:pt x="16" y="112"/>
                      <a:pt x="0" y="87"/>
                      <a:pt x="0" y="56"/>
                    </a:cubicBezTo>
                    <a:cubicBezTo>
                      <a:pt x="0" y="25"/>
                      <a:pt x="18" y="0"/>
                      <a:pt x="51" y="0"/>
                    </a:cubicBezTo>
                    <a:cubicBezTo>
                      <a:pt x="73" y="0"/>
                      <a:pt x="91" y="12"/>
                      <a:pt x="95" y="35"/>
                    </a:cubicBezTo>
                    <a:lnTo>
                      <a:pt x="81" y="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50"/>
              <p:cNvSpPr>
                <a:spLocks/>
              </p:cNvSpPr>
              <p:nvPr userDrawn="1"/>
            </p:nvSpPr>
            <p:spPr bwMode="auto">
              <a:xfrm>
                <a:off x="624" y="796"/>
                <a:ext cx="95" cy="157"/>
              </a:xfrm>
              <a:custGeom>
                <a:avLst/>
                <a:gdLst>
                  <a:gd name="T0" fmla="*/ 0 w 64"/>
                  <a:gd name="T1" fmla="*/ 0 h 106"/>
                  <a:gd name="T2" fmla="*/ 12 w 64"/>
                  <a:gd name="T3" fmla="*/ 0 h 106"/>
                  <a:gd name="T4" fmla="*/ 12 w 64"/>
                  <a:gd name="T5" fmla="*/ 40 h 106"/>
                  <a:gd name="T6" fmla="*/ 13 w 64"/>
                  <a:gd name="T7" fmla="*/ 40 h 106"/>
                  <a:gd name="T8" fmla="*/ 37 w 64"/>
                  <a:gd name="T9" fmla="*/ 27 h 106"/>
                  <a:gd name="T10" fmla="*/ 64 w 64"/>
                  <a:gd name="T11" fmla="*/ 56 h 106"/>
                  <a:gd name="T12" fmla="*/ 64 w 64"/>
                  <a:gd name="T13" fmla="*/ 106 h 106"/>
                  <a:gd name="T14" fmla="*/ 51 w 64"/>
                  <a:gd name="T15" fmla="*/ 106 h 106"/>
                  <a:gd name="T16" fmla="*/ 51 w 64"/>
                  <a:gd name="T17" fmla="*/ 54 h 106"/>
                  <a:gd name="T18" fmla="*/ 35 w 64"/>
                  <a:gd name="T19" fmla="*/ 38 h 106"/>
                  <a:gd name="T20" fmla="*/ 12 w 64"/>
                  <a:gd name="T21" fmla="*/ 63 h 106"/>
                  <a:gd name="T22" fmla="*/ 12 w 64"/>
                  <a:gd name="T23" fmla="*/ 106 h 106"/>
                  <a:gd name="T24" fmla="*/ 0 w 64"/>
                  <a:gd name="T25" fmla="*/ 106 h 106"/>
                  <a:gd name="T26" fmla="*/ 0 w 64"/>
                  <a:gd name="T2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06">
                    <a:moveTo>
                      <a:pt x="0" y="0"/>
                    </a:moveTo>
                    <a:cubicBezTo>
                      <a:pt x="12" y="0"/>
                      <a:pt x="12" y="0"/>
                      <a:pt x="12" y="0"/>
                    </a:cubicBezTo>
                    <a:cubicBezTo>
                      <a:pt x="12" y="40"/>
                      <a:pt x="12" y="40"/>
                      <a:pt x="12" y="40"/>
                    </a:cubicBezTo>
                    <a:cubicBezTo>
                      <a:pt x="13" y="40"/>
                      <a:pt x="13" y="40"/>
                      <a:pt x="13" y="40"/>
                    </a:cubicBezTo>
                    <a:cubicBezTo>
                      <a:pt x="17" y="31"/>
                      <a:pt x="28" y="27"/>
                      <a:pt x="37" y="27"/>
                    </a:cubicBezTo>
                    <a:cubicBezTo>
                      <a:pt x="57" y="27"/>
                      <a:pt x="64" y="39"/>
                      <a:pt x="64" y="56"/>
                    </a:cubicBezTo>
                    <a:cubicBezTo>
                      <a:pt x="64" y="106"/>
                      <a:pt x="64" y="106"/>
                      <a:pt x="64" y="106"/>
                    </a:cubicBezTo>
                    <a:cubicBezTo>
                      <a:pt x="51" y="106"/>
                      <a:pt x="51" y="106"/>
                      <a:pt x="51" y="106"/>
                    </a:cubicBezTo>
                    <a:cubicBezTo>
                      <a:pt x="51" y="54"/>
                      <a:pt x="51" y="54"/>
                      <a:pt x="51" y="54"/>
                    </a:cubicBezTo>
                    <a:cubicBezTo>
                      <a:pt x="51" y="45"/>
                      <a:pt x="45" y="38"/>
                      <a:pt x="35" y="38"/>
                    </a:cubicBezTo>
                    <a:cubicBezTo>
                      <a:pt x="20" y="38"/>
                      <a:pt x="12" y="49"/>
                      <a:pt x="12" y="63"/>
                    </a:cubicBezTo>
                    <a:cubicBezTo>
                      <a:pt x="12" y="106"/>
                      <a:pt x="12" y="106"/>
                      <a:pt x="12" y="106"/>
                    </a:cubicBezTo>
                    <a:cubicBezTo>
                      <a:pt x="0" y="106"/>
                      <a:pt x="0" y="106"/>
                      <a:pt x="0" y="10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51"/>
              <p:cNvSpPr>
                <a:spLocks noEditPoints="1"/>
              </p:cNvSpPr>
              <p:nvPr userDrawn="1"/>
            </p:nvSpPr>
            <p:spPr bwMode="auto">
              <a:xfrm>
                <a:off x="730" y="836"/>
                <a:ext cx="107" cy="120"/>
              </a:xfrm>
              <a:custGeom>
                <a:avLst/>
                <a:gdLst>
                  <a:gd name="T0" fmla="*/ 71 w 72"/>
                  <a:gd name="T1" fmla="*/ 55 h 81"/>
                  <a:gd name="T2" fmla="*/ 37 w 72"/>
                  <a:gd name="T3" fmla="*/ 81 h 81"/>
                  <a:gd name="T4" fmla="*/ 0 w 72"/>
                  <a:gd name="T5" fmla="*/ 40 h 81"/>
                  <a:gd name="T6" fmla="*/ 37 w 72"/>
                  <a:gd name="T7" fmla="*/ 0 h 81"/>
                  <a:gd name="T8" fmla="*/ 72 w 72"/>
                  <a:gd name="T9" fmla="*/ 45 h 81"/>
                  <a:gd name="T10" fmla="*/ 14 w 72"/>
                  <a:gd name="T11" fmla="*/ 45 h 81"/>
                  <a:gd name="T12" fmla="*/ 38 w 72"/>
                  <a:gd name="T13" fmla="*/ 70 h 81"/>
                  <a:gd name="T14" fmla="*/ 58 w 72"/>
                  <a:gd name="T15" fmla="*/ 55 h 81"/>
                  <a:gd name="T16" fmla="*/ 71 w 72"/>
                  <a:gd name="T17" fmla="*/ 55 h 81"/>
                  <a:gd name="T18" fmla="*/ 58 w 72"/>
                  <a:gd name="T19" fmla="*/ 33 h 81"/>
                  <a:gd name="T20" fmla="*/ 36 w 72"/>
                  <a:gd name="T21" fmla="*/ 11 h 81"/>
                  <a:gd name="T22" fmla="*/ 14 w 72"/>
                  <a:gd name="T23" fmla="*/ 33 h 81"/>
                  <a:gd name="T24" fmla="*/ 58 w 72"/>
                  <a:gd name="T25"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81">
                    <a:moveTo>
                      <a:pt x="71" y="55"/>
                    </a:moveTo>
                    <a:cubicBezTo>
                      <a:pt x="67" y="72"/>
                      <a:pt x="55" y="81"/>
                      <a:pt x="37" y="81"/>
                    </a:cubicBezTo>
                    <a:cubicBezTo>
                      <a:pt x="13" y="81"/>
                      <a:pt x="1" y="64"/>
                      <a:pt x="0" y="40"/>
                    </a:cubicBezTo>
                    <a:cubicBezTo>
                      <a:pt x="0" y="17"/>
                      <a:pt x="16" y="0"/>
                      <a:pt x="37" y="0"/>
                    </a:cubicBezTo>
                    <a:cubicBezTo>
                      <a:pt x="64" y="0"/>
                      <a:pt x="72" y="26"/>
                      <a:pt x="72" y="45"/>
                    </a:cubicBezTo>
                    <a:cubicBezTo>
                      <a:pt x="14" y="45"/>
                      <a:pt x="14" y="45"/>
                      <a:pt x="14" y="45"/>
                    </a:cubicBezTo>
                    <a:cubicBezTo>
                      <a:pt x="13" y="58"/>
                      <a:pt x="21" y="70"/>
                      <a:pt x="38" y="70"/>
                    </a:cubicBezTo>
                    <a:cubicBezTo>
                      <a:pt x="48" y="70"/>
                      <a:pt x="56" y="65"/>
                      <a:pt x="58" y="55"/>
                    </a:cubicBezTo>
                    <a:lnTo>
                      <a:pt x="71" y="55"/>
                    </a:lnTo>
                    <a:close/>
                    <a:moveTo>
                      <a:pt x="58" y="33"/>
                    </a:moveTo>
                    <a:cubicBezTo>
                      <a:pt x="58" y="21"/>
                      <a:pt x="49" y="11"/>
                      <a:pt x="36" y="11"/>
                    </a:cubicBezTo>
                    <a:cubicBezTo>
                      <a:pt x="23" y="11"/>
                      <a:pt x="15" y="21"/>
                      <a:pt x="14" y="33"/>
                    </a:cubicBezTo>
                    <a:lnTo>
                      <a:pt x="58"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52"/>
              <p:cNvSpPr>
                <a:spLocks/>
              </p:cNvSpPr>
              <p:nvPr userDrawn="1"/>
            </p:nvSpPr>
            <p:spPr bwMode="auto">
              <a:xfrm>
                <a:off x="848" y="836"/>
                <a:ext cx="105" cy="120"/>
              </a:xfrm>
              <a:custGeom>
                <a:avLst/>
                <a:gdLst>
                  <a:gd name="T0" fmla="*/ 57 w 71"/>
                  <a:gd name="T1" fmla="*/ 27 h 81"/>
                  <a:gd name="T2" fmla="*/ 38 w 71"/>
                  <a:gd name="T3" fmla="*/ 11 h 81"/>
                  <a:gd name="T4" fmla="*/ 14 w 71"/>
                  <a:gd name="T5" fmla="*/ 42 h 81"/>
                  <a:gd name="T6" fmla="*/ 36 w 71"/>
                  <a:gd name="T7" fmla="*/ 70 h 81"/>
                  <a:gd name="T8" fmla="*/ 58 w 71"/>
                  <a:gd name="T9" fmla="*/ 51 h 81"/>
                  <a:gd name="T10" fmla="*/ 71 w 71"/>
                  <a:gd name="T11" fmla="*/ 51 h 81"/>
                  <a:gd name="T12" fmla="*/ 37 w 71"/>
                  <a:gd name="T13" fmla="*/ 81 h 81"/>
                  <a:gd name="T14" fmla="*/ 0 w 71"/>
                  <a:gd name="T15" fmla="*/ 42 h 81"/>
                  <a:gd name="T16" fmla="*/ 37 w 71"/>
                  <a:gd name="T17" fmla="*/ 0 h 81"/>
                  <a:gd name="T18" fmla="*/ 70 w 71"/>
                  <a:gd name="T19" fmla="*/ 27 h 81"/>
                  <a:gd name="T20" fmla="*/ 57 w 71"/>
                  <a:gd name="T21" fmla="*/ 2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1">
                    <a:moveTo>
                      <a:pt x="57" y="27"/>
                    </a:moveTo>
                    <a:cubicBezTo>
                      <a:pt x="55" y="17"/>
                      <a:pt x="48" y="11"/>
                      <a:pt x="38" y="11"/>
                    </a:cubicBezTo>
                    <a:cubicBezTo>
                      <a:pt x="19" y="11"/>
                      <a:pt x="14" y="26"/>
                      <a:pt x="14" y="42"/>
                    </a:cubicBezTo>
                    <a:cubicBezTo>
                      <a:pt x="14" y="56"/>
                      <a:pt x="20" y="70"/>
                      <a:pt x="36" y="70"/>
                    </a:cubicBezTo>
                    <a:cubicBezTo>
                      <a:pt x="49" y="70"/>
                      <a:pt x="56" y="63"/>
                      <a:pt x="58" y="51"/>
                    </a:cubicBezTo>
                    <a:cubicBezTo>
                      <a:pt x="71" y="51"/>
                      <a:pt x="71" y="51"/>
                      <a:pt x="71" y="51"/>
                    </a:cubicBezTo>
                    <a:cubicBezTo>
                      <a:pt x="68" y="70"/>
                      <a:pt x="56" y="81"/>
                      <a:pt x="37" y="81"/>
                    </a:cubicBezTo>
                    <a:cubicBezTo>
                      <a:pt x="13" y="81"/>
                      <a:pt x="0" y="65"/>
                      <a:pt x="0" y="42"/>
                    </a:cubicBezTo>
                    <a:cubicBezTo>
                      <a:pt x="0" y="18"/>
                      <a:pt x="12" y="0"/>
                      <a:pt x="37" y="0"/>
                    </a:cubicBezTo>
                    <a:cubicBezTo>
                      <a:pt x="54" y="0"/>
                      <a:pt x="68" y="8"/>
                      <a:pt x="70" y="27"/>
                    </a:cubicBezTo>
                    <a:lnTo>
                      <a:pt x="57"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7" name="Freeform 53"/>
              <p:cNvSpPr>
                <a:spLocks/>
              </p:cNvSpPr>
              <p:nvPr userDrawn="1"/>
            </p:nvSpPr>
            <p:spPr bwMode="auto">
              <a:xfrm>
                <a:off x="968" y="796"/>
                <a:ext cx="99" cy="157"/>
              </a:xfrm>
              <a:custGeom>
                <a:avLst/>
                <a:gdLst>
                  <a:gd name="T0" fmla="*/ 0 w 99"/>
                  <a:gd name="T1" fmla="*/ 0 h 157"/>
                  <a:gd name="T2" fmla="*/ 19 w 99"/>
                  <a:gd name="T3" fmla="*/ 0 h 157"/>
                  <a:gd name="T4" fmla="*/ 19 w 99"/>
                  <a:gd name="T5" fmla="*/ 93 h 157"/>
                  <a:gd name="T6" fmla="*/ 71 w 99"/>
                  <a:gd name="T7" fmla="*/ 42 h 157"/>
                  <a:gd name="T8" fmla="*/ 96 w 99"/>
                  <a:gd name="T9" fmla="*/ 42 h 157"/>
                  <a:gd name="T10" fmla="*/ 50 w 99"/>
                  <a:gd name="T11" fmla="*/ 84 h 157"/>
                  <a:gd name="T12" fmla="*/ 99 w 99"/>
                  <a:gd name="T13" fmla="*/ 157 h 157"/>
                  <a:gd name="T14" fmla="*/ 75 w 99"/>
                  <a:gd name="T15" fmla="*/ 157 h 157"/>
                  <a:gd name="T16" fmla="*/ 37 w 99"/>
                  <a:gd name="T17" fmla="*/ 97 h 157"/>
                  <a:gd name="T18" fmla="*/ 19 w 99"/>
                  <a:gd name="T19" fmla="*/ 114 h 157"/>
                  <a:gd name="T20" fmla="*/ 19 w 99"/>
                  <a:gd name="T21" fmla="*/ 157 h 157"/>
                  <a:gd name="T22" fmla="*/ 0 w 99"/>
                  <a:gd name="T23" fmla="*/ 157 h 157"/>
                  <a:gd name="T24" fmla="*/ 0 w 99"/>
                  <a:gd name="T2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7">
                    <a:moveTo>
                      <a:pt x="0" y="0"/>
                    </a:moveTo>
                    <a:lnTo>
                      <a:pt x="19" y="0"/>
                    </a:lnTo>
                    <a:lnTo>
                      <a:pt x="19" y="93"/>
                    </a:lnTo>
                    <a:lnTo>
                      <a:pt x="71" y="42"/>
                    </a:lnTo>
                    <a:lnTo>
                      <a:pt x="96" y="42"/>
                    </a:lnTo>
                    <a:lnTo>
                      <a:pt x="50" y="84"/>
                    </a:lnTo>
                    <a:lnTo>
                      <a:pt x="99" y="157"/>
                    </a:lnTo>
                    <a:lnTo>
                      <a:pt x="75" y="157"/>
                    </a:lnTo>
                    <a:lnTo>
                      <a:pt x="37" y="97"/>
                    </a:lnTo>
                    <a:lnTo>
                      <a:pt x="19" y="114"/>
                    </a:lnTo>
                    <a:lnTo>
                      <a:pt x="19" y="157"/>
                    </a:lnTo>
                    <a:lnTo>
                      <a:pt x="0" y="15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54"/>
              <p:cNvSpPr>
                <a:spLocks noEditPoints="1"/>
              </p:cNvSpPr>
              <p:nvPr userDrawn="1"/>
            </p:nvSpPr>
            <p:spPr bwMode="auto">
              <a:xfrm>
                <a:off x="1135" y="796"/>
                <a:ext cx="119" cy="157"/>
              </a:xfrm>
              <a:custGeom>
                <a:avLst/>
                <a:gdLst>
                  <a:gd name="T0" fmla="*/ 0 w 80"/>
                  <a:gd name="T1" fmla="*/ 0 h 106"/>
                  <a:gd name="T2" fmla="*/ 47 w 80"/>
                  <a:gd name="T3" fmla="*/ 0 h 106"/>
                  <a:gd name="T4" fmla="*/ 80 w 80"/>
                  <a:gd name="T5" fmla="*/ 31 h 106"/>
                  <a:gd name="T6" fmla="*/ 47 w 80"/>
                  <a:gd name="T7" fmla="*/ 63 h 106"/>
                  <a:gd name="T8" fmla="*/ 14 w 80"/>
                  <a:gd name="T9" fmla="*/ 63 h 106"/>
                  <a:gd name="T10" fmla="*/ 14 w 80"/>
                  <a:gd name="T11" fmla="*/ 106 h 106"/>
                  <a:gd name="T12" fmla="*/ 0 w 80"/>
                  <a:gd name="T13" fmla="*/ 106 h 106"/>
                  <a:gd name="T14" fmla="*/ 0 w 80"/>
                  <a:gd name="T15" fmla="*/ 0 h 106"/>
                  <a:gd name="T16" fmla="*/ 14 w 80"/>
                  <a:gd name="T17" fmla="*/ 51 h 106"/>
                  <a:gd name="T18" fmla="*/ 42 w 80"/>
                  <a:gd name="T19" fmla="*/ 51 h 106"/>
                  <a:gd name="T20" fmla="*/ 65 w 80"/>
                  <a:gd name="T21" fmla="*/ 31 h 106"/>
                  <a:gd name="T22" fmla="*/ 42 w 80"/>
                  <a:gd name="T23" fmla="*/ 12 h 106"/>
                  <a:gd name="T24" fmla="*/ 14 w 80"/>
                  <a:gd name="T25" fmla="*/ 12 h 106"/>
                  <a:gd name="T26" fmla="*/ 14 w 80"/>
                  <a:gd name="T27" fmla="*/ 5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06">
                    <a:moveTo>
                      <a:pt x="0" y="0"/>
                    </a:moveTo>
                    <a:cubicBezTo>
                      <a:pt x="47" y="0"/>
                      <a:pt x="47" y="0"/>
                      <a:pt x="47" y="0"/>
                    </a:cubicBezTo>
                    <a:cubicBezTo>
                      <a:pt x="68" y="0"/>
                      <a:pt x="80" y="11"/>
                      <a:pt x="80" y="31"/>
                    </a:cubicBezTo>
                    <a:cubicBezTo>
                      <a:pt x="80" y="51"/>
                      <a:pt x="68" y="63"/>
                      <a:pt x="47" y="63"/>
                    </a:cubicBezTo>
                    <a:cubicBezTo>
                      <a:pt x="14" y="63"/>
                      <a:pt x="14" y="63"/>
                      <a:pt x="14" y="63"/>
                    </a:cubicBezTo>
                    <a:cubicBezTo>
                      <a:pt x="14" y="106"/>
                      <a:pt x="14" y="106"/>
                      <a:pt x="14" y="106"/>
                    </a:cubicBezTo>
                    <a:cubicBezTo>
                      <a:pt x="0" y="106"/>
                      <a:pt x="0" y="106"/>
                      <a:pt x="0" y="106"/>
                    </a:cubicBezTo>
                    <a:lnTo>
                      <a:pt x="0" y="0"/>
                    </a:lnTo>
                    <a:close/>
                    <a:moveTo>
                      <a:pt x="14" y="51"/>
                    </a:moveTo>
                    <a:cubicBezTo>
                      <a:pt x="42" y="51"/>
                      <a:pt x="42" y="51"/>
                      <a:pt x="42" y="51"/>
                    </a:cubicBezTo>
                    <a:cubicBezTo>
                      <a:pt x="58" y="51"/>
                      <a:pt x="65" y="44"/>
                      <a:pt x="65" y="31"/>
                    </a:cubicBezTo>
                    <a:cubicBezTo>
                      <a:pt x="65" y="18"/>
                      <a:pt x="58" y="12"/>
                      <a:pt x="42" y="12"/>
                    </a:cubicBezTo>
                    <a:cubicBezTo>
                      <a:pt x="14" y="12"/>
                      <a:pt x="14" y="12"/>
                      <a:pt x="14" y="12"/>
                    </a:cubicBezTo>
                    <a:lnTo>
                      <a:pt x="14"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5"/>
              <p:cNvSpPr>
                <a:spLocks noEditPoints="1"/>
              </p:cNvSpPr>
              <p:nvPr userDrawn="1"/>
            </p:nvSpPr>
            <p:spPr bwMode="auto">
              <a:xfrm>
                <a:off x="1260" y="836"/>
                <a:ext cx="111" cy="120"/>
              </a:xfrm>
              <a:custGeom>
                <a:avLst/>
                <a:gdLst>
                  <a:gd name="T0" fmla="*/ 38 w 75"/>
                  <a:gd name="T1" fmla="*/ 0 h 81"/>
                  <a:gd name="T2" fmla="*/ 75 w 75"/>
                  <a:gd name="T3" fmla="*/ 41 h 81"/>
                  <a:gd name="T4" fmla="*/ 38 w 75"/>
                  <a:gd name="T5" fmla="*/ 81 h 81"/>
                  <a:gd name="T6" fmla="*/ 0 w 75"/>
                  <a:gd name="T7" fmla="*/ 41 h 81"/>
                  <a:gd name="T8" fmla="*/ 38 w 75"/>
                  <a:gd name="T9" fmla="*/ 0 h 81"/>
                  <a:gd name="T10" fmla="*/ 38 w 75"/>
                  <a:gd name="T11" fmla="*/ 70 h 81"/>
                  <a:gd name="T12" fmla="*/ 62 w 75"/>
                  <a:gd name="T13" fmla="*/ 41 h 81"/>
                  <a:gd name="T14" fmla="*/ 38 w 75"/>
                  <a:gd name="T15" fmla="*/ 11 h 81"/>
                  <a:gd name="T16" fmla="*/ 14 w 75"/>
                  <a:gd name="T17" fmla="*/ 41 h 81"/>
                  <a:gd name="T18" fmla="*/ 38 w 75"/>
                  <a:gd name="T19"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81">
                    <a:moveTo>
                      <a:pt x="38" y="0"/>
                    </a:moveTo>
                    <a:cubicBezTo>
                      <a:pt x="62" y="0"/>
                      <a:pt x="75" y="18"/>
                      <a:pt x="75" y="41"/>
                    </a:cubicBezTo>
                    <a:cubicBezTo>
                      <a:pt x="75" y="63"/>
                      <a:pt x="62" y="81"/>
                      <a:pt x="38" y="81"/>
                    </a:cubicBezTo>
                    <a:cubicBezTo>
                      <a:pt x="13" y="81"/>
                      <a:pt x="0" y="63"/>
                      <a:pt x="0" y="41"/>
                    </a:cubicBezTo>
                    <a:cubicBezTo>
                      <a:pt x="0" y="18"/>
                      <a:pt x="13" y="0"/>
                      <a:pt x="38" y="0"/>
                    </a:cubicBezTo>
                    <a:close/>
                    <a:moveTo>
                      <a:pt x="38" y="70"/>
                    </a:moveTo>
                    <a:cubicBezTo>
                      <a:pt x="51" y="70"/>
                      <a:pt x="62" y="59"/>
                      <a:pt x="62" y="41"/>
                    </a:cubicBezTo>
                    <a:cubicBezTo>
                      <a:pt x="62" y="22"/>
                      <a:pt x="51" y="11"/>
                      <a:pt x="38" y="11"/>
                    </a:cubicBezTo>
                    <a:cubicBezTo>
                      <a:pt x="24" y="11"/>
                      <a:pt x="14" y="22"/>
                      <a:pt x="14" y="41"/>
                    </a:cubicBezTo>
                    <a:cubicBezTo>
                      <a:pt x="14" y="59"/>
                      <a:pt x="24" y="70"/>
                      <a:pt x="38" y="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6"/>
              <p:cNvSpPr>
                <a:spLocks noEditPoints="1"/>
              </p:cNvSpPr>
              <p:nvPr userDrawn="1"/>
            </p:nvSpPr>
            <p:spPr bwMode="auto">
              <a:xfrm>
                <a:off x="1390" y="796"/>
                <a:ext cx="18" cy="157"/>
              </a:xfrm>
              <a:custGeom>
                <a:avLst/>
                <a:gdLst>
                  <a:gd name="T0" fmla="*/ 18 w 18"/>
                  <a:gd name="T1" fmla="*/ 22 h 157"/>
                  <a:gd name="T2" fmla="*/ 0 w 18"/>
                  <a:gd name="T3" fmla="*/ 22 h 157"/>
                  <a:gd name="T4" fmla="*/ 0 w 18"/>
                  <a:gd name="T5" fmla="*/ 0 h 157"/>
                  <a:gd name="T6" fmla="*/ 18 w 18"/>
                  <a:gd name="T7" fmla="*/ 0 h 157"/>
                  <a:gd name="T8" fmla="*/ 18 w 18"/>
                  <a:gd name="T9" fmla="*/ 22 h 157"/>
                  <a:gd name="T10" fmla="*/ 0 w 18"/>
                  <a:gd name="T11" fmla="*/ 42 h 157"/>
                  <a:gd name="T12" fmla="*/ 18 w 18"/>
                  <a:gd name="T13" fmla="*/ 42 h 157"/>
                  <a:gd name="T14" fmla="*/ 18 w 18"/>
                  <a:gd name="T15" fmla="*/ 157 h 157"/>
                  <a:gd name="T16" fmla="*/ 0 w 18"/>
                  <a:gd name="T17" fmla="*/ 157 h 157"/>
                  <a:gd name="T18" fmla="*/ 0 w 18"/>
                  <a:gd name="T19" fmla="*/ 4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57">
                    <a:moveTo>
                      <a:pt x="18" y="22"/>
                    </a:moveTo>
                    <a:lnTo>
                      <a:pt x="0" y="22"/>
                    </a:lnTo>
                    <a:lnTo>
                      <a:pt x="0" y="0"/>
                    </a:lnTo>
                    <a:lnTo>
                      <a:pt x="18" y="0"/>
                    </a:lnTo>
                    <a:lnTo>
                      <a:pt x="18" y="22"/>
                    </a:lnTo>
                    <a:close/>
                    <a:moveTo>
                      <a:pt x="0" y="42"/>
                    </a:moveTo>
                    <a:lnTo>
                      <a:pt x="18" y="42"/>
                    </a:lnTo>
                    <a:lnTo>
                      <a:pt x="18" y="157"/>
                    </a:lnTo>
                    <a:lnTo>
                      <a:pt x="0" y="157"/>
                    </a:lnTo>
                    <a:lnTo>
                      <a:pt x="0" y="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7"/>
              <p:cNvSpPr>
                <a:spLocks/>
              </p:cNvSpPr>
              <p:nvPr userDrawn="1"/>
            </p:nvSpPr>
            <p:spPr bwMode="auto">
              <a:xfrm>
                <a:off x="1432" y="836"/>
                <a:ext cx="95" cy="117"/>
              </a:xfrm>
              <a:custGeom>
                <a:avLst/>
                <a:gdLst>
                  <a:gd name="T0" fmla="*/ 0 w 64"/>
                  <a:gd name="T1" fmla="*/ 2 h 79"/>
                  <a:gd name="T2" fmla="*/ 12 w 64"/>
                  <a:gd name="T3" fmla="*/ 2 h 79"/>
                  <a:gd name="T4" fmla="*/ 12 w 64"/>
                  <a:gd name="T5" fmla="*/ 14 h 79"/>
                  <a:gd name="T6" fmla="*/ 13 w 64"/>
                  <a:gd name="T7" fmla="*/ 14 h 79"/>
                  <a:gd name="T8" fmla="*/ 38 w 64"/>
                  <a:gd name="T9" fmla="*/ 0 h 79"/>
                  <a:gd name="T10" fmla="*/ 64 w 64"/>
                  <a:gd name="T11" fmla="*/ 29 h 79"/>
                  <a:gd name="T12" fmla="*/ 64 w 64"/>
                  <a:gd name="T13" fmla="*/ 79 h 79"/>
                  <a:gd name="T14" fmla="*/ 52 w 64"/>
                  <a:gd name="T15" fmla="*/ 79 h 79"/>
                  <a:gd name="T16" fmla="*/ 52 w 64"/>
                  <a:gd name="T17" fmla="*/ 27 h 79"/>
                  <a:gd name="T18" fmla="*/ 36 w 64"/>
                  <a:gd name="T19" fmla="*/ 11 h 79"/>
                  <a:gd name="T20" fmla="*/ 13 w 64"/>
                  <a:gd name="T21" fmla="*/ 36 h 79"/>
                  <a:gd name="T22" fmla="*/ 13 w 64"/>
                  <a:gd name="T23" fmla="*/ 79 h 79"/>
                  <a:gd name="T24" fmla="*/ 0 w 64"/>
                  <a:gd name="T25" fmla="*/ 79 h 79"/>
                  <a:gd name="T26" fmla="*/ 0 w 64"/>
                  <a:gd name="T27"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0" y="2"/>
                    </a:moveTo>
                    <a:cubicBezTo>
                      <a:pt x="12" y="2"/>
                      <a:pt x="12" y="2"/>
                      <a:pt x="12" y="2"/>
                    </a:cubicBezTo>
                    <a:cubicBezTo>
                      <a:pt x="12" y="14"/>
                      <a:pt x="12" y="14"/>
                      <a:pt x="12" y="14"/>
                    </a:cubicBezTo>
                    <a:cubicBezTo>
                      <a:pt x="13" y="14"/>
                      <a:pt x="13" y="14"/>
                      <a:pt x="13" y="14"/>
                    </a:cubicBezTo>
                    <a:cubicBezTo>
                      <a:pt x="18" y="5"/>
                      <a:pt x="27" y="0"/>
                      <a:pt x="38" y="0"/>
                    </a:cubicBezTo>
                    <a:cubicBezTo>
                      <a:pt x="58" y="0"/>
                      <a:pt x="64" y="12"/>
                      <a:pt x="64" y="29"/>
                    </a:cubicBezTo>
                    <a:cubicBezTo>
                      <a:pt x="64" y="79"/>
                      <a:pt x="64" y="79"/>
                      <a:pt x="64" y="79"/>
                    </a:cubicBezTo>
                    <a:cubicBezTo>
                      <a:pt x="52" y="79"/>
                      <a:pt x="52" y="79"/>
                      <a:pt x="52" y="79"/>
                    </a:cubicBezTo>
                    <a:cubicBezTo>
                      <a:pt x="52" y="27"/>
                      <a:pt x="52" y="27"/>
                      <a:pt x="52" y="27"/>
                    </a:cubicBezTo>
                    <a:cubicBezTo>
                      <a:pt x="52" y="18"/>
                      <a:pt x="46" y="11"/>
                      <a:pt x="36" y="11"/>
                    </a:cubicBezTo>
                    <a:cubicBezTo>
                      <a:pt x="20" y="11"/>
                      <a:pt x="13" y="22"/>
                      <a:pt x="13" y="36"/>
                    </a:cubicBezTo>
                    <a:cubicBezTo>
                      <a:pt x="13" y="79"/>
                      <a:pt x="13" y="79"/>
                      <a:pt x="13" y="79"/>
                    </a:cubicBezTo>
                    <a:cubicBezTo>
                      <a:pt x="0" y="79"/>
                      <a:pt x="0" y="79"/>
                      <a:pt x="0" y="79"/>
                    </a:cubicBez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8"/>
              <p:cNvSpPr>
                <a:spLocks/>
              </p:cNvSpPr>
              <p:nvPr userDrawn="1"/>
            </p:nvSpPr>
            <p:spPr bwMode="auto">
              <a:xfrm>
                <a:off x="1537" y="804"/>
                <a:ext cx="62" cy="149"/>
              </a:xfrm>
              <a:custGeom>
                <a:avLst/>
                <a:gdLst>
                  <a:gd name="T0" fmla="*/ 26 w 42"/>
                  <a:gd name="T1" fmla="*/ 23 h 100"/>
                  <a:gd name="T2" fmla="*/ 42 w 42"/>
                  <a:gd name="T3" fmla="*/ 23 h 100"/>
                  <a:gd name="T4" fmla="*/ 42 w 42"/>
                  <a:gd name="T5" fmla="*/ 34 h 100"/>
                  <a:gd name="T6" fmla="*/ 26 w 42"/>
                  <a:gd name="T7" fmla="*/ 34 h 100"/>
                  <a:gd name="T8" fmla="*/ 26 w 42"/>
                  <a:gd name="T9" fmla="*/ 82 h 100"/>
                  <a:gd name="T10" fmla="*/ 36 w 42"/>
                  <a:gd name="T11" fmla="*/ 89 h 100"/>
                  <a:gd name="T12" fmla="*/ 42 w 42"/>
                  <a:gd name="T13" fmla="*/ 89 h 100"/>
                  <a:gd name="T14" fmla="*/ 42 w 42"/>
                  <a:gd name="T15" fmla="*/ 100 h 100"/>
                  <a:gd name="T16" fmla="*/ 32 w 42"/>
                  <a:gd name="T17" fmla="*/ 100 h 100"/>
                  <a:gd name="T18" fmla="*/ 14 w 42"/>
                  <a:gd name="T19" fmla="*/ 83 h 100"/>
                  <a:gd name="T20" fmla="*/ 14 w 42"/>
                  <a:gd name="T21" fmla="*/ 34 h 100"/>
                  <a:gd name="T22" fmla="*/ 0 w 42"/>
                  <a:gd name="T23" fmla="*/ 34 h 100"/>
                  <a:gd name="T24" fmla="*/ 0 w 42"/>
                  <a:gd name="T25" fmla="*/ 23 h 100"/>
                  <a:gd name="T26" fmla="*/ 14 w 42"/>
                  <a:gd name="T27" fmla="*/ 23 h 100"/>
                  <a:gd name="T28" fmla="*/ 14 w 42"/>
                  <a:gd name="T29" fmla="*/ 0 h 100"/>
                  <a:gd name="T30" fmla="*/ 26 w 42"/>
                  <a:gd name="T31" fmla="*/ 0 h 100"/>
                  <a:gd name="T32" fmla="*/ 26 w 42"/>
                  <a:gd name="T33" fmla="*/ 2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0">
                    <a:moveTo>
                      <a:pt x="26" y="23"/>
                    </a:moveTo>
                    <a:cubicBezTo>
                      <a:pt x="42" y="23"/>
                      <a:pt x="42" y="23"/>
                      <a:pt x="42" y="23"/>
                    </a:cubicBezTo>
                    <a:cubicBezTo>
                      <a:pt x="42" y="34"/>
                      <a:pt x="42" y="34"/>
                      <a:pt x="42" y="34"/>
                    </a:cubicBezTo>
                    <a:cubicBezTo>
                      <a:pt x="26" y="34"/>
                      <a:pt x="26" y="34"/>
                      <a:pt x="26" y="34"/>
                    </a:cubicBezTo>
                    <a:cubicBezTo>
                      <a:pt x="26" y="82"/>
                      <a:pt x="26" y="82"/>
                      <a:pt x="26" y="82"/>
                    </a:cubicBezTo>
                    <a:cubicBezTo>
                      <a:pt x="26" y="88"/>
                      <a:pt x="28" y="89"/>
                      <a:pt x="36" y="89"/>
                    </a:cubicBezTo>
                    <a:cubicBezTo>
                      <a:pt x="42" y="89"/>
                      <a:pt x="42" y="89"/>
                      <a:pt x="42" y="89"/>
                    </a:cubicBezTo>
                    <a:cubicBezTo>
                      <a:pt x="42" y="100"/>
                      <a:pt x="42" y="100"/>
                      <a:pt x="42" y="100"/>
                    </a:cubicBezTo>
                    <a:cubicBezTo>
                      <a:pt x="32" y="100"/>
                      <a:pt x="32" y="100"/>
                      <a:pt x="32" y="100"/>
                    </a:cubicBezTo>
                    <a:cubicBezTo>
                      <a:pt x="19" y="100"/>
                      <a:pt x="14" y="98"/>
                      <a:pt x="14" y="83"/>
                    </a:cubicBezTo>
                    <a:cubicBezTo>
                      <a:pt x="14" y="34"/>
                      <a:pt x="14" y="34"/>
                      <a:pt x="14" y="34"/>
                    </a:cubicBezTo>
                    <a:cubicBezTo>
                      <a:pt x="0" y="34"/>
                      <a:pt x="0" y="34"/>
                      <a:pt x="0" y="34"/>
                    </a:cubicBezTo>
                    <a:cubicBezTo>
                      <a:pt x="0" y="23"/>
                      <a:pt x="0" y="23"/>
                      <a:pt x="0" y="23"/>
                    </a:cubicBezTo>
                    <a:cubicBezTo>
                      <a:pt x="14" y="23"/>
                      <a:pt x="14" y="23"/>
                      <a:pt x="14" y="23"/>
                    </a:cubicBezTo>
                    <a:cubicBezTo>
                      <a:pt x="14" y="0"/>
                      <a:pt x="14" y="0"/>
                      <a:pt x="14" y="0"/>
                    </a:cubicBezTo>
                    <a:cubicBezTo>
                      <a:pt x="26" y="0"/>
                      <a:pt x="26" y="0"/>
                      <a:pt x="26" y="0"/>
                    </a:cubicBezTo>
                    <a:lnTo>
                      <a:pt x="26" y="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9"/>
              <p:cNvSpPr>
                <a:spLocks/>
              </p:cNvSpPr>
              <p:nvPr userDrawn="1"/>
            </p:nvSpPr>
            <p:spPr bwMode="auto">
              <a:xfrm>
                <a:off x="470" y="991"/>
                <a:ext cx="40" cy="52"/>
              </a:xfrm>
              <a:custGeom>
                <a:avLst/>
                <a:gdLst>
                  <a:gd name="T0" fmla="*/ 21 w 27"/>
                  <a:gd name="T1" fmla="*/ 11 h 35"/>
                  <a:gd name="T2" fmla="*/ 13 w 27"/>
                  <a:gd name="T3" fmla="*/ 4 h 35"/>
                  <a:gd name="T4" fmla="*/ 5 w 27"/>
                  <a:gd name="T5" fmla="*/ 10 h 35"/>
                  <a:gd name="T6" fmla="*/ 16 w 27"/>
                  <a:gd name="T7" fmla="*/ 16 h 35"/>
                  <a:gd name="T8" fmla="*/ 27 w 27"/>
                  <a:gd name="T9" fmla="*/ 25 h 35"/>
                  <a:gd name="T10" fmla="*/ 13 w 27"/>
                  <a:gd name="T11" fmla="*/ 35 h 35"/>
                  <a:gd name="T12" fmla="*/ 0 w 27"/>
                  <a:gd name="T13" fmla="*/ 23 h 35"/>
                  <a:gd name="T14" fmla="*/ 4 w 27"/>
                  <a:gd name="T15" fmla="*/ 23 h 35"/>
                  <a:gd name="T16" fmla="*/ 14 w 27"/>
                  <a:gd name="T17" fmla="*/ 32 h 35"/>
                  <a:gd name="T18" fmla="*/ 22 w 27"/>
                  <a:gd name="T19" fmla="*/ 25 h 35"/>
                  <a:gd name="T20" fmla="*/ 11 w 27"/>
                  <a:gd name="T21" fmla="*/ 19 h 35"/>
                  <a:gd name="T22" fmla="*/ 1 w 27"/>
                  <a:gd name="T23" fmla="*/ 10 h 35"/>
                  <a:gd name="T24" fmla="*/ 13 w 27"/>
                  <a:gd name="T25" fmla="*/ 0 h 35"/>
                  <a:gd name="T26" fmla="*/ 25 w 27"/>
                  <a:gd name="T27" fmla="*/ 11 h 35"/>
                  <a:gd name="T28" fmla="*/ 21 w 27"/>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5">
                    <a:moveTo>
                      <a:pt x="21" y="11"/>
                    </a:moveTo>
                    <a:cubicBezTo>
                      <a:pt x="20" y="6"/>
                      <a:pt x="17" y="4"/>
                      <a:pt x="13" y="4"/>
                    </a:cubicBezTo>
                    <a:cubicBezTo>
                      <a:pt x="9" y="4"/>
                      <a:pt x="5" y="5"/>
                      <a:pt x="5" y="10"/>
                    </a:cubicBezTo>
                    <a:cubicBezTo>
                      <a:pt x="5" y="14"/>
                      <a:pt x="10" y="14"/>
                      <a:pt x="16" y="16"/>
                    </a:cubicBezTo>
                    <a:cubicBezTo>
                      <a:pt x="21" y="17"/>
                      <a:pt x="27" y="19"/>
                      <a:pt x="27" y="25"/>
                    </a:cubicBezTo>
                    <a:cubicBezTo>
                      <a:pt x="27" y="32"/>
                      <a:pt x="20" y="35"/>
                      <a:pt x="13" y="35"/>
                    </a:cubicBezTo>
                    <a:cubicBezTo>
                      <a:pt x="6" y="35"/>
                      <a:pt x="0" y="32"/>
                      <a:pt x="0" y="23"/>
                    </a:cubicBezTo>
                    <a:cubicBezTo>
                      <a:pt x="4" y="23"/>
                      <a:pt x="4" y="23"/>
                      <a:pt x="4" y="23"/>
                    </a:cubicBezTo>
                    <a:cubicBezTo>
                      <a:pt x="4" y="29"/>
                      <a:pt x="9" y="32"/>
                      <a:pt x="14" y="32"/>
                    </a:cubicBezTo>
                    <a:cubicBezTo>
                      <a:pt x="18" y="32"/>
                      <a:pt x="22" y="30"/>
                      <a:pt x="22" y="25"/>
                    </a:cubicBezTo>
                    <a:cubicBezTo>
                      <a:pt x="22" y="21"/>
                      <a:pt x="17" y="20"/>
                      <a:pt x="11" y="19"/>
                    </a:cubicBezTo>
                    <a:cubicBezTo>
                      <a:pt x="6" y="18"/>
                      <a:pt x="1" y="16"/>
                      <a:pt x="1" y="10"/>
                    </a:cubicBezTo>
                    <a:cubicBezTo>
                      <a:pt x="1" y="3"/>
                      <a:pt x="7" y="0"/>
                      <a:pt x="13" y="0"/>
                    </a:cubicBezTo>
                    <a:cubicBezTo>
                      <a:pt x="20" y="0"/>
                      <a:pt x="25" y="3"/>
                      <a:pt x="25" y="11"/>
                    </a:cubicBezTo>
                    <a:lnTo>
                      <a:pt x="21"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60"/>
              <p:cNvSpPr>
                <a:spLocks noEditPoints="1"/>
              </p:cNvSpPr>
              <p:nvPr userDrawn="1"/>
            </p:nvSpPr>
            <p:spPr bwMode="auto">
              <a:xfrm>
                <a:off x="517" y="991"/>
                <a:ext cx="47" cy="52"/>
              </a:xfrm>
              <a:custGeom>
                <a:avLst/>
                <a:gdLst>
                  <a:gd name="T0" fmla="*/ 16 w 32"/>
                  <a:gd name="T1" fmla="*/ 0 h 35"/>
                  <a:gd name="T2" fmla="*/ 32 w 32"/>
                  <a:gd name="T3" fmla="*/ 18 h 35"/>
                  <a:gd name="T4" fmla="*/ 16 w 32"/>
                  <a:gd name="T5" fmla="*/ 35 h 35"/>
                  <a:gd name="T6" fmla="*/ 0 w 32"/>
                  <a:gd name="T7" fmla="*/ 18 h 35"/>
                  <a:gd name="T8" fmla="*/ 16 w 32"/>
                  <a:gd name="T9" fmla="*/ 0 h 35"/>
                  <a:gd name="T10" fmla="*/ 16 w 32"/>
                  <a:gd name="T11" fmla="*/ 32 h 35"/>
                  <a:gd name="T12" fmla="*/ 28 w 32"/>
                  <a:gd name="T13" fmla="*/ 18 h 35"/>
                  <a:gd name="T14" fmla="*/ 16 w 32"/>
                  <a:gd name="T15" fmla="*/ 4 h 35"/>
                  <a:gd name="T16" fmla="*/ 4 w 32"/>
                  <a:gd name="T17" fmla="*/ 18 h 35"/>
                  <a:gd name="T18" fmla="*/ 16 w 32"/>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5">
                    <a:moveTo>
                      <a:pt x="16" y="0"/>
                    </a:moveTo>
                    <a:cubicBezTo>
                      <a:pt x="27" y="0"/>
                      <a:pt x="32" y="8"/>
                      <a:pt x="32" y="18"/>
                    </a:cubicBezTo>
                    <a:cubicBezTo>
                      <a:pt x="32" y="27"/>
                      <a:pt x="27" y="35"/>
                      <a:pt x="16" y="35"/>
                    </a:cubicBezTo>
                    <a:cubicBezTo>
                      <a:pt x="5" y="35"/>
                      <a:pt x="0" y="27"/>
                      <a:pt x="0" y="18"/>
                    </a:cubicBezTo>
                    <a:cubicBezTo>
                      <a:pt x="0" y="8"/>
                      <a:pt x="5" y="0"/>
                      <a:pt x="16" y="0"/>
                    </a:cubicBezTo>
                    <a:close/>
                    <a:moveTo>
                      <a:pt x="16" y="32"/>
                    </a:moveTo>
                    <a:cubicBezTo>
                      <a:pt x="24" y="32"/>
                      <a:pt x="28" y="24"/>
                      <a:pt x="28" y="18"/>
                    </a:cubicBezTo>
                    <a:cubicBezTo>
                      <a:pt x="28" y="11"/>
                      <a:pt x="24" y="4"/>
                      <a:pt x="16" y="4"/>
                    </a:cubicBezTo>
                    <a:cubicBezTo>
                      <a:pt x="8" y="4"/>
                      <a:pt x="4" y="11"/>
                      <a:pt x="4" y="18"/>
                    </a:cubicBezTo>
                    <a:cubicBezTo>
                      <a:pt x="4" y="24"/>
                      <a:pt x="8" y="32"/>
                      <a:pt x="16"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61"/>
              <p:cNvSpPr>
                <a:spLocks/>
              </p:cNvSpPr>
              <p:nvPr userDrawn="1"/>
            </p:nvSpPr>
            <p:spPr bwMode="auto">
              <a:xfrm>
                <a:off x="575" y="993"/>
                <a:ext cx="32" cy="50"/>
              </a:xfrm>
              <a:custGeom>
                <a:avLst/>
                <a:gdLst>
                  <a:gd name="T0" fmla="*/ 0 w 32"/>
                  <a:gd name="T1" fmla="*/ 0 h 50"/>
                  <a:gd name="T2" fmla="*/ 32 w 32"/>
                  <a:gd name="T3" fmla="*/ 0 h 50"/>
                  <a:gd name="T4" fmla="*/ 32 w 32"/>
                  <a:gd name="T5" fmla="*/ 5 h 50"/>
                  <a:gd name="T6" fmla="*/ 7 w 32"/>
                  <a:gd name="T7" fmla="*/ 5 h 50"/>
                  <a:gd name="T8" fmla="*/ 7 w 32"/>
                  <a:gd name="T9" fmla="*/ 20 h 50"/>
                  <a:gd name="T10" fmla="*/ 29 w 32"/>
                  <a:gd name="T11" fmla="*/ 20 h 50"/>
                  <a:gd name="T12" fmla="*/ 29 w 32"/>
                  <a:gd name="T13" fmla="*/ 26 h 50"/>
                  <a:gd name="T14" fmla="*/ 7 w 32"/>
                  <a:gd name="T15" fmla="*/ 26 h 50"/>
                  <a:gd name="T16" fmla="*/ 7 w 32"/>
                  <a:gd name="T17" fmla="*/ 50 h 50"/>
                  <a:gd name="T18" fmla="*/ 0 w 32"/>
                  <a:gd name="T19" fmla="*/ 50 h 50"/>
                  <a:gd name="T20" fmla="*/ 0 w 32"/>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50">
                    <a:moveTo>
                      <a:pt x="0" y="0"/>
                    </a:moveTo>
                    <a:lnTo>
                      <a:pt x="32" y="0"/>
                    </a:lnTo>
                    <a:lnTo>
                      <a:pt x="32" y="5"/>
                    </a:lnTo>
                    <a:lnTo>
                      <a:pt x="7" y="5"/>
                    </a:lnTo>
                    <a:lnTo>
                      <a:pt x="7" y="20"/>
                    </a:lnTo>
                    <a:lnTo>
                      <a:pt x="29" y="20"/>
                    </a:lnTo>
                    <a:lnTo>
                      <a:pt x="29" y="26"/>
                    </a:lnTo>
                    <a:lnTo>
                      <a:pt x="7" y="26"/>
                    </a:lnTo>
                    <a:lnTo>
                      <a:pt x="7"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62"/>
              <p:cNvSpPr>
                <a:spLocks/>
              </p:cNvSpPr>
              <p:nvPr userDrawn="1"/>
            </p:nvSpPr>
            <p:spPr bwMode="auto">
              <a:xfrm>
                <a:off x="613" y="993"/>
                <a:ext cx="40" cy="50"/>
              </a:xfrm>
              <a:custGeom>
                <a:avLst/>
                <a:gdLst>
                  <a:gd name="T0" fmla="*/ 17 w 40"/>
                  <a:gd name="T1" fmla="*/ 5 h 50"/>
                  <a:gd name="T2" fmla="*/ 0 w 40"/>
                  <a:gd name="T3" fmla="*/ 5 h 50"/>
                  <a:gd name="T4" fmla="*/ 0 w 40"/>
                  <a:gd name="T5" fmla="*/ 0 h 50"/>
                  <a:gd name="T6" fmla="*/ 40 w 40"/>
                  <a:gd name="T7" fmla="*/ 0 h 50"/>
                  <a:gd name="T8" fmla="*/ 40 w 40"/>
                  <a:gd name="T9" fmla="*/ 5 h 50"/>
                  <a:gd name="T10" fmla="*/ 24 w 40"/>
                  <a:gd name="T11" fmla="*/ 5 h 50"/>
                  <a:gd name="T12" fmla="*/ 24 w 40"/>
                  <a:gd name="T13" fmla="*/ 50 h 50"/>
                  <a:gd name="T14" fmla="*/ 17 w 40"/>
                  <a:gd name="T15" fmla="*/ 50 h 50"/>
                  <a:gd name="T16" fmla="*/ 17 w 40"/>
                  <a:gd name="T17"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0">
                    <a:moveTo>
                      <a:pt x="17" y="5"/>
                    </a:moveTo>
                    <a:lnTo>
                      <a:pt x="0" y="5"/>
                    </a:lnTo>
                    <a:lnTo>
                      <a:pt x="0" y="0"/>
                    </a:lnTo>
                    <a:lnTo>
                      <a:pt x="40" y="0"/>
                    </a:lnTo>
                    <a:lnTo>
                      <a:pt x="40" y="5"/>
                    </a:lnTo>
                    <a:lnTo>
                      <a:pt x="24" y="5"/>
                    </a:lnTo>
                    <a:lnTo>
                      <a:pt x="24" y="50"/>
                    </a:lnTo>
                    <a:lnTo>
                      <a:pt x="17" y="50"/>
                    </a:lnTo>
                    <a:lnTo>
                      <a:pt x="17"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3"/>
              <p:cNvSpPr>
                <a:spLocks/>
              </p:cNvSpPr>
              <p:nvPr userDrawn="1"/>
            </p:nvSpPr>
            <p:spPr bwMode="auto">
              <a:xfrm>
                <a:off x="659" y="993"/>
                <a:ext cx="63" cy="50"/>
              </a:xfrm>
              <a:custGeom>
                <a:avLst/>
                <a:gdLst>
                  <a:gd name="T0" fmla="*/ 49 w 63"/>
                  <a:gd name="T1" fmla="*/ 50 h 50"/>
                  <a:gd name="T2" fmla="*/ 43 w 63"/>
                  <a:gd name="T3" fmla="*/ 50 h 50"/>
                  <a:gd name="T4" fmla="*/ 31 w 63"/>
                  <a:gd name="T5" fmla="*/ 7 h 50"/>
                  <a:gd name="T6" fmla="*/ 31 w 63"/>
                  <a:gd name="T7" fmla="*/ 7 h 50"/>
                  <a:gd name="T8" fmla="*/ 20 w 63"/>
                  <a:gd name="T9" fmla="*/ 50 h 50"/>
                  <a:gd name="T10" fmla="*/ 12 w 63"/>
                  <a:gd name="T11" fmla="*/ 50 h 50"/>
                  <a:gd name="T12" fmla="*/ 0 w 63"/>
                  <a:gd name="T13" fmla="*/ 0 h 50"/>
                  <a:gd name="T14" fmla="*/ 6 w 63"/>
                  <a:gd name="T15" fmla="*/ 0 h 50"/>
                  <a:gd name="T16" fmla="*/ 17 w 63"/>
                  <a:gd name="T17" fmla="*/ 41 h 50"/>
                  <a:gd name="T18" fmla="*/ 17 w 63"/>
                  <a:gd name="T19" fmla="*/ 41 h 50"/>
                  <a:gd name="T20" fmla="*/ 28 w 63"/>
                  <a:gd name="T21" fmla="*/ 0 h 50"/>
                  <a:gd name="T22" fmla="*/ 36 w 63"/>
                  <a:gd name="T23" fmla="*/ 0 h 50"/>
                  <a:gd name="T24" fmla="*/ 46 w 63"/>
                  <a:gd name="T25" fmla="*/ 41 h 50"/>
                  <a:gd name="T26" fmla="*/ 46 w 63"/>
                  <a:gd name="T27" fmla="*/ 41 h 50"/>
                  <a:gd name="T28" fmla="*/ 57 w 63"/>
                  <a:gd name="T29" fmla="*/ 0 h 50"/>
                  <a:gd name="T30" fmla="*/ 63 w 63"/>
                  <a:gd name="T31" fmla="*/ 0 h 50"/>
                  <a:gd name="T32" fmla="*/ 49 w 63"/>
                  <a:gd name="T3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50">
                    <a:moveTo>
                      <a:pt x="49" y="50"/>
                    </a:moveTo>
                    <a:lnTo>
                      <a:pt x="43" y="50"/>
                    </a:lnTo>
                    <a:lnTo>
                      <a:pt x="31" y="7"/>
                    </a:lnTo>
                    <a:lnTo>
                      <a:pt x="31" y="7"/>
                    </a:lnTo>
                    <a:lnTo>
                      <a:pt x="20" y="50"/>
                    </a:lnTo>
                    <a:lnTo>
                      <a:pt x="12" y="50"/>
                    </a:lnTo>
                    <a:lnTo>
                      <a:pt x="0" y="0"/>
                    </a:lnTo>
                    <a:lnTo>
                      <a:pt x="6" y="0"/>
                    </a:lnTo>
                    <a:lnTo>
                      <a:pt x="17" y="41"/>
                    </a:lnTo>
                    <a:lnTo>
                      <a:pt x="17" y="41"/>
                    </a:lnTo>
                    <a:lnTo>
                      <a:pt x="28" y="0"/>
                    </a:lnTo>
                    <a:lnTo>
                      <a:pt x="36" y="0"/>
                    </a:lnTo>
                    <a:lnTo>
                      <a:pt x="46" y="41"/>
                    </a:lnTo>
                    <a:lnTo>
                      <a:pt x="46" y="41"/>
                    </a:lnTo>
                    <a:lnTo>
                      <a:pt x="57" y="0"/>
                    </a:lnTo>
                    <a:lnTo>
                      <a:pt x="63" y="0"/>
                    </a:lnTo>
                    <a:lnTo>
                      <a:pt x="49"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4"/>
              <p:cNvSpPr>
                <a:spLocks noEditPoints="1"/>
              </p:cNvSpPr>
              <p:nvPr userDrawn="1"/>
            </p:nvSpPr>
            <p:spPr bwMode="auto">
              <a:xfrm>
                <a:off x="722" y="993"/>
                <a:ext cx="45" cy="50"/>
              </a:xfrm>
              <a:custGeom>
                <a:avLst/>
                <a:gdLst>
                  <a:gd name="T0" fmla="*/ 19 w 45"/>
                  <a:gd name="T1" fmla="*/ 0 h 50"/>
                  <a:gd name="T2" fmla="*/ 26 w 45"/>
                  <a:gd name="T3" fmla="*/ 0 h 50"/>
                  <a:gd name="T4" fmla="*/ 45 w 45"/>
                  <a:gd name="T5" fmla="*/ 50 h 50"/>
                  <a:gd name="T6" fmla="*/ 38 w 45"/>
                  <a:gd name="T7" fmla="*/ 50 h 50"/>
                  <a:gd name="T8" fmla="*/ 32 w 45"/>
                  <a:gd name="T9" fmla="*/ 34 h 50"/>
                  <a:gd name="T10" fmla="*/ 11 w 45"/>
                  <a:gd name="T11" fmla="*/ 34 h 50"/>
                  <a:gd name="T12" fmla="*/ 5 w 45"/>
                  <a:gd name="T13" fmla="*/ 50 h 50"/>
                  <a:gd name="T14" fmla="*/ 0 w 45"/>
                  <a:gd name="T15" fmla="*/ 50 h 50"/>
                  <a:gd name="T16" fmla="*/ 19 w 45"/>
                  <a:gd name="T17" fmla="*/ 0 h 50"/>
                  <a:gd name="T18" fmla="*/ 13 w 45"/>
                  <a:gd name="T19" fmla="*/ 29 h 50"/>
                  <a:gd name="T20" fmla="*/ 31 w 45"/>
                  <a:gd name="T21" fmla="*/ 29 h 50"/>
                  <a:gd name="T22" fmla="*/ 22 w 45"/>
                  <a:gd name="T23" fmla="*/ 5 h 50"/>
                  <a:gd name="T24" fmla="*/ 22 w 45"/>
                  <a:gd name="T25" fmla="*/ 5 h 50"/>
                  <a:gd name="T26" fmla="*/ 13 w 45"/>
                  <a:gd name="T2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0">
                    <a:moveTo>
                      <a:pt x="19" y="0"/>
                    </a:moveTo>
                    <a:lnTo>
                      <a:pt x="26" y="0"/>
                    </a:lnTo>
                    <a:lnTo>
                      <a:pt x="45" y="50"/>
                    </a:lnTo>
                    <a:lnTo>
                      <a:pt x="38" y="50"/>
                    </a:lnTo>
                    <a:lnTo>
                      <a:pt x="32" y="34"/>
                    </a:lnTo>
                    <a:lnTo>
                      <a:pt x="11" y="34"/>
                    </a:lnTo>
                    <a:lnTo>
                      <a:pt x="5" y="50"/>
                    </a:lnTo>
                    <a:lnTo>
                      <a:pt x="0" y="50"/>
                    </a:lnTo>
                    <a:lnTo>
                      <a:pt x="19" y="0"/>
                    </a:lnTo>
                    <a:close/>
                    <a:moveTo>
                      <a:pt x="13" y="29"/>
                    </a:moveTo>
                    <a:lnTo>
                      <a:pt x="31" y="29"/>
                    </a:lnTo>
                    <a:lnTo>
                      <a:pt x="22" y="5"/>
                    </a:lnTo>
                    <a:lnTo>
                      <a:pt x="22" y="5"/>
                    </a:lnTo>
                    <a:lnTo>
                      <a:pt x="1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5"/>
              <p:cNvSpPr>
                <a:spLocks noEditPoints="1"/>
              </p:cNvSpPr>
              <p:nvPr userDrawn="1"/>
            </p:nvSpPr>
            <p:spPr bwMode="auto">
              <a:xfrm>
                <a:off x="775" y="993"/>
                <a:ext cx="40" cy="50"/>
              </a:xfrm>
              <a:custGeom>
                <a:avLst/>
                <a:gdLst>
                  <a:gd name="T0" fmla="*/ 0 w 27"/>
                  <a:gd name="T1" fmla="*/ 0 h 34"/>
                  <a:gd name="T2" fmla="*/ 16 w 27"/>
                  <a:gd name="T3" fmla="*/ 0 h 34"/>
                  <a:gd name="T4" fmla="*/ 26 w 27"/>
                  <a:gd name="T5" fmla="*/ 9 h 34"/>
                  <a:gd name="T6" fmla="*/ 20 w 27"/>
                  <a:gd name="T7" fmla="*/ 17 h 34"/>
                  <a:gd name="T8" fmla="*/ 20 w 27"/>
                  <a:gd name="T9" fmla="*/ 17 h 34"/>
                  <a:gd name="T10" fmla="*/ 25 w 27"/>
                  <a:gd name="T11" fmla="*/ 24 h 34"/>
                  <a:gd name="T12" fmla="*/ 27 w 27"/>
                  <a:gd name="T13" fmla="*/ 34 h 34"/>
                  <a:gd name="T14" fmla="*/ 22 w 27"/>
                  <a:gd name="T15" fmla="*/ 34 h 34"/>
                  <a:gd name="T16" fmla="*/ 21 w 27"/>
                  <a:gd name="T17" fmla="*/ 25 h 34"/>
                  <a:gd name="T18" fmla="*/ 16 w 27"/>
                  <a:gd name="T19" fmla="*/ 19 h 34"/>
                  <a:gd name="T20" fmla="*/ 5 w 27"/>
                  <a:gd name="T21" fmla="*/ 19 h 34"/>
                  <a:gd name="T22" fmla="*/ 5 w 27"/>
                  <a:gd name="T23" fmla="*/ 34 h 34"/>
                  <a:gd name="T24" fmla="*/ 0 w 27"/>
                  <a:gd name="T25" fmla="*/ 34 h 34"/>
                  <a:gd name="T26" fmla="*/ 0 w 27"/>
                  <a:gd name="T27" fmla="*/ 0 h 34"/>
                  <a:gd name="T28" fmla="*/ 14 w 27"/>
                  <a:gd name="T29" fmla="*/ 15 h 34"/>
                  <a:gd name="T30" fmla="*/ 22 w 27"/>
                  <a:gd name="T31" fmla="*/ 9 h 34"/>
                  <a:gd name="T32" fmla="*/ 16 w 27"/>
                  <a:gd name="T33" fmla="*/ 4 h 34"/>
                  <a:gd name="T34" fmla="*/ 5 w 27"/>
                  <a:gd name="T35" fmla="*/ 4 h 34"/>
                  <a:gd name="T36" fmla="*/ 5 w 27"/>
                  <a:gd name="T37" fmla="*/ 15 h 34"/>
                  <a:gd name="T38" fmla="*/ 14 w 27"/>
                  <a:gd name="T3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34">
                    <a:moveTo>
                      <a:pt x="0" y="0"/>
                    </a:moveTo>
                    <a:cubicBezTo>
                      <a:pt x="16" y="0"/>
                      <a:pt x="16" y="0"/>
                      <a:pt x="16" y="0"/>
                    </a:cubicBezTo>
                    <a:cubicBezTo>
                      <a:pt x="22" y="0"/>
                      <a:pt x="26" y="3"/>
                      <a:pt x="26" y="9"/>
                    </a:cubicBezTo>
                    <a:cubicBezTo>
                      <a:pt x="26" y="13"/>
                      <a:pt x="24" y="16"/>
                      <a:pt x="20" y="17"/>
                    </a:cubicBezTo>
                    <a:cubicBezTo>
                      <a:pt x="20" y="17"/>
                      <a:pt x="20" y="17"/>
                      <a:pt x="20" y="17"/>
                    </a:cubicBezTo>
                    <a:cubicBezTo>
                      <a:pt x="24" y="18"/>
                      <a:pt x="25" y="21"/>
                      <a:pt x="25" y="24"/>
                    </a:cubicBezTo>
                    <a:cubicBezTo>
                      <a:pt x="26" y="28"/>
                      <a:pt x="25" y="31"/>
                      <a:pt x="27" y="34"/>
                    </a:cubicBezTo>
                    <a:cubicBezTo>
                      <a:pt x="22" y="34"/>
                      <a:pt x="22" y="34"/>
                      <a:pt x="22" y="34"/>
                    </a:cubicBezTo>
                    <a:cubicBezTo>
                      <a:pt x="21" y="32"/>
                      <a:pt x="22" y="29"/>
                      <a:pt x="21" y="25"/>
                    </a:cubicBezTo>
                    <a:cubicBezTo>
                      <a:pt x="21" y="22"/>
                      <a:pt x="20" y="19"/>
                      <a:pt x="16" y="19"/>
                    </a:cubicBezTo>
                    <a:cubicBezTo>
                      <a:pt x="5" y="19"/>
                      <a:pt x="5" y="19"/>
                      <a:pt x="5" y="19"/>
                    </a:cubicBezTo>
                    <a:cubicBezTo>
                      <a:pt x="5" y="34"/>
                      <a:pt x="5" y="34"/>
                      <a:pt x="5" y="34"/>
                    </a:cubicBezTo>
                    <a:cubicBezTo>
                      <a:pt x="0" y="34"/>
                      <a:pt x="0" y="34"/>
                      <a:pt x="0" y="34"/>
                    </a:cubicBezTo>
                    <a:lnTo>
                      <a:pt x="0" y="0"/>
                    </a:lnTo>
                    <a:close/>
                    <a:moveTo>
                      <a:pt x="14" y="15"/>
                    </a:moveTo>
                    <a:cubicBezTo>
                      <a:pt x="18" y="15"/>
                      <a:pt x="22" y="14"/>
                      <a:pt x="22" y="9"/>
                    </a:cubicBezTo>
                    <a:cubicBezTo>
                      <a:pt x="22" y="6"/>
                      <a:pt x="20" y="4"/>
                      <a:pt x="16" y="4"/>
                    </a:cubicBezTo>
                    <a:cubicBezTo>
                      <a:pt x="5" y="4"/>
                      <a:pt x="5" y="4"/>
                      <a:pt x="5" y="4"/>
                    </a:cubicBezTo>
                    <a:cubicBezTo>
                      <a:pt x="5" y="15"/>
                      <a:pt x="5" y="15"/>
                      <a:pt x="5" y="15"/>
                    </a:cubicBezTo>
                    <a:lnTo>
                      <a:pt x="14"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6"/>
              <p:cNvSpPr>
                <a:spLocks/>
              </p:cNvSpPr>
              <p:nvPr userDrawn="1"/>
            </p:nvSpPr>
            <p:spPr bwMode="auto">
              <a:xfrm>
                <a:off x="825" y="993"/>
                <a:ext cx="36" cy="50"/>
              </a:xfrm>
              <a:custGeom>
                <a:avLst/>
                <a:gdLst>
                  <a:gd name="T0" fmla="*/ 0 w 36"/>
                  <a:gd name="T1" fmla="*/ 0 h 50"/>
                  <a:gd name="T2" fmla="*/ 34 w 36"/>
                  <a:gd name="T3" fmla="*/ 0 h 50"/>
                  <a:gd name="T4" fmla="*/ 34 w 36"/>
                  <a:gd name="T5" fmla="*/ 5 h 50"/>
                  <a:gd name="T6" fmla="*/ 8 w 36"/>
                  <a:gd name="T7" fmla="*/ 5 h 50"/>
                  <a:gd name="T8" fmla="*/ 8 w 36"/>
                  <a:gd name="T9" fmla="*/ 20 h 50"/>
                  <a:gd name="T10" fmla="*/ 33 w 36"/>
                  <a:gd name="T11" fmla="*/ 20 h 50"/>
                  <a:gd name="T12" fmla="*/ 33 w 36"/>
                  <a:gd name="T13" fmla="*/ 26 h 50"/>
                  <a:gd name="T14" fmla="*/ 8 w 36"/>
                  <a:gd name="T15" fmla="*/ 26 h 50"/>
                  <a:gd name="T16" fmla="*/ 8 w 36"/>
                  <a:gd name="T17" fmla="*/ 44 h 50"/>
                  <a:gd name="T18" fmla="*/ 36 w 36"/>
                  <a:gd name="T19" fmla="*/ 44 h 50"/>
                  <a:gd name="T20" fmla="*/ 36 w 36"/>
                  <a:gd name="T21" fmla="*/ 50 h 50"/>
                  <a:gd name="T22" fmla="*/ 0 w 36"/>
                  <a:gd name="T23" fmla="*/ 50 h 50"/>
                  <a:gd name="T24" fmla="*/ 0 w 36"/>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0">
                    <a:moveTo>
                      <a:pt x="0" y="0"/>
                    </a:moveTo>
                    <a:lnTo>
                      <a:pt x="34" y="0"/>
                    </a:lnTo>
                    <a:lnTo>
                      <a:pt x="34" y="5"/>
                    </a:lnTo>
                    <a:lnTo>
                      <a:pt x="8" y="5"/>
                    </a:lnTo>
                    <a:lnTo>
                      <a:pt x="8" y="20"/>
                    </a:lnTo>
                    <a:lnTo>
                      <a:pt x="33" y="20"/>
                    </a:lnTo>
                    <a:lnTo>
                      <a:pt x="33" y="26"/>
                    </a:lnTo>
                    <a:lnTo>
                      <a:pt x="8" y="26"/>
                    </a:lnTo>
                    <a:lnTo>
                      <a:pt x="8" y="44"/>
                    </a:lnTo>
                    <a:lnTo>
                      <a:pt x="36" y="44"/>
                    </a:lnTo>
                    <a:lnTo>
                      <a:pt x="36"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7"/>
              <p:cNvSpPr>
                <a:spLocks/>
              </p:cNvSpPr>
              <p:nvPr userDrawn="1"/>
            </p:nvSpPr>
            <p:spPr bwMode="auto">
              <a:xfrm>
                <a:off x="888" y="993"/>
                <a:ext cx="40" cy="50"/>
              </a:xfrm>
              <a:custGeom>
                <a:avLst/>
                <a:gdLst>
                  <a:gd name="T0" fmla="*/ 16 w 40"/>
                  <a:gd name="T1" fmla="*/ 5 h 50"/>
                  <a:gd name="T2" fmla="*/ 0 w 40"/>
                  <a:gd name="T3" fmla="*/ 5 h 50"/>
                  <a:gd name="T4" fmla="*/ 0 w 40"/>
                  <a:gd name="T5" fmla="*/ 0 h 50"/>
                  <a:gd name="T6" fmla="*/ 40 w 40"/>
                  <a:gd name="T7" fmla="*/ 0 h 50"/>
                  <a:gd name="T8" fmla="*/ 40 w 40"/>
                  <a:gd name="T9" fmla="*/ 5 h 50"/>
                  <a:gd name="T10" fmla="*/ 23 w 40"/>
                  <a:gd name="T11" fmla="*/ 5 h 50"/>
                  <a:gd name="T12" fmla="*/ 23 w 40"/>
                  <a:gd name="T13" fmla="*/ 50 h 50"/>
                  <a:gd name="T14" fmla="*/ 16 w 40"/>
                  <a:gd name="T15" fmla="*/ 50 h 50"/>
                  <a:gd name="T16" fmla="*/ 16 w 40"/>
                  <a:gd name="T17"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0">
                    <a:moveTo>
                      <a:pt x="16" y="5"/>
                    </a:moveTo>
                    <a:lnTo>
                      <a:pt x="0" y="5"/>
                    </a:lnTo>
                    <a:lnTo>
                      <a:pt x="0" y="0"/>
                    </a:lnTo>
                    <a:lnTo>
                      <a:pt x="40" y="0"/>
                    </a:lnTo>
                    <a:lnTo>
                      <a:pt x="40" y="5"/>
                    </a:lnTo>
                    <a:lnTo>
                      <a:pt x="23" y="5"/>
                    </a:lnTo>
                    <a:lnTo>
                      <a:pt x="23" y="50"/>
                    </a:lnTo>
                    <a:lnTo>
                      <a:pt x="16" y="50"/>
                    </a:lnTo>
                    <a:lnTo>
                      <a:pt x="16"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8"/>
              <p:cNvSpPr>
                <a:spLocks/>
              </p:cNvSpPr>
              <p:nvPr userDrawn="1"/>
            </p:nvSpPr>
            <p:spPr bwMode="auto">
              <a:xfrm>
                <a:off x="935" y="993"/>
                <a:ext cx="36" cy="50"/>
              </a:xfrm>
              <a:custGeom>
                <a:avLst/>
                <a:gdLst>
                  <a:gd name="T0" fmla="*/ 0 w 36"/>
                  <a:gd name="T1" fmla="*/ 0 h 50"/>
                  <a:gd name="T2" fmla="*/ 36 w 36"/>
                  <a:gd name="T3" fmla="*/ 0 h 50"/>
                  <a:gd name="T4" fmla="*/ 36 w 36"/>
                  <a:gd name="T5" fmla="*/ 5 h 50"/>
                  <a:gd name="T6" fmla="*/ 7 w 36"/>
                  <a:gd name="T7" fmla="*/ 5 h 50"/>
                  <a:gd name="T8" fmla="*/ 7 w 36"/>
                  <a:gd name="T9" fmla="*/ 20 h 50"/>
                  <a:gd name="T10" fmla="*/ 34 w 36"/>
                  <a:gd name="T11" fmla="*/ 20 h 50"/>
                  <a:gd name="T12" fmla="*/ 34 w 36"/>
                  <a:gd name="T13" fmla="*/ 26 h 50"/>
                  <a:gd name="T14" fmla="*/ 7 w 36"/>
                  <a:gd name="T15" fmla="*/ 26 h 50"/>
                  <a:gd name="T16" fmla="*/ 7 w 36"/>
                  <a:gd name="T17" fmla="*/ 44 h 50"/>
                  <a:gd name="T18" fmla="*/ 36 w 36"/>
                  <a:gd name="T19" fmla="*/ 44 h 50"/>
                  <a:gd name="T20" fmla="*/ 36 w 36"/>
                  <a:gd name="T21" fmla="*/ 50 h 50"/>
                  <a:gd name="T22" fmla="*/ 0 w 36"/>
                  <a:gd name="T23" fmla="*/ 50 h 50"/>
                  <a:gd name="T24" fmla="*/ 0 w 36"/>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0">
                    <a:moveTo>
                      <a:pt x="0" y="0"/>
                    </a:moveTo>
                    <a:lnTo>
                      <a:pt x="36" y="0"/>
                    </a:lnTo>
                    <a:lnTo>
                      <a:pt x="36" y="5"/>
                    </a:lnTo>
                    <a:lnTo>
                      <a:pt x="7" y="5"/>
                    </a:lnTo>
                    <a:lnTo>
                      <a:pt x="7" y="20"/>
                    </a:lnTo>
                    <a:lnTo>
                      <a:pt x="34" y="20"/>
                    </a:lnTo>
                    <a:lnTo>
                      <a:pt x="34" y="26"/>
                    </a:lnTo>
                    <a:lnTo>
                      <a:pt x="7" y="26"/>
                    </a:lnTo>
                    <a:lnTo>
                      <a:pt x="7" y="44"/>
                    </a:lnTo>
                    <a:lnTo>
                      <a:pt x="36" y="44"/>
                    </a:lnTo>
                    <a:lnTo>
                      <a:pt x="36"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9"/>
              <p:cNvSpPr>
                <a:spLocks/>
              </p:cNvSpPr>
              <p:nvPr userDrawn="1"/>
            </p:nvSpPr>
            <p:spPr bwMode="auto">
              <a:xfrm>
                <a:off x="978" y="991"/>
                <a:ext cx="46" cy="52"/>
              </a:xfrm>
              <a:custGeom>
                <a:avLst/>
                <a:gdLst>
                  <a:gd name="T0" fmla="*/ 26 w 31"/>
                  <a:gd name="T1" fmla="*/ 11 h 35"/>
                  <a:gd name="T2" fmla="*/ 16 w 31"/>
                  <a:gd name="T3" fmla="*/ 4 h 35"/>
                  <a:gd name="T4" fmla="*/ 5 w 31"/>
                  <a:gd name="T5" fmla="*/ 17 h 35"/>
                  <a:gd name="T6" fmla="*/ 16 w 31"/>
                  <a:gd name="T7" fmla="*/ 32 h 35"/>
                  <a:gd name="T8" fmla="*/ 26 w 31"/>
                  <a:gd name="T9" fmla="*/ 22 h 35"/>
                  <a:gd name="T10" fmla="*/ 31 w 31"/>
                  <a:gd name="T11" fmla="*/ 22 h 35"/>
                  <a:gd name="T12" fmla="*/ 16 w 31"/>
                  <a:gd name="T13" fmla="*/ 35 h 35"/>
                  <a:gd name="T14" fmla="*/ 0 w 31"/>
                  <a:gd name="T15" fmla="*/ 18 h 35"/>
                  <a:gd name="T16" fmla="*/ 16 w 31"/>
                  <a:gd name="T17" fmla="*/ 0 h 35"/>
                  <a:gd name="T18" fmla="*/ 30 w 31"/>
                  <a:gd name="T19" fmla="*/ 11 h 35"/>
                  <a:gd name="T20" fmla="*/ 26 w 31"/>
                  <a:gd name="T21"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5">
                    <a:moveTo>
                      <a:pt x="26" y="11"/>
                    </a:moveTo>
                    <a:cubicBezTo>
                      <a:pt x="25" y="6"/>
                      <a:pt x="21" y="4"/>
                      <a:pt x="16" y="4"/>
                    </a:cubicBezTo>
                    <a:cubicBezTo>
                      <a:pt x="8" y="4"/>
                      <a:pt x="5" y="10"/>
                      <a:pt x="5" y="17"/>
                    </a:cubicBezTo>
                    <a:cubicBezTo>
                      <a:pt x="5" y="25"/>
                      <a:pt x="8" y="32"/>
                      <a:pt x="16" y="32"/>
                    </a:cubicBezTo>
                    <a:cubicBezTo>
                      <a:pt x="22" y="32"/>
                      <a:pt x="26" y="27"/>
                      <a:pt x="26" y="22"/>
                    </a:cubicBezTo>
                    <a:cubicBezTo>
                      <a:pt x="31" y="22"/>
                      <a:pt x="31" y="22"/>
                      <a:pt x="31" y="22"/>
                    </a:cubicBezTo>
                    <a:cubicBezTo>
                      <a:pt x="30" y="30"/>
                      <a:pt x="25" y="35"/>
                      <a:pt x="16" y="35"/>
                    </a:cubicBezTo>
                    <a:cubicBezTo>
                      <a:pt x="6" y="35"/>
                      <a:pt x="0" y="28"/>
                      <a:pt x="0" y="18"/>
                    </a:cubicBezTo>
                    <a:cubicBezTo>
                      <a:pt x="0" y="8"/>
                      <a:pt x="6" y="0"/>
                      <a:pt x="16" y="0"/>
                    </a:cubicBezTo>
                    <a:cubicBezTo>
                      <a:pt x="23" y="0"/>
                      <a:pt x="29" y="4"/>
                      <a:pt x="30" y="11"/>
                    </a:cubicBezTo>
                    <a:lnTo>
                      <a:pt x="26"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70"/>
              <p:cNvSpPr>
                <a:spLocks/>
              </p:cNvSpPr>
              <p:nvPr userDrawn="1"/>
            </p:nvSpPr>
            <p:spPr bwMode="auto">
              <a:xfrm>
                <a:off x="1034" y="993"/>
                <a:ext cx="40" cy="50"/>
              </a:xfrm>
              <a:custGeom>
                <a:avLst/>
                <a:gdLst>
                  <a:gd name="T0" fmla="*/ 0 w 40"/>
                  <a:gd name="T1" fmla="*/ 0 h 50"/>
                  <a:gd name="T2" fmla="*/ 6 w 40"/>
                  <a:gd name="T3" fmla="*/ 0 h 50"/>
                  <a:gd name="T4" fmla="*/ 6 w 40"/>
                  <a:gd name="T5" fmla="*/ 20 h 50"/>
                  <a:gd name="T6" fmla="*/ 33 w 40"/>
                  <a:gd name="T7" fmla="*/ 20 h 50"/>
                  <a:gd name="T8" fmla="*/ 33 w 40"/>
                  <a:gd name="T9" fmla="*/ 0 h 50"/>
                  <a:gd name="T10" fmla="*/ 40 w 40"/>
                  <a:gd name="T11" fmla="*/ 0 h 50"/>
                  <a:gd name="T12" fmla="*/ 40 w 40"/>
                  <a:gd name="T13" fmla="*/ 50 h 50"/>
                  <a:gd name="T14" fmla="*/ 33 w 40"/>
                  <a:gd name="T15" fmla="*/ 50 h 50"/>
                  <a:gd name="T16" fmla="*/ 33 w 40"/>
                  <a:gd name="T17" fmla="*/ 26 h 50"/>
                  <a:gd name="T18" fmla="*/ 6 w 40"/>
                  <a:gd name="T19" fmla="*/ 26 h 50"/>
                  <a:gd name="T20" fmla="*/ 6 w 40"/>
                  <a:gd name="T21" fmla="*/ 50 h 50"/>
                  <a:gd name="T22" fmla="*/ 0 w 40"/>
                  <a:gd name="T23" fmla="*/ 50 h 50"/>
                  <a:gd name="T24" fmla="*/ 0 w 40"/>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50">
                    <a:moveTo>
                      <a:pt x="0" y="0"/>
                    </a:moveTo>
                    <a:lnTo>
                      <a:pt x="6" y="0"/>
                    </a:lnTo>
                    <a:lnTo>
                      <a:pt x="6" y="20"/>
                    </a:lnTo>
                    <a:lnTo>
                      <a:pt x="33" y="20"/>
                    </a:lnTo>
                    <a:lnTo>
                      <a:pt x="33" y="0"/>
                    </a:lnTo>
                    <a:lnTo>
                      <a:pt x="40" y="0"/>
                    </a:lnTo>
                    <a:lnTo>
                      <a:pt x="40" y="50"/>
                    </a:lnTo>
                    <a:lnTo>
                      <a:pt x="33" y="50"/>
                    </a:lnTo>
                    <a:lnTo>
                      <a:pt x="33" y="26"/>
                    </a:lnTo>
                    <a:lnTo>
                      <a:pt x="6" y="26"/>
                    </a:lnTo>
                    <a:lnTo>
                      <a:pt x="6"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71"/>
              <p:cNvSpPr>
                <a:spLocks/>
              </p:cNvSpPr>
              <p:nvPr userDrawn="1"/>
            </p:nvSpPr>
            <p:spPr bwMode="auto">
              <a:xfrm>
                <a:off x="1088" y="993"/>
                <a:ext cx="40" cy="50"/>
              </a:xfrm>
              <a:custGeom>
                <a:avLst/>
                <a:gdLst>
                  <a:gd name="T0" fmla="*/ 0 w 40"/>
                  <a:gd name="T1" fmla="*/ 0 h 50"/>
                  <a:gd name="T2" fmla="*/ 7 w 40"/>
                  <a:gd name="T3" fmla="*/ 0 h 50"/>
                  <a:gd name="T4" fmla="*/ 32 w 40"/>
                  <a:gd name="T5" fmla="*/ 40 h 50"/>
                  <a:gd name="T6" fmla="*/ 32 w 40"/>
                  <a:gd name="T7" fmla="*/ 40 h 50"/>
                  <a:gd name="T8" fmla="*/ 32 w 40"/>
                  <a:gd name="T9" fmla="*/ 0 h 50"/>
                  <a:gd name="T10" fmla="*/ 40 w 40"/>
                  <a:gd name="T11" fmla="*/ 0 h 50"/>
                  <a:gd name="T12" fmla="*/ 40 w 40"/>
                  <a:gd name="T13" fmla="*/ 50 h 50"/>
                  <a:gd name="T14" fmla="*/ 32 w 40"/>
                  <a:gd name="T15" fmla="*/ 50 h 50"/>
                  <a:gd name="T16" fmla="*/ 6 w 40"/>
                  <a:gd name="T17" fmla="*/ 8 h 50"/>
                  <a:gd name="T18" fmla="*/ 6 w 40"/>
                  <a:gd name="T19" fmla="*/ 8 h 50"/>
                  <a:gd name="T20" fmla="*/ 6 w 40"/>
                  <a:gd name="T21" fmla="*/ 50 h 50"/>
                  <a:gd name="T22" fmla="*/ 0 w 40"/>
                  <a:gd name="T23" fmla="*/ 50 h 50"/>
                  <a:gd name="T24" fmla="*/ 0 w 40"/>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50">
                    <a:moveTo>
                      <a:pt x="0" y="0"/>
                    </a:moveTo>
                    <a:lnTo>
                      <a:pt x="7" y="0"/>
                    </a:lnTo>
                    <a:lnTo>
                      <a:pt x="32" y="40"/>
                    </a:lnTo>
                    <a:lnTo>
                      <a:pt x="32" y="40"/>
                    </a:lnTo>
                    <a:lnTo>
                      <a:pt x="32" y="0"/>
                    </a:lnTo>
                    <a:lnTo>
                      <a:pt x="40" y="0"/>
                    </a:lnTo>
                    <a:lnTo>
                      <a:pt x="40" y="50"/>
                    </a:lnTo>
                    <a:lnTo>
                      <a:pt x="32" y="50"/>
                    </a:lnTo>
                    <a:lnTo>
                      <a:pt x="6" y="8"/>
                    </a:lnTo>
                    <a:lnTo>
                      <a:pt x="6" y="8"/>
                    </a:lnTo>
                    <a:lnTo>
                      <a:pt x="6"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72"/>
              <p:cNvSpPr>
                <a:spLocks noEditPoints="1"/>
              </p:cNvSpPr>
              <p:nvPr userDrawn="1"/>
            </p:nvSpPr>
            <p:spPr bwMode="auto">
              <a:xfrm>
                <a:off x="1138" y="991"/>
                <a:ext cx="48" cy="52"/>
              </a:xfrm>
              <a:custGeom>
                <a:avLst/>
                <a:gdLst>
                  <a:gd name="T0" fmla="*/ 16 w 32"/>
                  <a:gd name="T1" fmla="*/ 0 h 35"/>
                  <a:gd name="T2" fmla="*/ 32 w 32"/>
                  <a:gd name="T3" fmla="*/ 18 h 35"/>
                  <a:gd name="T4" fmla="*/ 16 w 32"/>
                  <a:gd name="T5" fmla="*/ 35 h 35"/>
                  <a:gd name="T6" fmla="*/ 0 w 32"/>
                  <a:gd name="T7" fmla="*/ 18 h 35"/>
                  <a:gd name="T8" fmla="*/ 16 w 32"/>
                  <a:gd name="T9" fmla="*/ 0 h 35"/>
                  <a:gd name="T10" fmla="*/ 16 w 32"/>
                  <a:gd name="T11" fmla="*/ 32 h 35"/>
                  <a:gd name="T12" fmla="*/ 28 w 32"/>
                  <a:gd name="T13" fmla="*/ 18 h 35"/>
                  <a:gd name="T14" fmla="*/ 16 w 32"/>
                  <a:gd name="T15" fmla="*/ 4 h 35"/>
                  <a:gd name="T16" fmla="*/ 4 w 32"/>
                  <a:gd name="T17" fmla="*/ 18 h 35"/>
                  <a:gd name="T18" fmla="*/ 16 w 32"/>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5">
                    <a:moveTo>
                      <a:pt x="16" y="0"/>
                    </a:moveTo>
                    <a:cubicBezTo>
                      <a:pt x="27" y="0"/>
                      <a:pt x="32" y="8"/>
                      <a:pt x="32" y="18"/>
                    </a:cubicBezTo>
                    <a:cubicBezTo>
                      <a:pt x="32" y="27"/>
                      <a:pt x="27" y="35"/>
                      <a:pt x="16" y="35"/>
                    </a:cubicBezTo>
                    <a:cubicBezTo>
                      <a:pt x="5" y="35"/>
                      <a:pt x="0" y="27"/>
                      <a:pt x="0" y="18"/>
                    </a:cubicBezTo>
                    <a:cubicBezTo>
                      <a:pt x="0" y="8"/>
                      <a:pt x="5" y="0"/>
                      <a:pt x="16" y="0"/>
                    </a:cubicBezTo>
                    <a:close/>
                    <a:moveTo>
                      <a:pt x="16" y="32"/>
                    </a:moveTo>
                    <a:cubicBezTo>
                      <a:pt x="24" y="32"/>
                      <a:pt x="28" y="24"/>
                      <a:pt x="28" y="18"/>
                    </a:cubicBezTo>
                    <a:cubicBezTo>
                      <a:pt x="28" y="11"/>
                      <a:pt x="24" y="4"/>
                      <a:pt x="16" y="4"/>
                    </a:cubicBezTo>
                    <a:cubicBezTo>
                      <a:pt x="8" y="4"/>
                      <a:pt x="4" y="11"/>
                      <a:pt x="4" y="18"/>
                    </a:cubicBezTo>
                    <a:cubicBezTo>
                      <a:pt x="4" y="24"/>
                      <a:pt x="8" y="32"/>
                      <a:pt x="16"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73"/>
              <p:cNvSpPr>
                <a:spLocks/>
              </p:cNvSpPr>
              <p:nvPr userDrawn="1"/>
            </p:nvSpPr>
            <p:spPr bwMode="auto">
              <a:xfrm>
                <a:off x="1196" y="993"/>
                <a:ext cx="33" cy="50"/>
              </a:xfrm>
              <a:custGeom>
                <a:avLst/>
                <a:gdLst>
                  <a:gd name="T0" fmla="*/ 0 w 33"/>
                  <a:gd name="T1" fmla="*/ 0 h 50"/>
                  <a:gd name="T2" fmla="*/ 6 w 33"/>
                  <a:gd name="T3" fmla="*/ 0 h 50"/>
                  <a:gd name="T4" fmla="*/ 6 w 33"/>
                  <a:gd name="T5" fmla="*/ 44 h 50"/>
                  <a:gd name="T6" fmla="*/ 33 w 33"/>
                  <a:gd name="T7" fmla="*/ 44 h 50"/>
                  <a:gd name="T8" fmla="*/ 33 w 33"/>
                  <a:gd name="T9" fmla="*/ 50 h 50"/>
                  <a:gd name="T10" fmla="*/ 0 w 33"/>
                  <a:gd name="T11" fmla="*/ 50 h 50"/>
                  <a:gd name="T12" fmla="*/ 0 w 33"/>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0" y="0"/>
                    </a:moveTo>
                    <a:lnTo>
                      <a:pt x="6" y="0"/>
                    </a:lnTo>
                    <a:lnTo>
                      <a:pt x="6" y="44"/>
                    </a:lnTo>
                    <a:lnTo>
                      <a:pt x="33" y="44"/>
                    </a:lnTo>
                    <a:lnTo>
                      <a:pt x="33"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74"/>
              <p:cNvSpPr>
                <a:spLocks noEditPoints="1"/>
              </p:cNvSpPr>
              <p:nvPr userDrawn="1"/>
            </p:nvSpPr>
            <p:spPr bwMode="auto">
              <a:xfrm>
                <a:off x="1233" y="991"/>
                <a:ext cx="49" cy="52"/>
              </a:xfrm>
              <a:custGeom>
                <a:avLst/>
                <a:gdLst>
                  <a:gd name="T0" fmla="*/ 16 w 33"/>
                  <a:gd name="T1" fmla="*/ 0 h 35"/>
                  <a:gd name="T2" fmla="*/ 33 w 33"/>
                  <a:gd name="T3" fmla="*/ 18 h 35"/>
                  <a:gd name="T4" fmla="*/ 16 w 33"/>
                  <a:gd name="T5" fmla="*/ 35 h 35"/>
                  <a:gd name="T6" fmla="*/ 0 w 33"/>
                  <a:gd name="T7" fmla="*/ 18 h 35"/>
                  <a:gd name="T8" fmla="*/ 16 w 33"/>
                  <a:gd name="T9" fmla="*/ 0 h 35"/>
                  <a:gd name="T10" fmla="*/ 16 w 33"/>
                  <a:gd name="T11" fmla="*/ 32 h 35"/>
                  <a:gd name="T12" fmla="*/ 28 w 33"/>
                  <a:gd name="T13" fmla="*/ 18 h 35"/>
                  <a:gd name="T14" fmla="*/ 16 w 33"/>
                  <a:gd name="T15" fmla="*/ 4 h 35"/>
                  <a:gd name="T16" fmla="*/ 5 w 33"/>
                  <a:gd name="T17" fmla="*/ 18 h 35"/>
                  <a:gd name="T18" fmla="*/ 16 w 33"/>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5">
                    <a:moveTo>
                      <a:pt x="16" y="0"/>
                    </a:moveTo>
                    <a:cubicBezTo>
                      <a:pt x="27" y="0"/>
                      <a:pt x="33" y="8"/>
                      <a:pt x="33" y="18"/>
                    </a:cubicBezTo>
                    <a:cubicBezTo>
                      <a:pt x="33" y="27"/>
                      <a:pt x="27" y="35"/>
                      <a:pt x="16" y="35"/>
                    </a:cubicBezTo>
                    <a:cubicBezTo>
                      <a:pt x="6" y="35"/>
                      <a:pt x="0" y="27"/>
                      <a:pt x="0" y="18"/>
                    </a:cubicBezTo>
                    <a:cubicBezTo>
                      <a:pt x="0" y="8"/>
                      <a:pt x="6" y="0"/>
                      <a:pt x="16" y="0"/>
                    </a:cubicBezTo>
                    <a:close/>
                    <a:moveTo>
                      <a:pt x="16" y="32"/>
                    </a:moveTo>
                    <a:cubicBezTo>
                      <a:pt x="25" y="32"/>
                      <a:pt x="28" y="24"/>
                      <a:pt x="28" y="18"/>
                    </a:cubicBezTo>
                    <a:cubicBezTo>
                      <a:pt x="28" y="11"/>
                      <a:pt x="25" y="4"/>
                      <a:pt x="16" y="4"/>
                    </a:cubicBezTo>
                    <a:cubicBezTo>
                      <a:pt x="8" y="4"/>
                      <a:pt x="5" y="11"/>
                      <a:pt x="5" y="18"/>
                    </a:cubicBezTo>
                    <a:cubicBezTo>
                      <a:pt x="5" y="24"/>
                      <a:pt x="8" y="32"/>
                      <a:pt x="16"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75"/>
              <p:cNvSpPr>
                <a:spLocks/>
              </p:cNvSpPr>
              <p:nvPr userDrawn="1"/>
            </p:nvSpPr>
            <p:spPr bwMode="auto">
              <a:xfrm>
                <a:off x="1289" y="991"/>
                <a:ext cx="46" cy="52"/>
              </a:xfrm>
              <a:custGeom>
                <a:avLst/>
                <a:gdLst>
                  <a:gd name="T0" fmla="*/ 27 w 31"/>
                  <a:gd name="T1" fmla="*/ 30 h 35"/>
                  <a:gd name="T2" fmla="*/ 16 w 31"/>
                  <a:gd name="T3" fmla="*/ 35 h 35"/>
                  <a:gd name="T4" fmla="*/ 0 w 31"/>
                  <a:gd name="T5" fmla="*/ 18 h 35"/>
                  <a:gd name="T6" fmla="*/ 16 w 31"/>
                  <a:gd name="T7" fmla="*/ 0 h 35"/>
                  <a:gd name="T8" fmla="*/ 31 w 31"/>
                  <a:gd name="T9" fmla="*/ 11 h 35"/>
                  <a:gd name="T10" fmla="*/ 26 w 31"/>
                  <a:gd name="T11" fmla="*/ 11 h 35"/>
                  <a:gd name="T12" fmla="*/ 16 w 31"/>
                  <a:gd name="T13" fmla="*/ 4 h 35"/>
                  <a:gd name="T14" fmla="*/ 5 w 31"/>
                  <a:gd name="T15" fmla="*/ 18 h 35"/>
                  <a:gd name="T16" fmla="*/ 16 w 31"/>
                  <a:gd name="T17" fmla="*/ 32 h 35"/>
                  <a:gd name="T18" fmla="*/ 27 w 31"/>
                  <a:gd name="T19" fmla="*/ 21 h 35"/>
                  <a:gd name="T20" fmla="*/ 16 w 31"/>
                  <a:gd name="T21" fmla="*/ 21 h 35"/>
                  <a:gd name="T22" fmla="*/ 16 w 31"/>
                  <a:gd name="T23" fmla="*/ 17 h 35"/>
                  <a:gd name="T24" fmla="*/ 31 w 31"/>
                  <a:gd name="T25" fmla="*/ 17 h 35"/>
                  <a:gd name="T26" fmla="*/ 31 w 31"/>
                  <a:gd name="T27" fmla="*/ 35 h 35"/>
                  <a:gd name="T28" fmla="*/ 28 w 31"/>
                  <a:gd name="T29" fmla="*/ 35 h 35"/>
                  <a:gd name="T30" fmla="*/ 27 w 31"/>
                  <a:gd name="T31"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7" y="30"/>
                    </a:moveTo>
                    <a:cubicBezTo>
                      <a:pt x="25" y="34"/>
                      <a:pt x="20" y="35"/>
                      <a:pt x="16" y="35"/>
                    </a:cubicBezTo>
                    <a:cubicBezTo>
                      <a:pt x="6" y="35"/>
                      <a:pt x="0" y="27"/>
                      <a:pt x="0" y="18"/>
                    </a:cubicBezTo>
                    <a:cubicBezTo>
                      <a:pt x="0" y="8"/>
                      <a:pt x="6" y="0"/>
                      <a:pt x="16" y="0"/>
                    </a:cubicBezTo>
                    <a:cubicBezTo>
                      <a:pt x="24" y="0"/>
                      <a:pt x="30" y="3"/>
                      <a:pt x="31" y="11"/>
                    </a:cubicBezTo>
                    <a:cubicBezTo>
                      <a:pt x="26" y="11"/>
                      <a:pt x="26" y="11"/>
                      <a:pt x="26" y="11"/>
                    </a:cubicBezTo>
                    <a:cubicBezTo>
                      <a:pt x="25" y="6"/>
                      <a:pt x="21" y="4"/>
                      <a:pt x="16" y="4"/>
                    </a:cubicBezTo>
                    <a:cubicBezTo>
                      <a:pt x="8" y="4"/>
                      <a:pt x="5" y="11"/>
                      <a:pt x="5" y="18"/>
                    </a:cubicBezTo>
                    <a:cubicBezTo>
                      <a:pt x="5" y="25"/>
                      <a:pt x="9" y="32"/>
                      <a:pt x="16" y="32"/>
                    </a:cubicBezTo>
                    <a:cubicBezTo>
                      <a:pt x="23" y="32"/>
                      <a:pt x="27" y="27"/>
                      <a:pt x="27" y="21"/>
                    </a:cubicBezTo>
                    <a:cubicBezTo>
                      <a:pt x="16" y="21"/>
                      <a:pt x="16" y="21"/>
                      <a:pt x="16" y="21"/>
                    </a:cubicBezTo>
                    <a:cubicBezTo>
                      <a:pt x="16" y="17"/>
                      <a:pt x="16" y="17"/>
                      <a:pt x="16" y="17"/>
                    </a:cubicBezTo>
                    <a:cubicBezTo>
                      <a:pt x="31" y="17"/>
                      <a:pt x="31" y="17"/>
                      <a:pt x="31" y="17"/>
                    </a:cubicBezTo>
                    <a:cubicBezTo>
                      <a:pt x="31" y="35"/>
                      <a:pt x="31" y="35"/>
                      <a:pt x="31" y="35"/>
                    </a:cubicBezTo>
                    <a:cubicBezTo>
                      <a:pt x="28" y="35"/>
                      <a:pt x="28" y="35"/>
                      <a:pt x="28" y="35"/>
                    </a:cubicBezTo>
                    <a:lnTo>
                      <a:pt x="27"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Rectangle 76"/>
              <p:cNvSpPr>
                <a:spLocks noChangeArrowheads="1"/>
              </p:cNvSpPr>
              <p:nvPr userDrawn="1"/>
            </p:nvSpPr>
            <p:spPr bwMode="auto">
              <a:xfrm>
                <a:off x="1349" y="993"/>
                <a:ext cx="6" cy="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77"/>
              <p:cNvSpPr>
                <a:spLocks/>
              </p:cNvSpPr>
              <p:nvPr userDrawn="1"/>
            </p:nvSpPr>
            <p:spPr bwMode="auto">
              <a:xfrm>
                <a:off x="1368" y="993"/>
                <a:ext cx="35" cy="50"/>
              </a:xfrm>
              <a:custGeom>
                <a:avLst/>
                <a:gdLst>
                  <a:gd name="T0" fmla="*/ 0 w 35"/>
                  <a:gd name="T1" fmla="*/ 0 h 50"/>
                  <a:gd name="T2" fmla="*/ 35 w 35"/>
                  <a:gd name="T3" fmla="*/ 0 h 50"/>
                  <a:gd name="T4" fmla="*/ 35 w 35"/>
                  <a:gd name="T5" fmla="*/ 5 h 50"/>
                  <a:gd name="T6" fmla="*/ 7 w 35"/>
                  <a:gd name="T7" fmla="*/ 5 h 50"/>
                  <a:gd name="T8" fmla="*/ 7 w 35"/>
                  <a:gd name="T9" fmla="*/ 20 h 50"/>
                  <a:gd name="T10" fmla="*/ 33 w 35"/>
                  <a:gd name="T11" fmla="*/ 20 h 50"/>
                  <a:gd name="T12" fmla="*/ 33 w 35"/>
                  <a:gd name="T13" fmla="*/ 26 h 50"/>
                  <a:gd name="T14" fmla="*/ 7 w 35"/>
                  <a:gd name="T15" fmla="*/ 26 h 50"/>
                  <a:gd name="T16" fmla="*/ 7 w 35"/>
                  <a:gd name="T17" fmla="*/ 44 h 50"/>
                  <a:gd name="T18" fmla="*/ 35 w 35"/>
                  <a:gd name="T19" fmla="*/ 44 h 50"/>
                  <a:gd name="T20" fmla="*/ 35 w 35"/>
                  <a:gd name="T21" fmla="*/ 50 h 50"/>
                  <a:gd name="T22" fmla="*/ 0 w 35"/>
                  <a:gd name="T23" fmla="*/ 50 h 50"/>
                  <a:gd name="T24" fmla="*/ 0 w 35"/>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50">
                    <a:moveTo>
                      <a:pt x="0" y="0"/>
                    </a:moveTo>
                    <a:lnTo>
                      <a:pt x="35" y="0"/>
                    </a:lnTo>
                    <a:lnTo>
                      <a:pt x="35" y="5"/>
                    </a:lnTo>
                    <a:lnTo>
                      <a:pt x="7" y="5"/>
                    </a:lnTo>
                    <a:lnTo>
                      <a:pt x="7" y="20"/>
                    </a:lnTo>
                    <a:lnTo>
                      <a:pt x="33" y="20"/>
                    </a:lnTo>
                    <a:lnTo>
                      <a:pt x="33" y="26"/>
                    </a:lnTo>
                    <a:lnTo>
                      <a:pt x="7" y="26"/>
                    </a:lnTo>
                    <a:lnTo>
                      <a:pt x="7" y="44"/>
                    </a:lnTo>
                    <a:lnTo>
                      <a:pt x="35" y="44"/>
                    </a:lnTo>
                    <a:lnTo>
                      <a:pt x="35"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8"/>
              <p:cNvSpPr>
                <a:spLocks/>
              </p:cNvSpPr>
              <p:nvPr userDrawn="1"/>
            </p:nvSpPr>
            <p:spPr bwMode="auto">
              <a:xfrm>
                <a:off x="1411" y="991"/>
                <a:ext cx="40" cy="52"/>
              </a:xfrm>
              <a:custGeom>
                <a:avLst/>
                <a:gdLst>
                  <a:gd name="T0" fmla="*/ 22 w 27"/>
                  <a:gd name="T1" fmla="*/ 11 h 35"/>
                  <a:gd name="T2" fmla="*/ 13 w 27"/>
                  <a:gd name="T3" fmla="*/ 4 h 35"/>
                  <a:gd name="T4" fmla="*/ 6 w 27"/>
                  <a:gd name="T5" fmla="*/ 10 h 35"/>
                  <a:gd name="T6" fmla="*/ 16 w 27"/>
                  <a:gd name="T7" fmla="*/ 16 h 35"/>
                  <a:gd name="T8" fmla="*/ 27 w 27"/>
                  <a:gd name="T9" fmla="*/ 25 h 35"/>
                  <a:gd name="T10" fmla="*/ 14 w 27"/>
                  <a:gd name="T11" fmla="*/ 35 h 35"/>
                  <a:gd name="T12" fmla="*/ 0 w 27"/>
                  <a:gd name="T13" fmla="*/ 23 h 35"/>
                  <a:gd name="T14" fmla="*/ 4 w 27"/>
                  <a:gd name="T15" fmla="*/ 23 h 35"/>
                  <a:gd name="T16" fmla="*/ 14 w 27"/>
                  <a:gd name="T17" fmla="*/ 32 h 35"/>
                  <a:gd name="T18" fmla="*/ 23 w 27"/>
                  <a:gd name="T19" fmla="*/ 25 h 35"/>
                  <a:gd name="T20" fmla="*/ 12 w 27"/>
                  <a:gd name="T21" fmla="*/ 19 h 35"/>
                  <a:gd name="T22" fmla="*/ 1 w 27"/>
                  <a:gd name="T23" fmla="*/ 10 h 35"/>
                  <a:gd name="T24" fmla="*/ 13 w 27"/>
                  <a:gd name="T25" fmla="*/ 0 h 35"/>
                  <a:gd name="T26" fmla="*/ 26 w 27"/>
                  <a:gd name="T27" fmla="*/ 11 h 35"/>
                  <a:gd name="T28" fmla="*/ 22 w 27"/>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5">
                    <a:moveTo>
                      <a:pt x="22" y="11"/>
                    </a:moveTo>
                    <a:cubicBezTo>
                      <a:pt x="21" y="6"/>
                      <a:pt x="18" y="4"/>
                      <a:pt x="13" y="4"/>
                    </a:cubicBezTo>
                    <a:cubicBezTo>
                      <a:pt x="9" y="4"/>
                      <a:pt x="6" y="5"/>
                      <a:pt x="6" y="10"/>
                    </a:cubicBezTo>
                    <a:cubicBezTo>
                      <a:pt x="6" y="14"/>
                      <a:pt x="11" y="14"/>
                      <a:pt x="16" y="16"/>
                    </a:cubicBezTo>
                    <a:cubicBezTo>
                      <a:pt x="22" y="17"/>
                      <a:pt x="27" y="19"/>
                      <a:pt x="27" y="25"/>
                    </a:cubicBezTo>
                    <a:cubicBezTo>
                      <a:pt x="27" y="32"/>
                      <a:pt x="20" y="35"/>
                      <a:pt x="14" y="35"/>
                    </a:cubicBezTo>
                    <a:cubicBezTo>
                      <a:pt x="6" y="35"/>
                      <a:pt x="0" y="32"/>
                      <a:pt x="0" y="23"/>
                    </a:cubicBezTo>
                    <a:cubicBezTo>
                      <a:pt x="4" y="23"/>
                      <a:pt x="4" y="23"/>
                      <a:pt x="4" y="23"/>
                    </a:cubicBezTo>
                    <a:cubicBezTo>
                      <a:pt x="4" y="29"/>
                      <a:pt x="9" y="32"/>
                      <a:pt x="14" y="32"/>
                    </a:cubicBezTo>
                    <a:cubicBezTo>
                      <a:pt x="18" y="32"/>
                      <a:pt x="23" y="30"/>
                      <a:pt x="23" y="25"/>
                    </a:cubicBezTo>
                    <a:cubicBezTo>
                      <a:pt x="23" y="21"/>
                      <a:pt x="17" y="20"/>
                      <a:pt x="12" y="19"/>
                    </a:cubicBezTo>
                    <a:cubicBezTo>
                      <a:pt x="7" y="18"/>
                      <a:pt x="1" y="16"/>
                      <a:pt x="1" y="10"/>
                    </a:cubicBezTo>
                    <a:cubicBezTo>
                      <a:pt x="1" y="3"/>
                      <a:pt x="7" y="0"/>
                      <a:pt x="13" y="0"/>
                    </a:cubicBezTo>
                    <a:cubicBezTo>
                      <a:pt x="20" y="0"/>
                      <a:pt x="26" y="3"/>
                      <a:pt x="26" y="11"/>
                    </a:cubicBezTo>
                    <a:lnTo>
                      <a:pt x="22"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79"/>
              <p:cNvSpPr>
                <a:spLocks/>
              </p:cNvSpPr>
              <p:nvPr userDrawn="1"/>
            </p:nvSpPr>
            <p:spPr bwMode="auto">
              <a:xfrm>
                <a:off x="1484" y="993"/>
                <a:ext cx="32" cy="50"/>
              </a:xfrm>
              <a:custGeom>
                <a:avLst/>
                <a:gdLst>
                  <a:gd name="T0" fmla="*/ 0 w 32"/>
                  <a:gd name="T1" fmla="*/ 0 h 50"/>
                  <a:gd name="T2" fmla="*/ 5 w 32"/>
                  <a:gd name="T3" fmla="*/ 0 h 50"/>
                  <a:gd name="T4" fmla="*/ 5 w 32"/>
                  <a:gd name="T5" fmla="*/ 44 h 50"/>
                  <a:gd name="T6" fmla="*/ 32 w 32"/>
                  <a:gd name="T7" fmla="*/ 44 h 50"/>
                  <a:gd name="T8" fmla="*/ 32 w 32"/>
                  <a:gd name="T9" fmla="*/ 50 h 50"/>
                  <a:gd name="T10" fmla="*/ 0 w 32"/>
                  <a:gd name="T11" fmla="*/ 50 h 50"/>
                  <a:gd name="T12" fmla="*/ 0 w 32"/>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32" h="50">
                    <a:moveTo>
                      <a:pt x="0" y="0"/>
                    </a:moveTo>
                    <a:lnTo>
                      <a:pt x="5" y="0"/>
                    </a:lnTo>
                    <a:lnTo>
                      <a:pt x="5" y="44"/>
                    </a:lnTo>
                    <a:lnTo>
                      <a:pt x="32" y="44"/>
                    </a:lnTo>
                    <a:lnTo>
                      <a:pt x="32" y="50"/>
                    </a:lnTo>
                    <a:lnTo>
                      <a:pt x="0" y="5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80"/>
              <p:cNvSpPr>
                <a:spLocks/>
              </p:cNvSpPr>
              <p:nvPr userDrawn="1"/>
            </p:nvSpPr>
            <p:spPr bwMode="auto">
              <a:xfrm>
                <a:off x="1513" y="993"/>
                <a:ext cx="40" cy="50"/>
              </a:xfrm>
              <a:custGeom>
                <a:avLst/>
                <a:gdLst>
                  <a:gd name="T0" fmla="*/ 17 w 40"/>
                  <a:gd name="T1" fmla="*/ 5 h 50"/>
                  <a:gd name="T2" fmla="*/ 0 w 40"/>
                  <a:gd name="T3" fmla="*/ 5 h 50"/>
                  <a:gd name="T4" fmla="*/ 0 w 40"/>
                  <a:gd name="T5" fmla="*/ 0 h 50"/>
                  <a:gd name="T6" fmla="*/ 40 w 40"/>
                  <a:gd name="T7" fmla="*/ 0 h 50"/>
                  <a:gd name="T8" fmla="*/ 40 w 40"/>
                  <a:gd name="T9" fmla="*/ 5 h 50"/>
                  <a:gd name="T10" fmla="*/ 24 w 40"/>
                  <a:gd name="T11" fmla="*/ 5 h 50"/>
                  <a:gd name="T12" fmla="*/ 24 w 40"/>
                  <a:gd name="T13" fmla="*/ 50 h 50"/>
                  <a:gd name="T14" fmla="*/ 17 w 40"/>
                  <a:gd name="T15" fmla="*/ 50 h 50"/>
                  <a:gd name="T16" fmla="*/ 17 w 40"/>
                  <a:gd name="T17"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0">
                    <a:moveTo>
                      <a:pt x="17" y="5"/>
                    </a:moveTo>
                    <a:lnTo>
                      <a:pt x="0" y="5"/>
                    </a:lnTo>
                    <a:lnTo>
                      <a:pt x="0" y="0"/>
                    </a:lnTo>
                    <a:lnTo>
                      <a:pt x="40" y="0"/>
                    </a:lnTo>
                    <a:lnTo>
                      <a:pt x="40" y="5"/>
                    </a:lnTo>
                    <a:lnTo>
                      <a:pt x="24" y="5"/>
                    </a:lnTo>
                    <a:lnTo>
                      <a:pt x="24" y="50"/>
                    </a:lnTo>
                    <a:lnTo>
                      <a:pt x="17" y="50"/>
                    </a:lnTo>
                    <a:lnTo>
                      <a:pt x="17"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81"/>
              <p:cNvSpPr>
                <a:spLocks noEditPoints="1"/>
              </p:cNvSpPr>
              <p:nvPr userDrawn="1"/>
            </p:nvSpPr>
            <p:spPr bwMode="auto">
              <a:xfrm>
                <a:off x="1561" y="993"/>
                <a:ext cx="41" cy="50"/>
              </a:xfrm>
              <a:custGeom>
                <a:avLst/>
                <a:gdLst>
                  <a:gd name="T0" fmla="*/ 0 w 28"/>
                  <a:gd name="T1" fmla="*/ 0 h 34"/>
                  <a:gd name="T2" fmla="*/ 12 w 28"/>
                  <a:gd name="T3" fmla="*/ 0 h 34"/>
                  <a:gd name="T4" fmla="*/ 28 w 28"/>
                  <a:gd name="T5" fmla="*/ 16 h 34"/>
                  <a:gd name="T6" fmla="*/ 12 w 28"/>
                  <a:gd name="T7" fmla="*/ 34 h 34"/>
                  <a:gd name="T8" fmla="*/ 0 w 28"/>
                  <a:gd name="T9" fmla="*/ 34 h 34"/>
                  <a:gd name="T10" fmla="*/ 0 w 28"/>
                  <a:gd name="T11" fmla="*/ 0 h 34"/>
                  <a:gd name="T12" fmla="*/ 5 w 28"/>
                  <a:gd name="T13" fmla="*/ 30 h 34"/>
                  <a:gd name="T14" fmla="*/ 12 w 28"/>
                  <a:gd name="T15" fmla="*/ 30 h 34"/>
                  <a:gd name="T16" fmla="*/ 24 w 28"/>
                  <a:gd name="T17" fmla="*/ 16 h 34"/>
                  <a:gd name="T18" fmla="*/ 12 w 28"/>
                  <a:gd name="T19" fmla="*/ 4 h 34"/>
                  <a:gd name="T20" fmla="*/ 5 w 28"/>
                  <a:gd name="T21" fmla="*/ 4 h 34"/>
                  <a:gd name="T22" fmla="*/ 5 w 28"/>
                  <a:gd name="T23"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4">
                    <a:moveTo>
                      <a:pt x="0" y="0"/>
                    </a:moveTo>
                    <a:cubicBezTo>
                      <a:pt x="12" y="0"/>
                      <a:pt x="12" y="0"/>
                      <a:pt x="12" y="0"/>
                    </a:cubicBezTo>
                    <a:cubicBezTo>
                      <a:pt x="22" y="0"/>
                      <a:pt x="28" y="5"/>
                      <a:pt x="28" y="16"/>
                    </a:cubicBezTo>
                    <a:cubicBezTo>
                      <a:pt x="28" y="27"/>
                      <a:pt x="23" y="34"/>
                      <a:pt x="12" y="34"/>
                    </a:cubicBezTo>
                    <a:cubicBezTo>
                      <a:pt x="0" y="34"/>
                      <a:pt x="0" y="34"/>
                      <a:pt x="0" y="34"/>
                    </a:cubicBezTo>
                    <a:lnTo>
                      <a:pt x="0" y="0"/>
                    </a:lnTo>
                    <a:close/>
                    <a:moveTo>
                      <a:pt x="5" y="30"/>
                    </a:moveTo>
                    <a:cubicBezTo>
                      <a:pt x="12" y="30"/>
                      <a:pt x="12" y="30"/>
                      <a:pt x="12" y="30"/>
                    </a:cubicBezTo>
                    <a:cubicBezTo>
                      <a:pt x="15" y="30"/>
                      <a:pt x="24" y="29"/>
                      <a:pt x="24" y="16"/>
                    </a:cubicBezTo>
                    <a:cubicBezTo>
                      <a:pt x="24" y="8"/>
                      <a:pt x="21" y="4"/>
                      <a:pt x="12" y="4"/>
                    </a:cubicBezTo>
                    <a:cubicBezTo>
                      <a:pt x="5" y="4"/>
                      <a:pt x="5" y="4"/>
                      <a:pt x="5" y="4"/>
                    </a:cubicBezTo>
                    <a:lnTo>
                      <a:pt x="5"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83"/>
              <p:cNvSpPr>
                <a:spLocks noEditPoints="1"/>
              </p:cNvSpPr>
              <p:nvPr userDrawn="1"/>
            </p:nvSpPr>
            <p:spPr bwMode="auto">
              <a:xfrm>
                <a:off x="1589" y="803"/>
                <a:ext cx="25" cy="25"/>
              </a:xfrm>
              <a:custGeom>
                <a:avLst/>
                <a:gdLst>
                  <a:gd name="T0" fmla="*/ 8 w 17"/>
                  <a:gd name="T1" fmla="*/ 0 h 17"/>
                  <a:gd name="T2" fmla="*/ 17 w 17"/>
                  <a:gd name="T3" fmla="*/ 8 h 17"/>
                  <a:gd name="T4" fmla="*/ 8 w 17"/>
                  <a:gd name="T5" fmla="*/ 17 h 17"/>
                  <a:gd name="T6" fmla="*/ 0 w 17"/>
                  <a:gd name="T7" fmla="*/ 8 h 17"/>
                  <a:gd name="T8" fmla="*/ 8 w 17"/>
                  <a:gd name="T9" fmla="*/ 0 h 17"/>
                  <a:gd name="T10" fmla="*/ 8 w 17"/>
                  <a:gd name="T11" fmla="*/ 16 h 17"/>
                  <a:gd name="T12" fmla="*/ 15 w 17"/>
                  <a:gd name="T13" fmla="*/ 8 h 17"/>
                  <a:gd name="T14" fmla="*/ 8 w 17"/>
                  <a:gd name="T15" fmla="*/ 1 h 17"/>
                  <a:gd name="T16" fmla="*/ 1 w 17"/>
                  <a:gd name="T17" fmla="*/ 8 h 17"/>
                  <a:gd name="T18" fmla="*/ 8 w 17"/>
                  <a:gd name="T19" fmla="*/ 16 h 17"/>
                  <a:gd name="T20" fmla="*/ 5 w 17"/>
                  <a:gd name="T21" fmla="*/ 3 h 17"/>
                  <a:gd name="T22" fmla="*/ 9 w 17"/>
                  <a:gd name="T23" fmla="*/ 3 h 17"/>
                  <a:gd name="T24" fmla="*/ 12 w 17"/>
                  <a:gd name="T25" fmla="*/ 6 h 17"/>
                  <a:gd name="T26" fmla="*/ 10 w 17"/>
                  <a:gd name="T27" fmla="*/ 9 h 17"/>
                  <a:gd name="T28" fmla="*/ 13 w 17"/>
                  <a:gd name="T29" fmla="*/ 13 h 17"/>
                  <a:gd name="T30" fmla="*/ 11 w 17"/>
                  <a:gd name="T31" fmla="*/ 13 h 17"/>
                  <a:gd name="T32" fmla="*/ 8 w 17"/>
                  <a:gd name="T33" fmla="*/ 9 h 17"/>
                  <a:gd name="T34" fmla="*/ 7 w 17"/>
                  <a:gd name="T35" fmla="*/ 9 h 17"/>
                  <a:gd name="T36" fmla="*/ 7 w 17"/>
                  <a:gd name="T37" fmla="*/ 13 h 17"/>
                  <a:gd name="T38" fmla="*/ 5 w 17"/>
                  <a:gd name="T39" fmla="*/ 13 h 17"/>
                  <a:gd name="T40" fmla="*/ 5 w 17"/>
                  <a:gd name="T41" fmla="*/ 3 h 17"/>
                  <a:gd name="T42" fmla="*/ 7 w 17"/>
                  <a:gd name="T43" fmla="*/ 8 h 17"/>
                  <a:gd name="T44" fmla="*/ 8 w 17"/>
                  <a:gd name="T45" fmla="*/ 8 h 17"/>
                  <a:gd name="T46" fmla="*/ 11 w 17"/>
                  <a:gd name="T47" fmla="*/ 6 h 17"/>
                  <a:gd name="T48" fmla="*/ 9 w 17"/>
                  <a:gd name="T49" fmla="*/ 4 h 17"/>
                  <a:gd name="T50" fmla="*/ 7 w 17"/>
                  <a:gd name="T51" fmla="*/ 4 h 17"/>
                  <a:gd name="T52" fmla="*/ 7 w 17"/>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17">
                    <a:moveTo>
                      <a:pt x="8" y="0"/>
                    </a:moveTo>
                    <a:cubicBezTo>
                      <a:pt x="13" y="0"/>
                      <a:pt x="17" y="3"/>
                      <a:pt x="17" y="8"/>
                    </a:cubicBezTo>
                    <a:cubicBezTo>
                      <a:pt x="17" y="13"/>
                      <a:pt x="13" y="17"/>
                      <a:pt x="8" y="17"/>
                    </a:cubicBezTo>
                    <a:cubicBezTo>
                      <a:pt x="4" y="17"/>
                      <a:pt x="0" y="13"/>
                      <a:pt x="0" y="8"/>
                    </a:cubicBezTo>
                    <a:cubicBezTo>
                      <a:pt x="0" y="3"/>
                      <a:pt x="4" y="0"/>
                      <a:pt x="8" y="0"/>
                    </a:cubicBezTo>
                    <a:close/>
                    <a:moveTo>
                      <a:pt x="8" y="16"/>
                    </a:moveTo>
                    <a:cubicBezTo>
                      <a:pt x="12" y="16"/>
                      <a:pt x="15" y="12"/>
                      <a:pt x="15" y="8"/>
                    </a:cubicBezTo>
                    <a:cubicBezTo>
                      <a:pt x="15" y="4"/>
                      <a:pt x="12" y="1"/>
                      <a:pt x="8" y="1"/>
                    </a:cubicBezTo>
                    <a:cubicBezTo>
                      <a:pt x="4" y="1"/>
                      <a:pt x="1" y="4"/>
                      <a:pt x="1" y="8"/>
                    </a:cubicBezTo>
                    <a:cubicBezTo>
                      <a:pt x="1" y="12"/>
                      <a:pt x="4" y="16"/>
                      <a:pt x="8" y="16"/>
                    </a:cubicBezTo>
                    <a:close/>
                    <a:moveTo>
                      <a:pt x="5" y="3"/>
                    </a:moveTo>
                    <a:cubicBezTo>
                      <a:pt x="9" y="3"/>
                      <a:pt x="9" y="3"/>
                      <a:pt x="9" y="3"/>
                    </a:cubicBezTo>
                    <a:cubicBezTo>
                      <a:pt x="11" y="3"/>
                      <a:pt x="12" y="4"/>
                      <a:pt x="12" y="6"/>
                    </a:cubicBezTo>
                    <a:cubicBezTo>
                      <a:pt x="12" y="8"/>
                      <a:pt x="11" y="9"/>
                      <a:pt x="10" y="9"/>
                    </a:cubicBezTo>
                    <a:cubicBezTo>
                      <a:pt x="13" y="13"/>
                      <a:pt x="13" y="13"/>
                      <a:pt x="13" y="13"/>
                    </a:cubicBezTo>
                    <a:cubicBezTo>
                      <a:pt x="11" y="13"/>
                      <a:pt x="11" y="13"/>
                      <a:pt x="11" y="13"/>
                    </a:cubicBezTo>
                    <a:cubicBezTo>
                      <a:pt x="8" y="9"/>
                      <a:pt x="8" y="9"/>
                      <a:pt x="8" y="9"/>
                    </a:cubicBezTo>
                    <a:cubicBezTo>
                      <a:pt x="7" y="9"/>
                      <a:pt x="7" y="9"/>
                      <a:pt x="7" y="9"/>
                    </a:cubicBezTo>
                    <a:cubicBezTo>
                      <a:pt x="7" y="13"/>
                      <a:pt x="7" y="13"/>
                      <a:pt x="7" y="13"/>
                    </a:cubicBezTo>
                    <a:cubicBezTo>
                      <a:pt x="5" y="13"/>
                      <a:pt x="5" y="13"/>
                      <a:pt x="5" y="13"/>
                    </a:cubicBezTo>
                    <a:lnTo>
                      <a:pt x="5" y="3"/>
                    </a:lnTo>
                    <a:close/>
                    <a:moveTo>
                      <a:pt x="7" y="8"/>
                    </a:moveTo>
                    <a:cubicBezTo>
                      <a:pt x="8" y="8"/>
                      <a:pt x="8" y="8"/>
                      <a:pt x="8" y="8"/>
                    </a:cubicBezTo>
                    <a:cubicBezTo>
                      <a:pt x="10" y="8"/>
                      <a:pt x="11" y="8"/>
                      <a:pt x="11" y="6"/>
                    </a:cubicBezTo>
                    <a:cubicBezTo>
                      <a:pt x="11" y="5"/>
                      <a:pt x="10" y="4"/>
                      <a:pt x="9" y="4"/>
                    </a:cubicBezTo>
                    <a:cubicBezTo>
                      <a:pt x="7" y="4"/>
                      <a:pt x="7" y="4"/>
                      <a:pt x="7" y="4"/>
                    </a:cubicBezTo>
                    <a:lnTo>
                      <a:pt x="7"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89" name="Footer_copyright"/>
          <p:cNvSpPr txBox="1">
            <a:spLocks/>
          </p:cNvSpPr>
          <p:nvPr userDrawn="1"/>
        </p:nvSpPr>
        <p:spPr>
          <a:xfrm>
            <a:off x="349590" y="6556248"/>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chemeClr val="bg1"/>
                </a:solidFill>
              </a:rPr>
              <a:t>©2017 Check Point Software Technologies</a:t>
            </a:r>
            <a:r>
              <a:rPr lang="en-US" sz="1000" kern="0" baseline="0" dirty="0" smtClean="0">
                <a:solidFill>
                  <a:schemeClr val="bg1"/>
                </a:solidFill>
              </a:rPr>
              <a:t> </a:t>
            </a:r>
            <a:r>
              <a:rPr lang="en-US" sz="1000" kern="0" dirty="0" smtClean="0">
                <a:solidFill>
                  <a:schemeClr val="bg1"/>
                </a:solidFill>
              </a:rPr>
              <a:t>Ltd. </a:t>
            </a:r>
            <a:endParaRPr lang="en-US" sz="1000" kern="0" dirty="0">
              <a:solidFill>
                <a:schemeClr val="bg1"/>
              </a:solidFill>
            </a:endParaRPr>
          </a:p>
        </p:txBody>
      </p:sp>
      <p:sp>
        <p:nvSpPr>
          <p:cNvPr id="93" name="Date" hidden="1"/>
          <p:cNvSpPr>
            <a:spLocks noGrp="1"/>
          </p:cNvSpPr>
          <p:nvPr userDrawn="1">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138E8-3F3E-4DC5-A5FA-50868B94627A}" type="datetimeFigureOut">
              <a:rPr lang="en-US" smtClean="0"/>
              <a:t>3/30/2017</a:t>
            </a:fld>
            <a:endParaRPr lang="en-US" dirty="0"/>
          </a:p>
        </p:txBody>
      </p:sp>
      <p:sp>
        <p:nvSpPr>
          <p:cNvPr id="16" name="Speaker name and date"/>
          <p:cNvSpPr>
            <a:spLocks noGrp="1"/>
          </p:cNvSpPr>
          <p:nvPr userDrawn="1">
            <p:ph type="subTitle" idx="1" hasCustomPrompt="1"/>
          </p:nvPr>
        </p:nvSpPr>
        <p:spPr>
          <a:xfrm>
            <a:off x="485693" y="5114995"/>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2100" b="0" i="0">
                <a:solidFill>
                  <a:schemeClr val="bg1"/>
                </a:solidFill>
                <a:latin typeface="+mn-lt"/>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smtClean="0"/>
              <a:t>Speaker Name  | Speaker Title</a:t>
            </a:r>
          </a:p>
        </p:txBody>
      </p:sp>
      <p:sp>
        <p:nvSpPr>
          <p:cNvPr id="15" name="Sub-title"/>
          <p:cNvSpPr>
            <a:spLocks noGrp="1"/>
          </p:cNvSpPr>
          <p:nvPr userDrawn="1">
            <p:ph type="body" sz="quarter" idx="13" hasCustomPrompt="1"/>
          </p:nvPr>
        </p:nvSpPr>
        <p:spPr>
          <a:xfrm>
            <a:off x="478073" y="3229665"/>
            <a:ext cx="5804989" cy="968848"/>
          </a:xfrm>
          <a:prstGeom prst="rect">
            <a:avLst/>
          </a:prstGeom>
        </p:spPr>
        <p:txBody>
          <a:bodyPr lIns="91440" tIns="45720" rIns="91440" bIns="45720">
            <a:noAutofit/>
          </a:bodyPr>
          <a:lstStyle>
            <a:lvl1pPr marL="0" indent="0">
              <a:buFont typeface="Arial" panose="020B0604020202020204" pitchFamily="34" charset="0"/>
              <a:buNone/>
              <a:defRPr sz="3200" b="0" baseline="0">
                <a:solidFill>
                  <a:schemeClr val="bg1"/>
                </a:solidFill>
                <a:latin typeface="+mj-lt"/>
              </a:defRPr>
            </a:lvl1pPr>
            <a:lvl2pPr marL="541687" indent="0">
              <a:buNone/>
              <a:defRPr/>
            </a:lvl2pPr>
            <a:lvl3pPr marL="759622" indent="0">
              <a:buNone/>
              <a:defRPr/>
            </a:lvl3pPr>
            <a:lvl4pPr marL="918321" indent="0">
              <a:buNone/>
              <a:defRPr/>
            </a:lvl4pPr>
            <a:lvl5pPr marL="1068552" indent="0">
              <a:buNone/>
              <a:defRPr/>
            </a:lvl5pPr>
          </a:lstStyle>
          <a:p>
            <a:pPr lvl="0"/>
            <a:r>
              <a:rPr lang="en-GB" dirty="0" smtClean="0"/>
              <a:t>Presentation Subtitle</a:t>
            </a:r>
            <a:endParaRPr lang="en-GB" dirty="0"/>
          </a:p>
        </p:txBody>
      </p:sp>
      <p:sp>
        <p:nvSpPr>
          <p:cNvPr id="17" name="Title"/>
          <p:cNvSpPr>
            <a:spLocks noGrp="1"/>
          </p:cNvSpPr>
          <p:nvPr userDrawn="1">
            <p:ph type="body" sz="quarter" idx="14" hasCustomPrompt="1"/>
          </p:nvPr>
        </p:nvSpPr>
        <p:spPr>
          <a:xfrm>
            <a:off x="478073" y="2158451"/>
            <a:ext cx="5804989" cy="1071215"/>
          </a:xfrm>
          <a:prstGeom prst="rect">
            <a:avLst/>
          </a:prstGeom>
          <a:effectLst/>
        </p:spPr>
        <p:txBody>
          <a:bodyPr>
            <a:noAutofit/>
          </a:bodyPr>
          <a:lstStyle>
            <a:lvl1pPr marL="0" indent="0">
              <a:lnSpc>
                <a:spcPts val="4000"/>
              </a:lnSpc>
              <a:spcBef>
                <a:spcPts val="0"/>
              </a:spcBef>
              <a:buFontTx/>
              <a:buNone/>
              <a:defRPr sz="4000" b="1" cap="all" baseline="0">
                <a:solidFill>
                  <a:schemeClr val="bg1"/>
                </a:solidFill>
                <a:latin typeface="+mj-lt"/>
              </a:defRPr>
            </a:lvl1pPr>
          </a:lstStyle>
          <a:p>
            <a:pPr>
              <a:buClrTx/>
              <a:buSzTx/>
            </a:pPr>
            <a:r>
              <a:rPr lang="en-US" kern="0" dirty="0" smtClean="0"/>
              <a:t>PRESENTATION TITLE</a:t>
            </a:r>
          </a:p>
        </p:txBody>
      </p:sp>
      <p:sp>
        <p:nvSpPr>
          <p:cNvPr id="91" name="Footer_security classification" hidden="1"/>
          <p:cNvSpPr>
            <a:spLocks noGrp="1"/>
          </p:cNvSpPr>
          <p:nvPr userDrawn="1">
            <p:ph type="ftr" sz="quarter" idx="3"/>
          </p:nvPr>
        </p:nvSpPr>
        <p:spPr>
          <a:xfrm>
            <a:off x="4199964" y="6556248"/>
            <a:ext cx="3799400" cy="301752"/>
          </a:xfrm>
          <a:prstGeom prst="rect">
            <a:avLst/>
          </a:prstGeom>
        </p:spPr>
        <p:txBody>
          <a:bodyPr vert="horz" lIns="121899" tIns="60949" rIns="121899" bIns="60949" rtlCol="0" anchor="ctr"/>
          <a:lstStyle>
            <a:lvl1pPr algn="ctr">
              <a:defRPr sz="1000">
                <a:solidFill>
                  <a:schemeClr val="bg1"/>
                </a:solidFill>
                <a:latin typeface="+mn-lt"/>
              </a:defRPr>
            </a:lvl1pPr>
          </a:lstStyle>
          <a:p>
            <a:endParaRPr lang="en-US" dirty="0"/>
          </a:p>
        </p:txBody>
      </p:sp>
    </p:spTree>
    <p:extLst>
      <p:ext uri="{BB962C8B-B14F-4D97-AF65-F5344CB8AC3E}">
        <p14:creationId xmlns:p14="http://schemas.microsoft.com/office/powerpoint/2010/main" val="3525657561"/>
      </p:ext>
    </p:extLst>
  </p:cSld>
  <p:clrMapOvr>
    <a:masterClrMapping/>
  </p:clrMapOvr>
  <p:transition>
    <p:fade/>
  </p:transition>
  <p:timing>
    <p:tnLst>
      <p:par>
        <p:cTn id="1" dur="indefinite" restart="never" nodeType="tmRoot"/>
      </p:par>
    </p:tnLst>
  </p:timing>
  <p:hf sldNum="0" hdr="0" ftr="0" dt="0"/>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Gray gradient"/>
          <p:cNvSpPr/>
          <p:nvPr userDrawn="1"/>
        </p:nvSpPr>
        <p:spPr bwMode="auto">
          <a:xfrm>
            <a:off x="4149620" y="-1256"/>
            <a:ext cx="8039205" cy="6541257"/>
          </a:xfrm>
          <a:prstGeom prst="rect">
            <a:avLst/>
          </a:prstGeom>
          <a:gradFill flip="none" rotWithShape="1">
            <a:gsLst>
              <a:gs pos="0">
                <a:schemeClr val="bg1">
                  <a:lumMod val="85000"/>
                  <a:alpha val="42000"/>
                </a:schemeClr>
              </a:gs>
              <a:gs pos="100000">
                <a:schemeClr val="bg1">
                  <a:lumMod val="95000"/>
                  <a:shade val="100000"/>
                  <a:satMod val="115000"/>
                  <a:alpha val="0"/>
                </a:schemeClr>
              </a:gs>
            </a:gsLst>
            <a:lin ang="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smtClean="0">
              <a:latin typeface="+mn-lt"/>
            </a:endParaRPr>
          </a:p>
        </p:txBody>
      </p:sp>
      <p:cxnSp>
        <p:nvCxnSpPr>
          <p:cNvPr id="16" name="Pink vertical line"/>
          <p:cNvCxnSpPr/>
          <p:nvPr userDrawn="1"/>
        </p:nvCxnSpPr>
        <p:spPr bwMode="auto">
          <a:xfrm>
            <a:off x="4122726" y="786856"/>
            <a:ext cx="0" cy="4965032"/>
          </a:xfrm>
          <a:prstGeom prst="line">
            <a:avLst/>
          </a:prstGeom>
          <a:solidFill>
            <a:schemeClr val="bg1"/>
          </a:solidFill>
          <a:ln w="508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_security classification" hidden="1"/>
          <p:cNvSpPr>
            <a:spLocks noGrp="1"/>
          </p:cNvSpPr>
          <p:nvPr userDrawn="1">
            <p:ph type="ftr" sz="quarter" idx="10"/>
          </p:nvPr>
        </p:nvSpPr>
        <p:spPr/>
        <p:txBody>
          <a:bodyPr/>
          <a:lstStyle/>
          <a:p>
            <a:endParaRPr lang="en-US" dirty="0"/>
          </a:p>
        </p:txBody>
      </p:sp>
      <p:sp>
        <p:nvSpPr>
          <p:cNvPr id="2" name="Date" hidden="1"/>
          <p:cNvSpPr>
            <a:spLocks noGrp="1"/>
          </p:cNvSpPr>
          <p:nvPr userDrawn="1">
            <p:ph type="dt" sz="quarter" idx="12"/>
          </p:nvPr>
        </p:nvSpPr>
        <p:spPr>
          <a:xfrm>
            <a:off x="609600" y="6356350"/>
            <a:ext cx="2843213" cy="365125"/>
          </a:xfrm>
          <a:prstGeom prst="rect">
            <a:avLst/>
          </a:prstGeom>
        </p:spPr>
        <p:txBody>
          <a:bodyPr/>
          <a:lstStyle/>
          <a:p>
            <a:fld id="{00C1096B-9679-429B-9328-0AF82824D437}" type="datetimeFigureOut">
              <a:rPr lang="en-US" smtClean="0"/>
              <a:t>3/30/2017</a:t>
            </a:fld>
            <a:endParaRPr lang="en-US" dirty="0"/>
          </a:p>
        </p:txBody>
      </p:sp>
      <p:sp>
        <p:nvSpPr>
          <p:cNvPr id="4" name="Key points"/>
          <p:cNvSpPr>
            <a:spLocks noGrp="1"/>
          </p:cNvSpPr>
          <p:nvPr userDrawn="1">
            <p:ph type="body" sz="quarter" idx="11"/>
          </p:nvPr>
        </p:nvSpPr>
        <p:spPr>
          <a:xfrm>
            <a:off x="4875530" y="1399032"/>
            <a:ext cx="6730683" cy="4443814"/>
          </a:xfrm>
          <a:prstGeom prst="rect">
            <a:avLst/>
          </a:prstGeom>
        </p:spPr>
        <p:txBody>
          <a:bodyPr lIns="91440" tIns="45720" rIns="91440" bIns="45720" anchor="ctr" anchorCtr="0">
            <a:noAutofit/>
          </a:bodyPr>
          <a:lstStyle>
            <a:lvl1pPr marL="320040" indent="-320040">
              <a:lnSpc>
                <a:spcPct val="95000"/>
              </a:lnSpc>
              <a:buSzPct val="85000"/>
              <a:buFont typeface="Calibri" panose="020F0502020204030204" pitchFamily="34" charset="0"/>
              <a:buChar char="•"/>
              <a:defRPr sz="3200" baseline="0">
                <a:solidFill>
                  <a:schemeClr val="tx1"/>
                </a:solidFill>
                <a:latin typeface="+mn-lt"/>
              </a:defRPr>
            </a:lvl1pPr>
            <a:lvl2pPr>
              <a:lnSpc>
                <a:spcPct val="95000"/>
              </a:lnSpc>
              <a:defRPr sz="2700"/>
            </a:lvl2pPr>
            <a:lvl3pPr>
              <a:defRPr sz="2700"/>
            </a:lvl3pPr>
            <a:lvl4pPr>
              <a:defRPr sz="2700"/>
            </a:lvl4pPr>
            <a:lvl5pPr>
              <a:defRPr sz="2700"/>
            </a:lvl5pPr>
          </a:lstStyle>
          <a:p>
            <a:pPr lvl="0"/>
            <a:r>
              <a:rPr lang="en-US" smtClean="0"/>
              <a:t>Click to edit Master text styles</a:t>
            </a:r>
          </a:p>
          <a:p>
            <a:pPr lvl="1"/>
            <a:r>
              <a:rPr lang="en-US" smtClean="0"/>
              <a:t>Second level</a:t>
            </a:r>
          </a:p>
        </p:txBody>
      </p:sp>
      <p:sp>
        <p:nvSpPr>
          <p:cNvPr id="6" name="Slide Title"/>
          <p:cNvSpPr>
            <a:spLocks noGrp="1"/>
          </p:cNvSpPr>
          <p:nvPr userDrawn="1">
            <p:ph type="title"/>
          </p:nvPr>
        </p:nvSpPr>
        <p:spPr>
          <a:xfrm>
            <a:off x="368300" y="1947672"/>
            <a:ext cx="3372166" cy="3020519"/>
          </a:xfrm>
        </p:spPr>
        <p:txBody>
          <a:bodyPr vert="horz" lIns="91440" tIns="45720" rIns="91440" bIns="45720" rtlCol="0" anchor="ctr" anchorCtr="0">
            <a:noAutofit/>
          </a:bodyPr>
          <a:lstStyle>
            <a:lvl1pPr marL="0" indent="0" algn="r" defTabSz="1218783" rtl="0" eaLnBrk="1" latinLnBrk="0" hangingPunct="1">
              <a:lnSpc>
                <a:spcPct val="80000"/>
              </a:lnSpc>
              <a:spcBef>
                <a:spcPct val="0"/>
              </a:spcBef>
              <a:buClr>
                <a:schemeClr val="tx1"/>
              </a:buClr>
              <a:buFont typeface="Ciscolight" pitchFamily="2" charset="0"/>
              <a:buNone/>
              <a:defRPr lang="en-US" sz="40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99789008"/>
      </p:ext>
    </p:extLst>
  </p:cSld>
  <p:clrMapOvr>
    <a:masterClrMapping/>
  </p:clrMapOvr>
  <p:transition>
    <p:fade/>
  </p:transition>
  <p:timing>
    <p:tnLst>
      <p:par>
        <p:cTn id="1" dur="indefinite" restart="never" nodeType="tmRoot"/>
      </p:par>
    </p:tnLst>
  </p:timing>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Wide screenvVide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half" idx="12"/>
          </p:nvPr>
        </p:nvSpPr>
        <p:spPr/>
        <p:txBody>
          <a:bodyPr/>
          <a:lstStyle/>
          <a:p>
            <a:fld id="{83272938-AC6B-4137-858F-E3D7452795CF}" type="datetimeFigureOut">
              <a:rPr lang="en-US" smtClean="0"/>
              <a:t>3/30/2017</a:t>
            </a:fld>
            <a:endParaRPr lang="en-US"/>
          </a:p>
        </p:txBody>
      </p:sp>
    </p:spTree>
    <p:extLst>
      <p:ext uri="{BB962C8B-B14F-4D97-AF65-F5344CB8AC3E}">
        <p14:creationId xmlns:p14="http://schemas.microsoft.com/office/powerpoint/2010/main" val="3982289436"/>
      </p:ext>
    </p:extLst>
  </p:cSld>
  <p:clrMapOvr>
    <a:masterClrMapping/>
  </p:clrMapOvr>
  <p:transition>
    <p:fade/>
  </p:transition>
  <p:timing>
    <p:tnLst>
      <p:par>
        <p:cTn id="1" dur="indefinite" restart="never" nodeType="tmRoot"/>
      </p:par>
    </p:tnLst>
  </p:timing>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_Standard vide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half" idx="12"/>
          </p:nvPr>
        </p:nvSpPr>
        <p:spPr/>
        <p:txBody>
          <a:bodyPr/>
          <a:lstStyle/>
          <a:p>
            <a:fld id="{B6B1C6A0-FA21-4E23-BB9A-8CFADBD56544}" type="datetimeFigureOut">
              <a:rPr lang="en-US" smtClean="0"/>
              <a:t>3/30/2017</a:t>
            </a:fld>
            <a:endParaRPr lang="en-US"/>
          </a:p>
        </p:txBody>
      </p:sp>
    </p:spTree>
    <p:extLst>
      <p:ext uri="{BB962C8B-B14F-4D97-AF65-F5344CB8AC3E}">
        <p14:creationId xmlns:p14="http://schemas.microsoft.com/office/powerpoint/2010/main" val="3954909515"/>
      </p:ext>
    </p:extLst>
  </p:cSld>
  <p:clrMapOvr>
    <a:masterClrMapping/>
  </p:clrMapOvr>
  <p:transition>
    <p:fade/>
  </p:transition>
  <p:timing>
    <p:tnLst>
      <p:par>
        <p:cTn id="1" dur="indefinite" restart="never" nodeType="tmRoot"/>
      </p:par>
    </p:tnLst>
  </p:timing>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1"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1"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398"/>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502"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502"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1"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1"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7"/>
          </p:nvPr>
        </p:nvSpPr>
        <p:spPr/>
        <p:txBody>
          <a:bodyPr/>
          <a:lstStyle/>
          <a:p>
            <a:fld id="{6278FBCE-CF28-456A-B6A8-611F45837B57}" type="datetimeFigureOut">
              <a:rPr lang="en-US" smtClean="0"/>
              <a:t>3/30/2017</a:t>
            </a:fld>
            <a:endParaRPr lang="en-US"/>
          </a:p>
        </p:txBody>
      </p:sp>
    </p:spTree>
    <p:extLst>
      <p:ext uri="{BB962C8B-B14F-4D97-AF65-F5344CB8AC3E}">
        <p14:creationId xmlns:p14="http://schemas.microsoft.com/office/powerpoint/2010/main" val="793483394"/>
      </p:ext>
    </p:extLst>
  </p:cSld>
  <p:clrMapOvr>
    <a:masterClrMapping/>
  </p:clrMapOvr>
  <p:transition>
    <p:fade/>
  </p:transition>
  <p:timing>
    <p:tnLst>
      <p:par>
        <p:cTn id="1" dur="indefinite" restart="never" nodeType="tmRoot"/>
      </p:par>
    </p:tnLst>
  </p:timing>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pPr>
              <a:buClr>
                <a:srgbClr val="E45785"/>
              </a:buClr>
            </a:pPr>
            <a:fld id="{95CA2EDC-A98E-4794-A823-7CDB4663D5C2}" type="datetimeFigureOut">
              <a:rPr lang="he-IL" smtClean="0">
                <a:solidFill>
                  <a:prstClr val="black">
                    <a:tint val="75000"/>
                  </a:prstClr>
                </a:solidFill>
              </a:rPr>
              <a:pPr>
                <a:buClr>
                  <a:srgbClr val="E45785"/>
                </a:buClr>
              </a:pPr>
              <a:t>ג'/ניסן/תשע"ז</a:t>
            </a:fld>
            <a:endParaRPr lang="he-IL">
              <a:solidFill>
                <a:prstClr val="black">
                  <a:tint val="75000"/>
                </a:prstClr>
              </a:solidFill>
            </a:endParaRPr>
          </a:p>
        </p:txBody>
      </p:sp>
      <p:sp>
        <p:nvSpPr>
          <p:cNvPr id="5" name="מציין מיקום של כותרת תחתונה 4" hidden="1"/>
          <p:cNvSpPr>
            <a:spLocks noGrp="1"/>
          </p:cNvSpPr>
          <p:nvPr>
            <p:ph type="ftr" sz="quarter" idx="11"/>
          </p:nvPr>
        </p:nvSpPr>
        <p:spPr/>
        <p:txBody>
          <a:bodyPr/>
          <a:lstStyle/>
          <a:p>
            <a:pPr>
              <a:buClr>
                <a:srgbClr val="E45785"/>
              </a:buCl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a:xfrm>
            <a:off x="837982" y="6356374"/>
            <a:ext cx="2742486" cy="365125"/>
          </a:xfrm>
          <a:prstGeom prst="rect">
            <a:avLst/>
          </a:prstGeom>
        </p:spPr>
        <p:txBody>
          <a:bodyPr/>
          <a:lstStyle/>
          <a:p>
            <a:pPr>
              <a:buClr>
                <a:srgbClr val="E45785"/>
              </a:buClr>
            </a:pPr>
            <a:fld id="{07BC399E-1351-4005-97F3-38AB32D9EC81}" type="slidenum">
              <a:rPr lang="he-IL" sz="3100" smtClean="0">
                <a:solidFill>
                  <a:prstClr val="black">
                    <a:tint val="75000"/>
                  </a:prstClr>
                </a:solidFill>
              </a:rPr>
              <a:pPr>
                <a:buClr>
                  <a:srgbClr val="E45785"/>
                </a:buClr>
              </a:pPr>
              <a:t>‹#›</a:t>
            </a:fld>
            <a:endParaRPr lang="he-IL" sz="3100">
              <a:solidFill>
                <a:prstClr val="black">
                  <a:tint val="75000"/>
                </a:prstClr>
              </a:solidFill>
            </a:endParaRPr>
          </a:p>
        </p:txBody>
      </p:sp>
    </p:spTree>
    <p:extLst>
      <p:ext uri="{BB962C8B-B14F-4D97-AF65-F5344CB8AC3E}">
        <p14:creationId xmlns:p14="http://schemas.microsoft.com/office/powerpoint/2010/main" val="2810746873"/>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Standard title and bullet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prstClr val="black">
                  <a:tint val="75000"/>
                </a:prstClr>
              </a:solidFill>
            </a:endParaRPr>
          </a:p>
        </p:txBody>
      </p:sp>
      <p:sp>
        <p:nvSpPr>
          <p:cNvPr id="13" name="Content Placeholder 12"/>
          <p:cNvSpPr>
            <a:spLocks noGrp="1"/>
          </p:cNvSpPr>
          <p:nvPr>
            <p:ph sz="quarter" idx="11"/>
          </p:nvPr>
        </p:nvSpPr>
        <p:spPr>
          <a:xfrm>
            <a:off x="463430" y="1325880"/>
            <a:ext cx="11264082" cy="500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2"/>
          </p:nvPr>
        </p:nvSpPr>
        <p:spPr/>
        <p:txBody>
          <a:bodyPr/>
          <a:lstStyle/>
          <a:p>
            <a:pPr>
              <a:buClr>
                <a:srgbClr val="E45785"/>
              </a:buClr>
            </a:pPr>
            <a:fld id="{CFC32B4D-4732-4359-8AD8-75A2917B17A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210366887"/>
      </p:ext>
    </p:extLst>
  </p:cSld>
  <p:clrMapOvr>
    <a:masterClrMapping/>
  </p:clrMapOvr>
  <p:transition>
    <p:fade/>
  </p:transition>
  <p:timing>
    <p:tnLst>
      <p:par>
        <p:cTn id="1" dur="indefinite" restart="never" nodeType="tmRoot"/>
      </p:par>
    </p:tnLst>
  </p:timing>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Demo">
    <p:spTree>
      <p:nvGrpSpPr>
        <p:cNvPr id="1" name=""/>
        <p:cNvGrpSpPr/>
        <p:nvPr/>
      </p:nvGrpSpPr>
      <p:grpSpPr>
        <a:xfrm>
          <a:off x="0" y="0"/>
          <a:ext cx="0" cy="0"/>
          <a:chOff x="0" y="0"/>
          <a:chExt cx="0" cy="0"/>
        </a:xfrm>
      </p:grpSpPr>
      <p:sp>
        <p:nvSpPr>
          <p:cNvPr id="2" name="Title 1"/>
          <p:cNvSpPr>
            <a:spLocks noGrp="1"/>
          </p:cNvSpPr>
          <p:nvPr>
            <p:ph type="title"/>
          </p:nvPr>
        </p:nvSpPr>
        <p:spPr>
          <a:xfrm>
            <a:off x="464199"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4" name="Subtitle 2"/>
          <p:cNvSpPr>
            <a:spLocks noGrp="1"/>
          </p:cNvSpPr>
          <p:nvPr>
            <p:ph type="subTitle" idx="1"/>
          </p:nvPr>
        </p:nvSpPr>
        <p:spPr>
          <a:xfrm>
            <a:off x="464198" y="4279422"/>
            <a:ext cx="6194053" cy="384175"/>
          </a:xfrm>
          <a:prstGeom prst="rect">
            <a:avLst/>
          </a:prstGeom>
        </p:spPr>
        <p:txBody>
          <a:bodyPr vert="horz" lIns="91420" tIns="45711" rIns="91420" bIns="45711" rtlCol="0">
            <a:normAutofit/>
          </a:bodyPr>
          <a:lstStyle>
            <a:lvl1pPr marL="0" indent="0" algn="l" defTabSz="914209"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pPr marL="0" lvl="0" indent="0" algn="l" defTabSz="914209"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346" y="1917705"/>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198" y="2704852"/>
            <a:ext cx="6194053" cy="1600200"/>
          </a:xfrm>
          <a:prstGeom prst="rect">
            <a:avLst/>
          </a:prstGeom>
        </p:spPr>
        <p:txBody>
          <a:bodyPr bIns="0" anchor="b">
            <a:normAutofit/>
          </a:bodyPr>
          <a:lstStyle>
            <a:lvl1pPr marL="0" indent="0" algn="l" defTabSz="914209"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7CD51EE5-3275-4FF1-8B00-E24C3E8B2D4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271192379"/>
      </p:ext>
    </p:extLst>
  </p:cSld>
  <p:clrMapOvr>
    <a:masterClrMapping/>
  </p:clrMapOvr>
  <p:transition>
    <p:fade/>
  </p:transition>
  <p:timing>
    <p:tnLst>
      <p:par>
        <p:cTn id="1" dur="indefinite" restart="never" nodeType="tmRoot"/>
      </p:par>
    </p:tnLst>
  </p:timing>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FF57C330-F8A2-45F9-B4AB-C7762CC83F5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735379779"/>
      </p:ext>
    </p:extLst>
  </p:cSld>
  <p:clrMapOvr>
    <a:masterClrMapping/>
  </p:clrMapOvr>
  <p:transition>
    <p:fade/>
  </p:transition>
  <p:timing>
    <p:tnLst>
      <p:par>
        <p:cTn id="1" dur="indefinite" restart="never" nodeType="tmRoot"/>
      </p:par>
    </p:tnLst>
  </p:timing>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Blank dark gray">
    <p:bg>
      <p:bgPr>
        <a:solidFill>
          <a:srgbClr val="000000"/>
        </a:solidFill>
        <a:effectLst/>
      </p:bgPr>
    </p:b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2" name="Date Placeholder 1"/>
          <p:cNvSpPr>
            <a:spLocks noGrp="1"/>
          </p:cNvSpPr>
          <p:nvPr>
            <p:ph type="dt" sz="half" idx="11"/>
          </p:nvPr>
        </p:nvSpPr>
        <p:spPr/>
        <p:txBody>
          <a:bodyPr/>
          <a:lstStyle/>
          <a:p>
            <a:fld id="{0AF0DF53-2110-41D7-9D96-3AD77DE0DDC9}" type="datetimeFigureOut">
              <a:rPr lang="en-US" smtClean="0"/>
              <a:t>3/30/2017</a:t>
            </a:fld>
            <a:endParaRPr lang="en-US"/>
          </a:p>
        </p:txBody>
      </p:sp>
    </p:spTree>
    <p:extLst>
      <p:ext uri="{BB962C8B-B14F-4D97-AF65-F5344CB8AC3E}">
        <p14:creationId xmlns:p14="http://schemas.microsoft.com/office/powerpoint/2010/main" val="548215968"/>
      </p:ext>
    </p:extLst>
  </p:cSld>
  <p:clrMapOvr>
    <a:masterClrMapping/>
  </p:clrMapOvr>
  <p:transition>
    <p:fade/>
  </p:transition>
  <p:timing>
    <p:tnLst>
      <p:par>
        <p:cTn id="1" dur="indefinite" restart="never" nodeType="tmRoot"/>
      </p:par>
    </p:tnLst>
  </p:timing>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cxnSp>
        <p:nvCxnSpPr>
          <p:cNvPr id="15" name="Straight Connector 14"/>
          <p:cNvCxnSpPr/>
          <p:nvPr/>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FA191C9D-5B4C-4D40-A8DB-F2BD30219AA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33392533"/>
      </p:ext>
    </p:extLst>
  </p:cSld>
  <p:clrMapOvr>
    <a:masterClrMapping/>
  </p:clrMapOvr>
  <p:transition>
    <p:fade/>
  </p:transition>
  <p:timing>
    <p:tnLst>
      <p:par>
        <p:cTn id="1" dur="indefinite" restart="never" nodeType="tmRoot"/>
      </p:par>
    </p:tnLst>
  </p:timing>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55" tIns="137155" rIns="137155" bIns="137155" rtlCol="0" anchor="ctr"/>
          <a:lstStyle/>
          <a:p>
            <a:pPr algn="ctr">
              <a:buClr>
                <a:srgbClr val="E45785"/>
              </a:buClr>
            </a:pPr>
            <a:endParaRPr lang="en-US" sz="31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2" y="1747690"/>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39"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158" y="1639741"/>
            <a:ext cx="5438195" cy="3783163"/>
          </a:xfrm>
          <a:prstGeom prst="rect">
            <a:avLst/>
          </a:prstGeom>
        </p:spPr>
        <p:txBody>
          <a:bodyPr>
            <a:normAutofit/>
          </a:bodyPr>
          <a:lstStyle>
            <a:lvl1pPr marL="168268" indent="-168268">
              <a:buFont typeface="Arial" panose="020B0604020202020204" pitchFamily="34" charset="0"/>
              <a:buChar char="•"/>
              <a:defRPr sz="19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E236B441-6AC0-495C-A7A3-8B05BB7B73E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54157500"/>
      </p:ext>
    </p:extLst>
  </p:cSld>
  <p:clrMapOvr>
    <a:masterClrMapping/>
  </p:clrMapOvr>
  <p:transition>
    <p:fade/>
  </p:transition>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2" name="Date Placeholder 1"/>
          <p:cNvSpPr>
            <a:spLocks noGrp="1"/>
          </p:cNvSpPr>
          <p:nvPr>
            <p:ph type="dt" sz="quarter" idx="11"/>
          </p:nvPr>
        </p:nvSpPr>
        <p:spPr>
          <a:xfrm>
            <a:off x="609603" y="6356352"/>
            <a:ext cx="2843213" cy="365125"/>
          </a:xfrm>
          <a:prstGeom prst="rect">
            <a:avLst/>
          </a:prstGeom>
        </p:spPr>
        <p:txBody>
          <a:bodyPr/>
          <a:lstStyle/>
          <a:p>
            <a:pPr>
              <a:buClr>
                <a:srgbClr val="E45785"/>
              </a:buClr>
            </a:pPr>
            <a:fld id="{8340BF03-2361-4F98-A84C-A98FC3BD1421}"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193524821"/>
      </p:ext>
    </p:extLst>
  </p:cSld>
  <p:clrMapOvr>
    <a:masterClrMapping/>
  </p:clrMapOvr>
  <p:transition>
    <p:fade/>
  </p:transition>
  <p:timing>
    <p:tnLst>
      <p:par>
        <p:cTn id="1" dur="indefinite" restart="never" nodeType="tmRoot"/>
      </p:par>
    </p:tnLst>
  </p:timing>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4" name="Text Placeholder 3"/>
          <p:cNvSpPr>
            <a:spLocks noGrp="1"/>
          </p:cNvSpPr>
          <p:nvPr>
            <p:ph type="body" sz="quarter" idx="11"/>
          </p:nvPr>
        </p:nvSpPr>
        <p:spPr>
          <a:xfrm>
            <a:off x="5481805"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14DBDF9C-556C-441A-8B89-9F23F41D274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975610015"/>
      </p:ext>
    </p:extLst>
  </p:cSld>
  <p:clrMapOvr>
    <a:masterClrMapping/>
  </p:clrMapOvr>
  <p:transition>
    <p:fade/>
  </p:transition>
  <p:timing>
    <p:tnLst>
      <p:par>
        <p:cTn id="1" dur="indefinite" restart="never" nodeType="tmRoot"/>
      </p:par>
    </p:tnLst>
  </p:timing>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8" name="Rectangle 7"/>
          <p:cNvSpPr/>
          <p:nvPr userDrawn="1"/>
        </p:nvSpPr>
        <p:spPr bwMode="auto">
          <a:xfrm>
            <a:off x="2982463"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13" name="Rectangle 12"/>
          <p:cNvSpPr/>
          <p:nvPr userDrawn="1"/>
        </p:nvSpPr>
        <p:spPr bwMode="auto">
          <a:xfrm>
            <a:off x="2982463"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47" y="1513937"/>
            <a:ext cx="8719673" cy="1922660"/>
          </a:xfrm>
          <a:prstGeom prst="rect">
            <a:avLst/>
          </a:prstGeom>
        </p:spPr>
        <p:txBody>
          <a:bodyPr anchor="ctr">
            <a:normAutofit/>
          </a:bodyPr>
          <a:lstStyle>
            <a:lvl1pPr marL="457181"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624" y="3810000"/>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0"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3"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A12BFC97-9C20-4143-87D8-0FA168A1A3E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560705847"/>
      </p:ext>
    </p:extLst>
  </p:cSld>
  <p:clrMapOvr>
    <a:masterClrMapping/>
  </p:clrMapOvr>
  <p:transition>
    <p:fade/>
  </p:transition>
  <p:timing>
    <p:tnLst>
      <p:par>
        <p:cTn id="1" dur="indefinite" restart="never" nodeType="tmRoot"/>
      </p:par>
    </p:tnLst>
  </p:timing>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CEFB4E95-D9FE-456A-BF22-3D05815362A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318330465"/>
      </p:ext>
    </p:extLst>
  </p:cSld>
  <p:clrMapOvr>
    <a:masterClrMapping/>
  </p:clrMapOvr>
  <p:transition>
    <p:fade/>
  </p:transition>
  <p:timing>
    <p:tnLst>
      <p:par>
        <p:cTn id="1" dur="indefinite" restart="never" nodeType="tmRoot"/>
      </p:par>
    </p:tnLst>
  </p:timing>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29FE3279-B705-4EFD-9422-613B1DB7853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611682411"/>
      </p:ext>
    </p:extLst>
  </p:cSld>
  <p:clrMapOvr>
    <a:masterClrMapping/>
  </p:clrMapOvr>
  <p:transition>
    <p:fade/>
  </p:transition>
  <p:timing>
    <p:tnLst>
      <p:par>
        <p:cTn id="1" dur="indefinite" restart="never" nodeType="tmRoot"/>
      </p:par>
    </p:tnLst>
  </p:timing>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0"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412"/>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499"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499"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0"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D3D1030F-84EE-4CC0-9DEB-2CB9B0E709D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761655468"/>
      </p:ext>
    </p:extLst>
  </p:cSld>
  <p:clrMapOvr>
    <a:masterClrMapping/>
  </p:clrMapOvr>
  <p:transition>
    <p:fade/>
  </p:transition>
  <p:timing>
    <p:tnLst>
      <p:par>
        <p:cTn id="1" dur="indefinite" restart="never" nodeType="tmRoot"/>
      </p:par>
    </p:tnLst>
  </p:timing>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Subtitle 2"/>
          <p:cNvSpPr>
            <a:spLocks noGrp="1"/>
          </p:cNvSpPr>
          <p:nvPr>
            <p:ph type="subTitle" idx="1"/>
          </p:nvPr>
        </p:nvSpPr>
        <p:spPr>
          <a:xfrm>
            <a:off x="464202" y="4279726"/>
            <a:ext cx="6194053" cy="384175"/>
          </a:xfrm>
          <a:prstGeom prst="rect">
            <a:avLst/>
          </a:prstGeom>
        </p:spPr>
        <p:txBody>
          <a:bodyPr vert="horz" lIns="91420" tIns="45711" rIns="91420" bIns="45711" rtlCol="0">
            <a:normAutofit/>
          </a:bodyPr>
          <a:lstStyle>
            <a:lvl1pPr marL="0" indent="0" algn="l" defTabSz="914209"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pPr marL="0" lvl="0" indent="0" algn="l" defTabSz="914209"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547" y="1917705"/>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202" y="2704852"/>
            <a:ext cx="6194053" cy="1600200"/>
          </a:xfrm>
          <a:prstGeom prst="rect">
            <a:avLst/>
          </a:prstGeom>
        </p:spPr>
        <p:txBody>
          <a:bodyPr bIns="0" anchor="b">
            <a:normAutofit/>
          </a:bodyPr>
          <a:lstStyle>
            <a:lvl1pPr marL="0" indent="0" algn="l" defTabSz="914209"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FE7AA029-A7E5-45A9-A329-83A4207F0A8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489608973"/>
      </p:ext>
    </p:extLst>
  </p:cSld>
  <p:clrMapOvr>
    <a:masterClrMapping/>
  </p:clrMapOvr>
  <p:transition>
    <p:fade/>
  </p:transition>
  <p:timing>
    <p:tnLst>
      <p:par>
        <p:cTn id="1" dur="indefinite" restart="never" nodeType="tmRoot"/>
      </p:par>
    </p:tnLst>
  </p:timing>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4433932D-F4D4-4577-B9D8-0508AA995D3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05865855"/>
      </p:ext>
    </p:extLst>
  </p:cSld>
  <p:clrMapOvr>
    <a:masterClrMapping/>
  </p:clrMapOvr>
  <p:transition>
    <p:fade/>
  </p:transition>
  <p:timing>
    <p:tnLst>
      <p:par>
        <p:cTn id="1" dur="indefinite" restart="never" nodeType="tmRoot"/>
      </p:par>
    </p:tnLst>
  </p:timing>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Blank dark gray">
    <p:bg>
      <p:bgPr>
        <a:solidFill>
          <a:srgbClr val="000000"/>
        </a:solidFill>
        <a:effectLst/>
      </p:bgPr>
    </p:b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half" idx="11"/>
          </p:nvPr>
        </p:nvSpPr>
        <p:spPr/>
        <p:txBody>
          <a:bodyPr/>
          <a:lstStyle/>
          <a:p>
            <a:fld id="{D43C48C4-9714-4625-A036-9B7073017B0F}" type="datetimeFigureOut">
              <a:rPr lang="en-US" smtClean="0"/>
              <a:t>3/30/2017</a:t>
            </a:fld>
            <a:endParaRPr lang="en-US"/>
          </a:p>
        </p:txBody>
      </p:sp>
    </p:spTree>
    <p:extLst>
      <p:ext uri="{BB962C8B-B14F-4D97-AF65-F5344CB8AC3E}">
        <p14:creationId xmlns:p14="http://schemas.microsoft.com/office/powerpoint/2010/main" val="1713733430"/>
      </p:ext>
    </p:extLst>
  </p:cSld>
  <p:clrMapOvr>
    <a:masterClrMapping/>
  </p:clrMapOvr>
  <p:transition>
    <p:fade/>
  </p:transition>
  <p:timing>
    <p:tnLst>
      <p:par>
        <p:cTn id="1" dur="indefinite" restart="never" nodeType="tmRoot"/>
      </p:par>
    </p:tnLst>
  </p:timing>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1E2E9991-03D1-4A1F-8C09-5362881591E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83987157"/>
      </p:ext>
    </p:extLst>
  </p:cSld>
  <p:clrMapOvr>
    <a:masterClrMapping/>
  </p:clrMapOvr>
  <p:transition>
    <p:fade/>
  </p:transition>
  <p:timing>
    <p:tnLst>
      <p:par>
        <p:cTn id="1" dur="indefinite" restart="never" nodeType="tmRoot"/>
      </p:par>
    </p:tnLst>
  </p:timing>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55" tIns="137155" rIns="137155" bIns="137155" rtlCol="0" anchor="ctr"/>
          <a:lstStyle/>
          <a:p>
            <a:pPr algn="ctr">
              <a:buClr>
                <a:srgbClr val="E45785"/>
              </a:buClr>
            </a:pPr>
            <a:endParaRPr lang="en-US" sz="31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2" y="1747696"/>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39"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68" indent="-168268">
              <a:buFont typeface="Arial" panose="020B0604020202020204" pitchFamily="34" charset="0"/>
              <a:buChar char="•"/>
              <a:defRPr sz="19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D28617EA-9951-4662-BCE2-93D5AD68550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63105286"/>
      </p:ext>
    </p:extLst>
  </p:cSld>
  <p:clrMapOvr>
    <a:masterClrMapping/>
  </p:clrMapOvr>
  <p:transition>
    <p:fade/>
  </p:transition>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dark gray">
    <p:bg>
      <p:bgPr>
        <a:solidFill>
          <a:srgbClr val="000000"/>
        </a:solidFill>
        <a:effectLst/>
      </p:bgPr>
    </p:b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4D4D4F">
                  <a:tint val="75000"/>
                </a:srgbClr>
              </a:solidFill>
            </a:endParaRPr>
          </a:p>
        </p:txBody>
      </p:sp>
      <p:sp>
        <p:nvSpPr>
          <p:cNvPr id="2" name="Date Placeholder 1"/>
          <p:cNvSpPr>
            <a:spLocks noGrp="1"/>
          </p:cNvSpPr>
          <p:nvPr>
            <p:ph type="dt" sz="quarter" idx="11"/>
          </p:nvPr>
        </p:nvSpPr>
        <p:spPr>
          <a:xfrm>
            <a:off x="609603" y="6356352"/>
            <a:ext cx="2843213" cy="365125"/>
          </a:xfrm>
          <a:prstGeom prst="rect">
            <a:avLst/>
          </a:prstGeom>
        </p:spPr>
        <p:txBody>
          <a:bodyPr/>
          <a:lstStyle/>
          <a:p>
            <a:pPr>
              <a:buClr>
                <a:srgbClr val="E45785"/>
              </a:buClr>
            </a:pPr>
            <a:fld id="{E649BE22-F43E-4ECF-B80E-FA762BE8711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56405694"/>
      </p:ext>
    </p:extLst>
  </p:cSld>
  <p:clrMapOvr>
    <a:masterClrMapping/>
  </p:clrMapOvr>
  <p:transition>
    <p:fade/>
  </p:transition>
  <p:timing>
    <p:tnLst>
      <p:par>
        <p:cTn id="1" dur="indefinite" restart="never" nodeType="tmRoot"/>
      </p:par>
    </p:tnLst>
  </p:timing>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3"/>
          <p:cNvSpPr>
            <a:spLocks noGrp="1"/>
          </p:cNvSpPr>
          <p:nvPr>
            <p:ph type="body" sz="quarter" idx="11"/>
          </p:nvPr>
        </p:nvSpPr>
        <p:spPr>
          <a:xfrm>
            <a:off x="5482006"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2AF4D911-3A34-4D1D-B108-31B314533634}"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086844671"/>
      </p:ext>
    </p:extLst>
  </p:cSld>
  <p:clrMapOvr>
    <a:masterClrMapping/>
  </p:clrMapOvr>
  <p:transition>
    <p:fade/>
  </p:transition>
  <p:timing>
    <p:tnLst>
      <p:par>
        <p:cTn id="1" dur="indefinite" restart="never" nodeType="tmRoot"/>
      </p:par>
    </p:tnLst>
  </p:timing>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8" name="Rectangle 7"/>
          <p:cNvSpPr/>
          <p:nvPr userDrawn="1"/>
        </p:nvSpPr>
        <p:spPr bwMode="auto">
          <a:xfrm>
            <a:off x="2982664"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13" name="Rectangle 12"/>
          <p:cNvSpPr/>
          <p:nvPr userDrawn="1"/>
        </p:nvSpPr>
        <p:spPr bwMode="auto">
          <a:xfrm>
            <a:off x="2982664"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181"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25" y="3810002"/>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4"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7"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98E17DCA-4667-498E-8E65-508D2DCF2AE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387126074"/>
      </p:ext>
    </p:extLst>
  </p:cSld>
  <p:clrMapOvr>
    <a:masterClrMapping/>
  </p:clrMapOvr>
  <p:transition>
    <p:fade/>
  </p:transition>
  <p:timing>
    <p:tnLst>
      <p:par>
        <p:cTn id="1" dur="indefinite" restart="never" nodeType="tmRoot"/>
      </p:par>
    </p:tnLst>
  </p:timing>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095ADDA6-2DE5-4A51-A3A2-0EB277A09984}"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60539942"/>
      </p:ext>
    </p:extLst>
  </p:cSld>
  <p:clrMapOvr>
    <a:masterClrMapping/>
  </p:clrMapOvr>
  <p:transition>
    <p:fade/>
  </p:transition>
  <p:timing>
    <p:tnLst>
      <p:par>
        <p:cTn id="1" dur="indefinite" restart="never" nodeType="tmRoot"/>
      </p:par>
    </p:tnLst>
  </p:timing>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A5AFC822-C0AD-441A-B351-461864CF6ABE}"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230802690"/>
      </p:ext>
    </p:extLst>
  </p:cSld>
  <p:clrMapOvr>
    <a:masterClrMapping/>
  </p:clrMapOvr>
  <p:transition>
    <p:fade/>
  </p:transition>
  <p:timing>
    <p:tnLst>
      <p:par>
        <p:cTn id="1" dur="indefinite" restart="never" nodeType="tmRoot"/>
      </p:par>
    </p:tnLst>
  </p:timing>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716"/>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499"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499"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4"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0A5D3C17-D2FC-49E3-B446-CEE6977830D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652971016"/>
      </p:ext>
    </p:extLst>
  </p:cSld>
  <p:clrMapOvr>
    <a:masterClrMapping/>
  </p:clrMapOvr>
  <p:transition>
    <p:fade/>
  </p:transition>
  <p:timing>
    <p:tnLst>
      <p:par>
        <p:cTn id="1" dur="indefinite" restart="never" nodeType="tmRoot"/>
      </p:par>
    </p:tnLst>
  </p:timing>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Standard title and bullets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73748" y="6888757"/>
            <a:ext cx="3799400" cy="301752"/>
          </a:xfrm>
          <a:prstGeom prst="rect">
            <a:avLst/>
          </a:prstGeom>
        </p:spPr>
        <p:txBody>
          <a:bodyPr/>
          <a:lstStyle>
            <a:lvl1pPr algn="ctr">
              <a:defRPr sz="1200" b="0">
                <a:solidFill>
                  <a:schemeClr val="bg2">
                    <a:lumMod val="50000"/>
                  </a:schemeClr>
                </a:solidFill>
              </a:defRPr>
            </a:lvl1pPr>
          </a:lstStyle>
          <a:p>
            <a:pPr>
              <a:buClr>
                <a:srgbClr val="E45785"/>
              </a:buClr>
            </a:pPr>
            <a:r>
              <a:rPr lang="en-US" smtClean="0">
                <a:solidFill>
                  <a:srgbClr val="D5D5D5">
                    <a:lumMod val="50000"/>
                  </a:srgbClr>
                </a:solidFill>
              </a:rPr>
              <a:t>[Protected] Non-confidential content
</a:t>
            </a:r>
            <a:endParaRPr lang="en-US" dirty="0">
              <a:solidFill>
                <a:srgbClr val="D5D5D5">
                  <a:lumMod val="50000"/>
                </a:srgbClr>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A5C90D37-E8CD-440D-8A22-41126C0DF2E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735474847"/>
      </p:ext>
    </p:extLst>
  </p:cSld>
  <p:clrMapOvr>
    <a:masterClrMapping/>
  </p:clrMapOvr>
  <p:transition>
    <p:fade/>
  </p:transition>
  <p:timing>
    <p:tnLst>
      <p:par>
        <p:cTn id="1" dur="indefinite" restart="never" nodeType="tmRoot"/>
      </p:par>
    </p:tnLst>
  </p:timing>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Subtitle 2"/>
          <p:cNvSpPr>
            <a:spLocks noGrp="1"/>
          </p:cNvSpPr>
          <p:nvPr>
            <p:ph type="subTitle" idx="1"/>
          </p:nvPr>
        </p:nvSpPr>
        <p:spPr>
          <a:xfrm>
            <a:off x="464411" y="4279735"/>
            <a:ext cx="6194055" cy="384175"/>
          </a:xfrm>
          <a:prstGeom prst="rect">
            <a:avLst/>
          </a:prstGeom>
        </p:spPr>
        <p:txBody>
          <a:bodyPr vert="horz" lIns="91420" tIns="45711" rIns="91420" bIns="45711" rtlCol="0">
            <a:normAutofit/>
          </a:bodyPr>
          <a:lstStyle>
            <a:lvl1pPr marL="0" indent="0" algn="l" defTabSz="914209"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pPr marL="0" lvl="0" indent="0" algn="l" defTabSz="914209"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547" y="1917705"/>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411" y="2704852"/>
            <a:ext cx="6194055" cy="1600200"/>
          </a:xfrm>
          <a:prstGeom prst="rect">
            <a:avLst/>
          </a:prstGeom>
        </p:spPr>
        <p:txBody>
          <a:bodyPr bIns="0" anchor="b">
            <a:normAutofit/>
          </a:bodyPr>
          <a:lstStyle>
            <a:lvl1pPr marL="0" indent="0" algn="l" defTabSz="914209"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4961DF78-9605-46ED-A543-F2C3B0EF04F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116469116"/>
      </p:ext>
    </p:extLst>
  </p:cSld>
  <p:clrMapOvr>
    <a:masterClrMapping/>
  </p:clrMapOvr>
  <p:transition>
    <p:fade/>
  </p:transition>
  <p:timing>
    <p:tnLst>
      <p:par>
        <p:cTn id="1" dur="indefinite" restart="never" nodeType="tmRoot"/>
      </p:par>
    </p:tnLst>
  </p:timing>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half" idx="11"/>
          </p:nvPr>
        </p:nvSpPr>
        <p:spPr/>
        <p:txBody>
          <a:bodyPr/>
          <a:lstStyle/>
          <a:p>
            <a:fld id="{41DF7E60-2921-4262-9A20-C7096D59E812}" type="datetimeFigureOut">
              <a:rPr lang="en-US" smtClean="0"/>
              <a:t>3/30/2017</a:t>
            </a:fld>
            <a:endParaRPr lang="en-US"/>
          </a:p>
        </p:txBody>
      </p:sp>
    </p:spTree>
    <p:extLst>
      <p:ext uri="{BB962C8B-B14F-4D97-AF65-F5344CB8AC3E}">
        <p14:creationId xmlns:p14="http://schemas.microsoft.com/office/powerpoint/2010/main" val="1710649801"/>
      </p:ext>
    </p:extLst>
  </p:cSld>
  <p:clrMapOvr>
    <a:masterClrMapping/>
  </p:clrMapOvr>
  <p:transition>
    <p:fade/>
  </p:transition>
  <p:timing>
    <p:tnLst>
      <p:par>
        <p:cTn id="1" dur="indefinite" restart="never" nodeType="tmRoot"/>
      </p:par>
    </p:tnLst>
  </p:timing>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Blank dark gray">
    <p:bg>
      <p:bgPr>
        <a:solidFill>
          <a:srgbClr val="000000"/>
        </a:soli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B4EE4C79-9324-4238-BA7A-9752004650A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918137101"/>
      </p:ext>
    </p:extLst>
  </p:cSld>
  <p:clrMapOvr>
    <a:masterClrMapping/>
  </p:clrMapOvr>
  <p:transition>
    <p:fade/>
  </p:transition>
  <p:timing>
    <p:tnLst>
      <p:par>
        <p:cTn id="1" dur="indefinite" restart="never" nodeType="tmRoot"/>
      </p:par>
    </p:tnLst>
  </p:timing>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3C7737CE-6A9E-4BFD-9832-38622C03B41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225709972"/>
      </p:ext>
    </p:extLst>
  </p:cSld>
  <p:clrMapOvr>
    <a:masterClrMapping/>
  </p:clrMapOvr>
  <p:transition>
    <p:fade/>
  </p:transition>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3" descr="C:\Documents and Settings\darlene\Desktop\CheckPoint_LOGO.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2235"/>
          <a:stretch/>
        </p:blipFill>
        <p:spPr bwMode="auto">
          <a:xfrm>
            <a:off x="9615631" y="271464"/>
            <a:ext cx="2244934" cy="310356"/>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11113839" y="6611458"/>
            <a:ext cx="8125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buClrTx/>
              <a:buSzTx/>
              <a:buFontTx/>
              <a:buNone/>
            </a:pPr>
            <a:fld id="{349D3042-9933-4C71-BBE3-FA9237566B45}" type="slidenum">
              <a:rPr lang="en-US" sz="900">
                <a:solidFill>
                  <a:schemeClr val="tx2">
                    <a:lumMod val="60000"/>
                    <a:lumOff val="40000"/>
                  </a:schemeClr>
                </a:solidFill>
                <a:latin typeface="Arial" pitchFamily="34" charset="0"/>
                <a:cs typeface="Arial" charset="0"/>
              </a:rPr>
              <a:pPr algn="r">
                <a:spcBef>
                  <a:spcPct val="0"/>
                </a:spcBef>
                <a:buClrTx/>
                <a:buSzTx/>
                <a:buFontTx/>
                <a:buNone/>
              </a:pPr>
              <a:t>‹#›</a:t>
            </a:fld>
            <a:endParaRPr lang="en-US" sz="900" dirty="0">
              <a:solidFill>
                <a:schemeClr val="tx2">
                  <a:lumMod val="60000"/>
                  <a:lumOff val="40000"/>
                </a:schemeClr>
              </a:solidFill>
              <a:latin typeface="Arial" pitchFamily="34" charset="0"/>
              <a:cs typeface="Arial" charset="0"/>
            </a:endParaRPr>
          </a:p>
        </p:txBody>
      </p:sp>
      <p:sp>
        <p:nvSpPr>
          <p:cNvPr id="11" name="Footer Placeholder 2" hidden="1"/>
          <p:cNvSpPr>
            <a:spLocks noGrp="1"/>
          </p:cNvSpPr>
          <p:nvPr>
            <p:ph type="ftr" sz="quarter" idx="3"/>
          </p:nvPr>
        </p:nvSpPr>
        <p:spPr>
          <a:xfrm>
            <a:off x="0" y="6581966"/>
            <a:ext cx="11113838" cy="304221"/>
          </a:xfrm>
          <a:prstGeom prst="rect">
            <a:avLst/>
          </a:prstGeom>
        </p:spPr>
        <p:txBody>
          <a:bodyPr anchor="ctr"/>
          <a:lstStyle>
            <a:lvl1pPr algn="ctr">
              <a:defRPr sz="900">
                <a:solidFill>
                  <a:schemeClr val="tx2">
                    <a:lumMod val="60000"/>
                    <a:lumOff val="40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4E4E4E">
                  <a:lumMod val="60000"/>
                  <a:lumOff val="40000"/>
                </a:srgbClr>
              </a:solidFill>
              <a:effectLst/>
              <a:uLnTx/>
              <a:uFillTx/>
            </a:endParaRPr>
          </a:p>
        </p:txBody>
      </p:sp>
      <p:pic>
        <p:nvPicPr>
          <p:cNvPr id="6" name="Picture 3" descr="C:\Documents and Settings\darlene\Desktop\CheckPoint_LOGO.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2235"/>
          <a:stretch/>
        </p:blipFill>
        <p:spPr bwMode="auto">
          <a:xfrm>
            <a:off x="9615631" y="271464"/>
            <a:ext cx="2244934" cy="31035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quarter" idx="10"/>
          </p:nvPr>
        </p:nvSpPr>
        <p:spPr>
          <a:xfrm>
            <a:off x="609441" y="6356351"/>
            <a:ext cx="2844059" cy="365125"/>
          </a:xfrm>
          <a:prstGeom prst="rect">
            <a:avLst/>
          </a:prstGeom>
        </p:spPr>
        <p:txBody>
          <a:bodyPr/>
          <a:lstStyle/>
          <a:p>
            <a:fld id="{F92DB386-BB9E-44DA-BC97-F6ED2A43C0F2}" type="datetimeFigureOut">
              <a:rPr lang="en-US" smtClean="0"/>
              <a:t>3/30/2017</a:t>
            </a:fld>
            <a:endParaRPr lang="en-US"/>
          </a:p>
        </p:txBody>
      </p:sp>
    </p:spTree>
    <p:extLst>
      <p:ext uri="{BB962C8B-B14F-4D97-AF65-F5344CB8AC3E}">
        <p14:creationId xmlns:p14="http://schemas.microsoft.com/office/powerpoint/2010/main" val="1332636772"/>
      </p:ext>
    </p:extLst>
  </p:cSld>
  <p:clrMapOvr>
    <a:masterClrMapping/>
  </p:clrMapOvr>
  <p:transition>
    <p:fade/>
  </p:transition>
  <p:timing>
    <p:tnLst>
      <p:par>
        <p:cTn id="1" dur="indefinite" restart="never" nodeType="tmRoot"/>
      </p:par>
    </p:tnLst>
  </p:timing>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55" tIns="137155" rIns="137155" bIns="137155" rtlCol="0" anchor="ctr"/>
          <a:lstStyle/>
          <a:p>
            <a:pPr algn="ctr">
              <a:buClr>
                <a:srgbClr val="E45785"/>
              </a:buClr>
            </a:pPr>
            <a:endParaRPr lang="en-US" sz="31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4" y="1747696"/>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46"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68" indent="-168268">
              <a:buFont typeface="Arial" panose="020B0604020202020204" pitchFamily="34" charset="0"/>
              <a:buChar char="•"/>
              <a:defRPr sz="19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CDF1FB0A-C9B2-4D25-8672-5DC444AED3F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402188873"/>
      </p:ext>
    </p:extLst>
  </p:cSld>
  <p:clrMapOvr>
    <a:masterClrMapping/>
  </p:clrMapOvr>
  <p:transition>
    <p:fade/>
  </p:transition>
  <p:timing>
    <p:tnLst>
      <p:par>
        <p:cTn id="1" dur="indefinite" restart="never" nodeType="tmRoot"/>
      </p:par>
    </p:tnLst>
  </p:timing>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3"/>
          <p:cNvSpPr>
            <a:spLocks noGrp="1"/>
          </p:cNvSpPr>
          <p:nvPr>
            <p:ph type="body" sz="quarter" idx="11"/>
          </p:nvPr>
        </p:nvSpPr>
        <p:spPr>
          <a:xfrm>
            <a:off x="5482013"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CB5FB6BA-5C3E-43E7-8844-CAE06929CFF1}"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732518917"/>
      </p:ext>
    </p:extLst>
  </p:cSld>
  <p:clrMapOvr>
    <a:masterClrMapping/>
  </p:clrMapOvr>
  <p:transition>
    <p:fade/>
  </p:transition>
  <p:timing>
    <p:tnLst>
      <p:par>
        <p:cTn id="1" dur="indefinite" restart="never" nodeType="tmRoot"/>
      </p:par>
    </p:tnLst>
  </p:timing>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8" name="Rectangle 7"/>
          <p:cNvSpPr/>
          <p:nvPr userDrawn="1"/>
        </p:nvSpPr>
        <p:spPr bwMode="auto">
          <a:xfrm>
            <a:off x="2982671"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13" name="Rectangle 12"/>
          <p:cNvSpPr/>
          <p:nvPr userDrawn="1"/>
        </p:nvSpPr>
        <p:spPr bwMode="auto">
          <a:xfrm>
            <a:off x="2982671"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181"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31" y="3810002"/>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7"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8"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F214130E-111B-4D18-A9BC-243305924E3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364266989"/>
      </p:ext>
    </p:extLst>
  </p:cSld>
  <p:clrMapOvr>
    <a:masterClrMapping/>
  </p:clrMapOvr>
  <p:transition>
    <p:fade/>
  </p:transition>
  <p:timing>
    <p:tnLst>
      <p:par>
        <p:cTn id="1" dur="indefinite" restart="never" nodeType="tmRoot"/>
      </p:par>
    </p:tnLst>
  </p:timing>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D5313798-10FF-4514-ABDB-885E2A2416C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344499340"/>
      </p:ext>
    </p:extLst>
  </p:cSld>
  <p:clrMapOvr>
    <a:masterClrMapping/>
  </p:clrMapOvr>
  <p:transition>
    <p:fade/>
  </p:transition>
  <p:timing>
    <p:tnLst>
      <p:par>
        <p:cTn id="1" dur="indefinite" restart="never" nodeType="tmRoot"/>
      </p:par>
    </p:tnLst>
  </p:timing>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96B18387-44F6-4F5F-B4CC-59B5F68926E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235992822"/>
      </p:ext>
    </p:extLst>
  </p:cSld>
  <p:clrMapOvr>
    <a:masterClrMapping/>
  </p:clrMapOvr>
  <p:transition>
    <p:fade/>
  </p:transition>
  <p:timing>
    <p:tnLst>
      <p:par>
        <p:cTn id="1" dur="indefinite" restart="never" nodeType="tmRoot"/>
      </p:par>
    </p:tnLst>
  </p:timing>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726"/>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503"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503"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4"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37DF6A52-D6F2-4735-9BFF-A52C92B19EF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514764711"/>
      </p:ext>
    </p:extLst>
  </p:cSld>
  <p:clrMapOvr>
    <a:masterClrMapping/>
  </p:clrMapOvr>
  <p:transition>
    <p:fade/>
  </p:transition>
  <p:timing>
    <p:tnLst>
      <p:par>
        <p:cTn id="1" dur="indefinite" restart="never" nodeType="tmRoot"/>
      </p:par>
    </p:tnLst>
  </p:timing>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9_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Subtitle 2"/>
          <p:cNvSpPr>
            <a:spLocks noGrp="1"/>
          </p:cNvSpPr>
          <p:nvPr>
            <p:ph type="subTitle" idx="1"/>
          </p:nvPr>
        </p:nvSpPr>
        <p:spPr>
          <a:xfrm>
            <a:off x="464411" y="4279735"/>
            <a:ext cx="6194055" cy="384175"/>
          </a:xfrm>
          <a:prstGeom prst="rect">
            <a:avLst/>
          </a:prstGeom>
        </p:spPr>
        <p:txBody>
          <a:bodyPr vert="horz" lIns="91420" tIns="45711" rIns="91420" bIns="45711" rtlCol="0">
            <a:normAutofit/>
          </a:bodyPr>
          <a:lstStyle>
            <a:lvl1pPr marL="0" indent="0" algn="l" defTabSz="913935"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6965" indent="0" algn="ctr">
              <a:buNone/>
              <a:defRPr>
                <a:solidFill>
                  <a:schemeClr val="tx1">
                    <a:tint val="75000"/>
                  </a:schemeClr>
                </a:solidFill>
              </a:defRPr>
            </a:lvl2pPr>
            <a:lvl3pPr marL="913935" indent="0" algn="ctr">
              <a:buNone/>
              <a:defRPr>
                <a:solidFill>
                  <a:schemeClr val="tx1">
                    <a:tint val="75000"/>
                  </a:schemeClr>
                </a:solidFill>
              </a:defRPr>
            </a:lvl3pPr>
            <a:lvl4pPr marL="1370903" indent="0" algn="ctr">
              <a:buNone/>
              <a:defRPr>
                <a:solidFill>
                  <a:schemeClr val="tx1">
                    <a:tint val="75000"/>
                  </a:schemeClr>
                </a:solidFill>
              </a:defRPr>
            </a:lvl4pPr>
            <a:lvl5pPr marL="1827871" indent="0" algn="ctr">
              <a:buNone/>
              <a:defRPr>
                <a:solidFill>
                  <a:schemeClr val="tx1">
                    <a:tint val="75000"/>
                  </a:schemeClr>
                </a:solidFill>
              </a:defRPr>
            </a:lvl5pPr>
            <a:lvl6pPr marL="2284836" indent="0" algn="ctr">
              <a:buNone/>
              <a:defRPr>
                <a:solidFill>
                  <a:schemeClr val="tx1">
                    <a:tint val="75000"/>
                  </a:schemeClr>
                </a:solidFill>
              </a:defRPr>
            </a:lvl6pPr>
            <a:lvl7pPr marL="2741805" indent="0" algn="ctr">
              <a:buNone/>
              <a:defRPr>
                <a:solidFill>
                  <a:schemeClr val="tx1">
                    <a:tint val="75000"/>
                  </a:schemeClr>
                </a:solidFill>
              </a:defRPr>
            </a:lvl7pPr>
            <a:lvl8pPr marL="3198773" indent="0" algn="ctr">
              <a:buNone/>
              <a:defRPr>
                <a:solidFill>
                  <a:schemeClr val="tx1">
                    <a:tint val="75000"/>
                  </a:schemeClr>
                </a:solidFill>
              </a:defRPr>
            </a:lvl8pPr>
            <a:lvl9pPr marL="3655743" indent="0" algn="ctr">
              <a:buNone/>
              <a:defRPr>
                <a:solidFill>
                  <a:schemeClr val="tx1">
                    <a:tint val="75000"/>
                  </a:schemeClr>
                </a:solidFill>
              </a:defRPr>
            </a:lvl9pPr>
          </a:lstStyle>
          <a:p>
            <a:pPr marL="0" lvl="0" indent="0" algn="l" defTabSz="913935"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547" y="1917709"/>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411" y="2704852"/>
            <a:ext cx="6194055" cy="1600200"/>
          </a:xfrm>
          <a:prstGeom prst="rect">
            <a:avLst/>
          </a:prstGeom>
        </p:spPr>
        <p:txBody>
          <a:bodyPr bIns="0" anchor="b">
            <a:normAutofit/>
          </a:bodyPr>
          <a:lstStyle>
            <a:lvl1pPr marL="0" indent="0" algn="l" defTabSz="913935"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74784AFF-FB6C-4B38-B197-B54B10F074B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745324485"/>
      </p:ext>
    </p:extLst>
  </p:cSld>
  <p:clrMapOvr>
    <a:masterClrMapping/>
  </p:clrMapOvr>
  <p:transition>
    <p:fade/>
  </p:transition>
  <p:timing>
    <p:tnLst>
      <p:par>
        <p:cTn id="1" dur="indefinite" restart="never" nodeType="tmRoot"/>
      </p:par>
    </p:tnLst>
  </p:timing>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C6A04826-7F2F-40C2-AA62-02019CE7750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600395319"/>
      </p:ext>
    </p:extLst>
  </p:cSld>
  <p:clrMapOvr>
    <a:masterClrMapping/>
  </p:clrMapOvr>
  <p:transition>
    <p:fade/>
  </p:transition>
  <p:timing>
    <p:tnLst>
      <p:par>
        <p:cTn id="1" dur="indefinite" restart="never" nodeType="tmRoot"/>
      </p:par>
    </p:tnLst>
  </p:timing>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Blank dark gray">
    <p:bg>
      <p:bgPr>
        <a:solidFill>
          <a:srgbClr val="000000"/>
        </a:soli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5D2684C9-709B-436C-9F6F-C256C122023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52429240"/>
      </p:ext>
    </p:extLst>
  </p:cSld>
  <p:clrMapOvr>
    <a:masterClrMapping/>
  </p:clrMapOvr>
  <p:transition>
    <p:fade/>
  </p:transition>
  <p:timing>
    <p:tnLst>
      <p:par>
        <p:cTn id="1" dur="indefinite" restart="never" nodeType="tmRoot"/>
      </p:par>
    </p:tnLst>
  </p:timing>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F614377C-F1E1-49C0-BC0F-E7004A882BF8}"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463866103"/>
      </p:ext>
    </p:extLst>
  </p:cSld>
  <p:clrMapOvr>
    <a:masterClrMapping/>
  </p:clrMapOvr>
  <p:transition>
    <p:fade/>
  </p:transition>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tandard title and bullet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endParaRPr lang="en-US" dirty="0"/>
          </a:p>
        </p:txBody>
      </p:sp>
      <p:sp>
        <p:nvSpPr>
          <p:cNvPr id="13" name="Content Placeholder 12"/>
          <p:cNvSpPr>
            <a:spLocks noGrp="1"/>
          </p:cNvSpPr>
          <p:nvPr>
            <p:ph sz="quarter" idx="11"/>
          </p:nvPr>
        </p:nvSpPr>
        <p:spPr>
          <a:xfrm>
            <a:off x="463430" y="1325880"/>
            <a:ext cx="11264082" cy="500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quarter" idx="12"/>
          </p:nvPr>
        </p:nvSpPr>
        <p:spPr>
          <a:xfrm>
            <a:off x="609602" y="6356351"/>
            <a:ext cx="2843213" cy="365125"/>
          </a:xfrm>
          <a:prstGeom prst="rect">
            <a:avLst/>
          </a:prstGeom>
        </p:spPr>
        <p:txBody>
          <a:bodyPr/>
          <a:lstStyle/>
          <a:p>
            <a:fld id="{2D778769-F6EC-45AD-8515-D931A4A61760}" type="datetimeFigureOut">
              <a:rPr lang="en-US" smtClean="0"/>
              <a:t>3/30/2017</a:t>
            </a:fld>
            <a:endParaRPr lang="en-US" dirty="0"/>
          </a:p>
        </p:txBody>
      </p:sp>
    </p:spTree>
    <p:extLst>
      <p:ext uri="{BB962C8B-B14F-4D97-AF65-F5344CB8AC3E}">
        <p14:creationId xmlns:p14="http://schemas.microsoft.com/office/powerpoint/2010/main" val="1448572841"/>
      </p:ext>
    </p:extLst>
  </p:cSld>
  <p:clrMapOvr>
    <a:masterClrMapping/>
  </p:clrMapOvr>
  <p:transition>
    <p:fade/>
  </p:transition>
  <p:timing>
    <p:tnLst>
      <p:par>
        <p:cTn id="1" dur="indefinite" restart="never" nodeType="tmRoot"/>
      </p:par>
    </p:tnLst>
  </p:timing>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19" tIns="137119" rIns="137119" bIns="137119" rtlCol="0" anchor="ctr"/>
          <a:lstStyle/>
          <a:p>
            <a:pPr algn="ctr">
              <a:buClr>
                <a:srgbClr val="E45785"/>
              </a:buClr>
            </a:pPr>
            <a:endParaRPr lang="en-US" sz="29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4" y="1747701"/>
            <a:ext cx="4727110" cy="2440001"/>
          </a:xfrm>
          <a:prstGeom prst="rect">
            <a:avLst/>
          </a:prstGeom>
        </p:spPr>
        <p:txBody>
          <a:bodyPr lIns="137155" tIns="137155" rIns="137155" bIns="137155" anchor="ctr">
            <a:noAutofit/>
          </a:bodyPr>
          <a:lstStyle>
            <a:lvl1pPr marL="114240" indent="-114240" algn="l" defTabSz="913897"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40" indent="-114240" algn="l" defTabSz="913897" rtl="0" eaLnBrk="1" latinLnBrk="0" hangingPunct="1">
              <a:defRPr lang="en-US" sz="2000" kern="1200" dirty="0" smtClean="0">
                <a:solidFill>
                  <a:schemeClr val="accent2"/>
                </a:solidFill>
                <a:latin typeface="Ciscolight" pitchFamily="2" charset="0"/>
                <a:ea typeface="+mn-ea"/>
                <a:cs typeface="+mn-cs"/>
              </a:defRPr>
            </a:lvl2pPr>
            <a:lvl3pPr marL="114240" indent="-114240" algn="l" defTabSz="913897" rtl="0" eaLnBrk="1" latinLnBrk="0" hangingPunct="1">
              <a:defRPr lang="en-US" sz="2000" kern="1200" dirty="0" smtClean="0">
                <a:solidFill>
                  <a:schemeClr val="accent2"/>
                </a:solidFill>
                <a:latin typeface="Ciscolight" pitchFamily="2" charset="0"/>
                <a:ea typeface="+mn-ea"/>
                <a:cs typeface="+mn-cs"/>
              </a:defRPr>
            </a:lvl3pPr>
            <a:lvl4pPr marL="114240" indent="-114240" algn="l" defTabSz="913897" rtl="0" eaLnBrk="1" latinLnBrk="0" hangingPunct="1">
              <a:defRPr lang="en-US" sz="2000" kern="1200" dirty="0" smtClean="0">
                <a:solidFill>
                  <a:schemeClr val="accent2"/>
                </a:solidFill>
                <a:latin typeface="Ciscolight" pitchFamily="2" charset="0"/>
                <a:ea typeface="+mn-ea"/>
                <a:cs typeface="+mn-cs"/>
              </a:defRPr>
            </a:lvl4pPr>
            <a:lvl5pPr marL="114240" indent="-114240" algn="l" defTabSz="913897"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46"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19" indent="-168219">
              <a:buFont typeface="Arial" panose="020B0604020202020204" pitchFamily="34" charset="0"/>
              <a:buChar char="•"/>
              <a:defRPr sz="1700">
                <a:solidFill>
                  <a:schemeClr val="tx1"/>
                </a:solidFill>
              </a:defRPr>
            </a:lvl1pPr>
            <a:lvl2pPr marL="514174" indent="-22852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DA383D42-036E-47C1-A82D-872BDCF4D43D}"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59026025"/>
      </p:ext>
    </p:extLst>
  </p:cSld>
  <p:clrMapOvr>
    <a:masterClrMapping/>
  </p:clrMapOvr>
  <p:transition>
    <p:fade/>
  </p:transition>
  <p:timing>
    <p:tnLst>
      <p:par>
        <p:cTn id="1" dur="indefinite" restart="never" nodeType="tmRoot"/>
      </p:par>
    </p:tnLst>
  </p:timing>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3"/>
          <p:cNvSpPr>
            <a:spLocks noGrp="1"/>
          </p:cNvSpPr>
          <p:nvPr>
            <p:ph type="body" sz="quarter" idx="11"/>
          </p:nvPr>
        </p:nvSpPr>
        <p:spPr>
          <a:xfrm>
            <a:off x="5482013"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10"/>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3935"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115A1817-25D8-4210-B0F8-5A522252229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325996263"/>
      </p:ext>
    </p:extLst>
  </p:cSld>
  <p:clrMapOvr>
    <a:masterClrMapping/>
  </p:clrMapOvr>
  <p:transition>
    <p:fade/>
  </p:transition>
  <p:timing>
    <p:tnLst>
      <p:par>
        <p:cTn id="1" dur="indefinite" restart="never" nodeType="tmRoot"/>
      </p:par>
    </p:tnLst>
  </p:timing>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599" tIns="45719" rIns="22853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599" tIns="45719" rIns="22853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9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9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900" dirty="0" smtClean="0">
                <a:solidFill>
                  <a:srgbClr val="4D4D4F"/>
                </a:solidFill>
                <a:latin typeface="Arial" panose="020B0604020202020204" pitchFamily="34" charset="0"/>
              </a:endParaRPr>
            </a:p>
          </p:txBody>
        </p:sp>
      </p:grpSp>
      <p:sp>
        <p:nvSpPr>
          <p:cNvPr id="8" name="Rectangle 7"/>
          <p:cNvSpPr/>
          <p:nvPr userDrawn="1"/>
        </p:nvSpPr>
        <p:spPr bwMode="auto">
          <a:xfrm>
            <a:off x="2982671" y="3810000"/>
            <a:ext cx="9206379" cy="1929384"/>
          </a:xfrm>
          <a:prstGeom prst="rect">
            <a:avLst/>
          </a:prstGeom>
          <a:solidFill>
            <a:schemeClr val="accent2"/>
          </a:solidFill>
          <a:ln w="12700" algn="ctr">
            <a:noFill/>
            <a:miter lim="800000"/>
            <a:headEnd/>
            <a:tailEnd/>
          </a:ln>
          <a:effectLst/>
          <a:extLst/>
        </p:spPr>
        <p:txBody>
          <a:bodyPr lIns="1462599" tIns="45719" rIns="22853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9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9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900" dirty="0" smtClean="0">
                <a:solidFill>
                  <a:srgbClr val="4D4D4F"/>
                </a:solidFill>
                <a:latin typeface="Arial" panose="020B0604020202020204" pitchFamily="34" charset="0"/>
              </a:endParaRPr>
            </a:p>
          </p:txBody>
        </p:sp>
      </p:grpSp>
      <p:sp>
        <p:nvSpPr>
          <p:cNvPr id="13" name="Rectangle 12"/>
          <p:cNvSpPr/>
          <p:nvPr userDrawn="1"/>
        </p:nvSpPr>
        <p:spPr bwMode="auto">
          <a:xfrm>
            <a:off x="2982671" y="1507212"/>
            <a:ext cx="9206379" cy="1929384"/>
          </a:xfrm>
          <a:prstGeom prst="rect">
            <a:avLst/>
          </a:prstGeom>
          <a:solidFill>
            <a:schemeClr val="accent2"/>
          </a:solidFill>
          <a:ln w="12700" algn="ctr">
            <a:noFill/>
            <a:miter lim="800000"/>
            <a:headEnd/>
            <a:tailEnd/>
          </a:ln>
          <a:effectLst/>
          <a:extLst/>
        </p:spPr>
        <p:txBody>
          <a:bodyPr lIns="1462599" tIns="45719" rIns="22853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044"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31" y="3810011"/>
            <a:ext cx="8720511" cy="1928813"/>
          </a:xfrm>
          <a:prstGeom prst="rect">
            <a:avLst/>
          </a:prstGeom>
        </p:spPr>
        <p:txBody>
          <a:bodyPr anchor="ctr" anchorCtr="0">
            <a:normAutofit/>
          </a:bodyPr>
          <a:lstStyle>
            <a:lvl1pPr marL="457044" indent="0" algn="l" rtl="0" eaLnBrk="1" fontAlgn="base" hangingPunct="1">
              <a:lnSpc>
                <a:spcPct val="90000"/>
              </a:lnSpc>
              <a:spcBef>
                <a:spcPts val="2398"/>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044" lvl="0" indent="0" algn="l" rtl="0" eaLnBrk="1" fontAlgn="base" hangingPunct="1">
              <a:lnSpc>
                <a:spcPct val="90000"/>
              </a:lnSpc>
              <a:spcBef>
                <a:spcPts val="2398"/>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7"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8"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2C14200B-3A38-424D-BD0F-B200BA64EDFF}"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011014639"/>
      </p:ext>
    </p:extLst>
  </p:cSld>
  <p:clrMapOvr>
    <a:masterClrMapping/>
  </p:clrMapOvr>
  <p:transition>
    <p:fade/>
  </p:transition>
  <p:timing>
    <p:tnLst>
      <p:par>
        <p:cTn id="1" dur="indefinite" restart="never" nodeType="tmRoot"/>
      </p:par>
    </p:tnLst>
  </p:timing>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3897"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73D052E5-865F-4F0B-827B-F8EC88DE1F7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583797524"/>
      </p:ext>
    </p:extLst>
  </p:cSld>
  <p:clrMapOvr>
    <a:masterClrMapping/>
  </p:clrMapOvr>
  <p:transition>
    <p:fade/>
  </p:transition>
  <p:timing>
    <p:tnLst>
      <p:par>
        <p:cTn id="1" dur="indefinite" restart="never" nodeType="tmRoot"/>
      </p:par>
    </p:tnLst>
  </p:timing>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3897"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02CC76B8-D6E5-45B5-B98D-235FF219C04D}"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694371257"/>
      </p:ext>
    </p:extLst>
  </p:cSld>
  <p:clrMapOvr>
    <a:masterClrMapping/>
  </p:clrMapOvr>
  <p:transition>
    <p:fade/>
  </p:transition>
  <p:timing>
    <p:tnLst>
      <p:par>
        <p:cTn id="1" dur="indefinite" restart="never" nodeType="tmRoot"/>
      </p:par>
    </p:tnLst>
  </p:timing>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653" indent="0">
              <a:buNone/>
              <a:defRPr/>
            </a:lvl2pPr>
            <a:lvl3pPr marL="571305" indent="0">
              <a:buNone/>
              <a:defRPr/>
            </a:lvl3pPr>
            <a:lvl4pPr marL="799827" indent="0">
              <a:buNone/>
              <a:defRPr/>
            </a:lvl4pPr>
            <a:lvl5pPr marL="1028348"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726"/>
            <a:ext cx="11146225" cy="634789"/>
          </a:xfrm>
          <a:prstGeom prst="rect">
            <a:avLst/>
          </a:prstGeom>
        </p:spPr>
        <p:txBody>
          <a:bodyPr>
            <a:normAutofit/>
          </a:bodyPr>
          <a:lstStyle>
            <a:lvl1pPr marL="0" indent="0">
              <a:buNone/>
              <a:defRPr sz="2400" b="1">
                <a:solidFill>
                  <a:srgbClr val="E45785"/>
                </a:solidFill>
              </a:defRPr>
            </a:lvl1pPr>
            <a:lvl2pPr marL="285653" indent="0">
              <a:buNone/>
              <a:defRPr/>
            </a:lvl2pPr>
            <a:lvl3pPr marL="571305" indent="0">
              <a:buNone/>
              <a:defRPr/>
            </a:lvl3pPr>
            <a:lvl4pPr marL="799827" indent="0">
              <a:buNone/>
              <a:defRPr/>
            </a:lvl4pPr>
            <a:lvl5pPr marL="1028348"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503" y="1819656"/>
            <a:ext cx="10525558" cy="3200400"/>
          </a:xfrm>
          <a:prstGeom prst="rect">
            <a:avLst/>
          </a:prstGeom>
        </p:spPr>
        <p:txBody>
          <a:bodyPr/>
          <a:lstStyle>
            <a:lvl1pPr marL="0" indent="0">
              <a:buNone/>
              <a:defRPr sz="4800">
                <a:solidFill>
                  <a:schemeClr val="bg1"/>
                </a:solidFill>
              </a:defRPr>
            </a:lvl1pPr>
            <a:lvl2pPr marL="285653"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503"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4"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F501D76D-DEF4-4389-B3ED-B17F970443D1}"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081856357"/>
      </p:ext>
    </p:extLst>
  </p:cSld>
  <p:clrMapOvr>
    <a:masterClrMapping/>
  </p:clrMapOvr>
  <p:transition>
    <p:fade/>
  </p:transition>
  <p:timing>
    <p:tnLst>
      <p:par>
        <p:cTn id="1" dur="indefinite" restart="never" nodeType="tmRoot"/>
      </p:par>
    </p:tnLst>
  </p:timing>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Subtitle 2"/>
          <p:cNvSpPr>
            <a:spLocks noGrp="1"/>
          </p:cNvSpPr>
          <p:nvPr>
            <p:ph type="subTitle" idx="1"/>
          </p:nvPr>
        </p:nvSpPr>
        <p:spPr>
          <a:xfrm>
            <a:off x="464411" y="4279735"/>
            <a:ext cx="6194055" cy="384175"/>
          </a:xfrm>
          <a:prstGeom prst="rect">
            <a:avLst/>
          </a:prstGeom>
        </p:spPr>
        <p:txBody>
          <a:bodyPr vert="horz" lIns="91420" tIns="45711" rIns="91420" bIns="45711" rtlCol="0">
            <a:normAutofit/>
          </a:bodyPr>
          <a:lstStyle>
            <a:lvl1pPr marL="0" indent="0" algn="l" defTabSz="914209"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pPr marL="0" lvl="0" indent="0" algn="l" defTabSz="914209"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547" y="1917705"/>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411" y="2704852"/>
            <a:ext cx="6194055" cy="1600200"/>
          </a:xfrm>
          <a:prstGeom prst="rect">
            <a:avLst/>
          </a:prstGeom>
        </p:spPr>
        <p:txBody>
          <a:bodyPr bIns="0" anchor="b">
            <a:normAutofit/>
          </a:bodyPr>
          <a:lstStyle>
            <a:lvl1pPr marL="0" indent="0" algn="l" defTabSz="914209"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B862C356-63C7-49EF-997E-ED4A9C60FCB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323039908"/>
      </p:ext>
    </p:extLst>
  </p:cSld>
  <p:clrMapOvr>
    <a:masterClrMapping/>
  </p:clrMapOvr>
  <p:transition>
    <p:fade/>
  </p:transition>
  <p:timing>
    <p:tnLst>
      <p:par>
        <p:cTn id="1" dur="indefinite" restart="never" nodeType="tmRoot"/>
      </p:par>
    </p:tnLst>
  </p:timing>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8D64DDEE-593D-486C-9F58-3B5442EBBBFE}"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643580581"/>
      </p:ext>
    </p:extLst>
  </p:cSld>
  <p:clrMapOvr>
    <a:masterClrMapping/>
  </p:clrMapOvr>
  <p:transition>
    <p:fade/>
  </p:transition>
  <p:timing>
    <p:tnLst>
      <p:par>
        <p:cTn id="1" dur="indefinite" restart="never" nodeType="tmRoot"/>
      </p:par>
    </p:tnLst>
  </p:timing>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_Blank dark gray">
    <p:bg>
      <p:bgPr>
        <a:solidFill>
          <a:srgbClr val="000000"/>
        </a:solidFill>
        <a:effectLst/>
      </p:bgPr>
    </p:b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E0852468-7ED6-49DA-BD8B-C23E8E60F01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245428512"/>
      </p:ext>
    </p:extLst>
  </p:cSld>
  <p:clrMapOvr>
    <a:masterClrMapping/>
  </p:clrMapOvr>
  <p:transition>
    <p:fade/>
  </p:transition>
  <p:timing>
    <p:tnLst>
      <p:par>
        <p:cTn id="1" dur="indefinite" restart="never" nodeType="tmRoot"/>
      </p:par>
    </p:tnLst>
  </p:timing>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14C7B1B4-F819-479A-BE44-7F64FA1F6EA4}"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504769700"/>
      </p:ext>
    </p:extLst>
  </p:cSld>
  <p:clrMapOvr>
    <a:masterClrMapping/>
  </p:clrMapOvr>
  <p:transition>
    <p:fade/>
  </p:transition>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877917" y="6502399"/>
            <a:ext cx="5281824" cy="355600"/>
          </a:xfrm>
        </p:spPr>
        <p:txBody>
          <a:bodyPr/>
          <a:lstStyle>
            <a:lvl1pPr>
              <a:defRPr sz="1100"/>
            </a:lvl1pPr>
          </a:lstStyle>
          <a:p>
            <a:pPr>
              <a:buClr>
                <a:srgbClr val="DB3977"/>
              </a:buClr>
            </a:pPr>
            <a:r>
              <a:rPr lang="en-US" smtClean="0">
                <a:solidFill>
                  <a:srgbClr val="4D4D4F">
                    <a:lumMod val="60000"/>
                    <a:lumOff val="40000"/>
                  </a:srgbClr>
                </a:solidFill>
              </a:rPr>
              <a:t>[Confidential] For designated groups and individuals [Protected] Non-confidential content</a:t>
            </a:r>
            <a:endParaRPr lang="en-US" dirty="0">
              <a:solidFill>
                <a:srgbClr val="4D4D4F">
                  <a:lumMod val="60000"/>
                  <a:lumOff val="40000"/>
                </a:srgbClr>
              </a:solidFill>
            </a:endParaRPr>
          </a:p>
        </p:txBody>
      </p:sp>
      <p:sp>
        <p:nvSpPr>
          <p:cNvPr id="3" name="Date Placeholder 2"/>
          <p:cNvSpPr>
            <a:spLocks noGrp="1"/>
          </p:cNvSpPr>
          <p:nvPr>
            <p:ph type="dt" sz="half" idx="11"/>
          </p:nvPr>
        </p:nvSpPr>
        <p:spPr/>
        <p:txBody>
          <a:bodyPr/>
          <a:lstStyle/>
          <a:p>
            <a:fld id="{61097005-CE9D-47BE-90DD-616A8FD775D5}" type="datetimeFigureOut">
              <a:rPr lang="en-US" smtClean="0"/>
              <a:t>3/30/2017</a:t>
            </a:fld>
            <a:endParaRPr lang="en-US"/>
          </a:p>
        </p:txBody>
      </p:sp>
    </p:spTree>
    <p:extLst>
      <p:ext uri="{BB962C8B-B14F-4D97-AF65-F5344CB8AC3E}">
        <p14:creationId xmlns:p14="http://schemas.microsoft.com/office/powerpoint/2010/main" val="3104027176"/>
      </p:ext>
    </p:extLst>
  </p:cSld>
  <p:clrMapOvr>
    <a:masterClrMapping/>
  </p:clrMapOvr>
  <p:transition>
    <p:fade/>
  </p:transition>
  <p:timing>
    <p:tnLst>
      <p:par>
        <p:cTn id="1" dur="indefinite" restart="never" nodeType="tmRoot"/>
      </p:par>
    </p:tnLst>
  </p:timing>
  <p:hf sldNum="0"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0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55" tIns="137155" rIns="137155" bIns="137155" rtlCol="0" anchor="ctr"/>
          <a:lstStyle/>
          <a:p>
            <a:pPr algn="ctr">
              <a:buClr>
                <a:srgbClr val="E45785"/>
              </a:buClr>
            </a:pPr>
            <a:endParaRPr lang="en-US" sz="31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4" y="1747696"/>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46"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68" indent="-168268">
              <a:buFont typeface="Arial" panose="020B0604020202020204" pitchFamily="34" charset="0"/>
              <a:buChar char="•"/>
              <a:defRPr sz="19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D2D41E60-6A11-48AA-B3F3-9462E16CE5A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653779115"/>
      </p:ext>
    </p:extLst>
  </p:cSld>
  <p:clrMapOvr>
    <a:masterClrMapping/>
  </p:clrMapOvr>
  <p:transition>
    <p:fade/>
  </p:transition>
  <p:timing>
    <p:tnLst>
      <p:par>
        <p:cTn id="1" dur="indefinite" restart="never" nodeType="tmRoot"/>
      </p:par>
    </p:tnLst>
  </p:timing>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3"/>
          <p:cNvSpPr>
            <a:spLocks noGrp="1"/>
          </p:cNvSpPr>
          <p:nvPr>
            <p:ph type="body" sz="quarter" idx="11"/>
          </p:nvPr>
        </p:nvSpPr>
        <p:spPr>
          <a:xfrm>
            <a:off x="5482013"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2C8182D5-5D2B-4D09-94E3-4D6887BD062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536213005"/>
      </p:ext>
    </p:extLst>
  </p:cSld>
  <p:clrMapOvr>
    <a:masterClrMapping/>
  </p:clrMapOvr>
  <p:transition>
    <p:fade/>
  </p:transition>
  <p:timing>
    <p:tnLst>
      <p:par>
        <p:cTn id="1" dur="indefinite" restart="never" nodeType="tmRoot"/>
      </p:par>
    </p:tnLst>
  </p:timing>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8" name="Rectangle 7"/>
          <p:cNvSpPr/>
          <p:nvPr userDrawn="1"/>
        </p:nvSpPr>
        <p:spPr bwMode="auto">
          <a:xfrm>
            <a:off x="2982671"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13" name="Rectangle 12"/>
          <p:cNvSpPr/>
          <p:nvPr userDrawn="1"/>
        </p:nvSpPr>
        <p:spPr bwMode="auto">
          <a:xfrm>
            <a:off x="2982671"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181"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31" y="3810002"/>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7"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8"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611184B3-3236-4971-8064-F4431692020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33182483"/>
      </p:ext>
    </p:extLst>
  </p:cSld>
  <p:clrMapOvr>
    <a:masterClrMapping/>
  </p:clrMapOvr>
  <p:transition>
    <p:fade/>
  </p:transition>
  <p:timing>
    <p:tnLst>
      <p:par>
        <p:cTn id="1" dur="indefinite" restart="never" nodeType="tmRoot"/>
      </p:par>
    </p:tnLst>
  </p:timing>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0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7EF1E592-0FF0-4569-8655-864487C2E094}"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705862872"/>
      </p:ext>
    </p:extLst>
  </p:cSld>
  <p:clrMapOvr>
    <a:masterClrMapping/>
  </p:clrMapOvr>
  <p:transition>
    <p:fade/>
  </p:transition>
  <p:timing>
    <p:tnLst>
      <p:par>
        <p:cTn id="1" dur="indefinite" restart="never" nodeType="tmRoot"/>
      </p:par>
    </p:tnLst>
  </p:timing>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773A473B-F739-4FF6-9396-A4D80795B9D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799105314"/>
      </p:ext>
    </p:extLst>
  </p:cSld>
  <p:clrMapOvr>
    <a:masterClrMapping/>
  </p:clrMapOvr>
  <p:transition>
    <p:fade/>
  </p:transition>
  <p:timing>
    <p:tnLst>
      <p:par>
        <p:cTn id="1" dur="indefinite" restart="never" nodeType="tmRoot"/>
      </p:par>
    </p:tnLst>
  </p:timing>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726"/>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503"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503"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4"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80B7E325-4978-4691-B3EA-C9A6ADCC168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208586996"/>
      </p:ext>
    </p:extLst>
  </p:cSld>
  <p:clrMapOvr>
    <a:masterClrMapping/>
  </p:clrMapOvr>
  <p:transition>
    <p:fade/>
  </p:transition>
  <p:timing>
    <p:tnLst>
      <p:par>
        <p:cTn id="1" dur="indefinite" restart="never" nodeType="tmRoot"/>
      </p:par>
    </p:tnLst>
  </p:timing>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grpSp>
        <p:nvGrpSpPr>
          <p:cNvPr id="5" name="Group 4"/>
          <p:cNvGrpSpPr/>
          <p:nvPr userDrawn="1"/>
        </p:nvGrpSpPr>
        <p:grpSpPr>
          <a:xfrm>
            <a:off x="-1" y="-46893"/>
            <a:ext cx="12188826" cy="6968585"/>
            <a:chOff x="-1" y="-46893"/>
            <a:chExt cx="12188826" cy="6968585"/>
          </a:xfrm>
        </p:grpSpPr>
        <p:sp>
          <p:nvSpPr>
            <p:cNvPr id="2" name="Rectangle 1"/>
            <p:cNvSpPr/>
            <p:nvPr userDrawn="1"/>
          </p:nvSpPr>
          <p:spPr bwMode="auto">
            <a:xfrm>
              <a:off x="-1" y="0"/>
              <a:ext cx="12188825" cy="6855387"/>
            </a:xfrm>
            <a:prstGeom prst="rect">
              <a:avLst/>
            </a:prstGeom>
            <a:solidFill>
              <a:srgbClr val="000000"/>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pic>
          <p:nvPicPr>
            <p:cNvPr id="1026"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365070" y="6391"/>
              <a:ext cx="6823755" cy="685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2"/>
            <p:cNvSpPr txBox="1">
              <a:spLocks/>
            </p:cNvSpPr>
            <p:nvPr userDrawn="1"/>
          </p:nvSpPr>
          <p:spPr>
            <a:xfrm>
              <a:off x="1425263" y="6557557"/>
              <a:ext cx="3680903" cy="304221"/>
            </a:xfrm>
            <a:prstGeom prst="rect">
              <a:avLst/>
            </a:prstGeom>
          </p:spPr>
          <p:txBody>
            <a:bodyPr wrap="square"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800" kern="0" dirty="0" smtClean="0">
                  <a:solidFill>
                    <a:srgbClr val="D5D5D5">
                      <a:lumMod val="50000"/>
                    </a:srgbClr>
                  </a:solidFill>
                </a:rPr>
                <a:t>©2016 Check Point Software Technologies Ltd. </a:t>
              </a:r>
              <a:endParaRPr lang="en-US" sz="800" kern="0" dirty="0">
                <a:solidFill>
                  <a:srgbClr val="D5D5D5">
                    <a:lumMod val="50000"/>
                  </a:srgbClr>
                </a:solidFill>
              </a:endParaRPr>
            </a:p>
          </p:txBody>
        </p:sp>
        <p:pic>
          <p:nvPicPr>
            <p:cNvPr id="1027"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6982" y="2622619"/>
              <a:ext cx="4178331" cy="108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userDrawn="1"/>
          </p:nvSpPr>
          <p:spPr bwMode="auto">
            <a:xfrm>
              <a:off x="0" y="-46893"/>
              <a:ext cx="375138" cy="6968585"/>
            </a:xfrm>
            <a:prstGeom prst="rect">
              <a:avLst/>
            </a:prstGeom>
            <a:solidFill>
              <a:schemeClr val="accent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pic>
          <p:nvPicPr>
            <p:cNvPr id="1030" name="Picture 6"/>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5263" y="5778687"/>
              <a:ext cx="2523282" cy="25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425264" y="1045312"/>
              <a:ext cx="1582456" cy="93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6" name="Date Placeholder 5"/>
          <p:cNvSpPr>
            <a:spLocks noGrp="1"/>
          </p:cNvSpPr>
          <p:nvPr>
            <p:ph type="dt" sz="quarter" idx="11"/>
          </p:nvPr>
        </p:nvSpPr>
        <p:spPr>
          <a:xfrm>
            <a:off x="609600" y="6356350"/>
            <a:ext cx="2843213" cy="365125"/>
          </a:xfrm>
          <a:prstGeom prst="rect">
            <a:avLst/>
          </a:prstGeom>
        </p:spPr>
        <p:txBody>
          <a:bodyPr/>
          <a:lstStyle/>
          <a:p>
            <a:pPr>
              <a:buClr>
                <a:srgbClr val="E45785"/>
              </a:buClr>
            </a:pPr>
            <a:fld id="{1FC14866-EE49-4ED2-BA48-68635F4E5A70}" type="datetimeFigureOut">
              <a:rPr lang="en-US" smtClean="0">
                <a:solidFill>
                  <a:srgbClr val="4D4D4F">
                    <a:tint val="75000"/>
                  </a:srgbClr>
                </a:solidFill>
              </a:rPr>
              <a:pPr>
                <a:buClr>
                  <a:srgbClr val="E45785"/>
                </a:buClr>
              </a:pPr>
              <a:t>3/30/2017</a:t>
            </a:fld>
            <a:endParaRPr lang="en-US">
              <a:solidFill>
                <a:srgbClr val="4D4D4F">
                  <a:tint val="75000"/>
                </a:srgbClr>
              </a:solidFill>
            </a:endParaRPr>
          </a:p>
        </p:txBody>
      </p:sp>
    </p:spTree>
    <p:extLst>
      <p:ext uri="{BB962C8B-B14F-4D97-AF65-F5344CB8AC3E}">
        <p14:creationId xmlns:p14="http://schemas.microsoft.com/office/powerpoint/2010/main" val="2489388663"/>
      </p:ext>
    </p:extLst>
  </p:cSld>
  <p:clrMapOvr>
    <a:masterClrMapping/>
  </p:clrMapOvr>
  <p:transition>
    <p:fade/>
  </p:transition>
  <p:timing>
    <p:tnLst>
      <p:par>
        <p:cTn id="1" dur="indefinite" restart="never" nodeType="tmRoot"/>
      </p:par>
    </p:tnLst>
  </p:timing>
  <p:hf sldNum="0" hdr="0" ftr="0" dt="0"/>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0151" y="1816102"/>
            <a:ext cx="3519920" cy="45831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2" name="Text Placeholder 2"/>
          <p:cNvSpPr>
            <a:spLocks noGrp="1"/>
          </p:cNvSpPr>
          <p:nvPr>
            <p:ph type="body" idx="10"/>
          </p:nvPr>
        </p:nvSpPr>
        <p:spPr>
          <a:xfrm>
            <a:off x="612614" y="1134599"/>
            <a:ext cx="10966770" cy="536519"/>
          </a:xfrm>
        </p:spPr>
        <p:txBody>
          <a:bodyPr anchor="t">
            <a:noAutofit/>
          </a:bodyPr>
          <a:lstStyle>
            <a:lvl1pPr marL="0" indent="0">
              <a:buNone/>
              <a:defRPr sz="2000" b="0"/>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151" name="Content Placeholder 2"/>
          <p:cNvSpPr>
            <a:spLocks noGrp="1"/>
          </p:cNvSpPr>
          <p:nvPr>
            <p:ph idx="11"/>
          </p:nvPr>
        </p:nvSpPr>
        <p:spPr>
          <a:xfrm>
            <a:off x="4341093" y="1816102"/>
            <a:ext cx="3519920" cy="45831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3" name="Content Placeholder 2"/>
          <p:cNvSpPr>
            <a:spLocks noGrp="1"/>
          </p:cNvSpPr>
          <p:nvPr>
            <p:ph idx="12"/>
          </p:nvPr>
        </p:nvSpPr>
        <p:spPr>
          <a:xfrm>
            <a:off x="8056284" y="1816102"/>
            <a:ext cx="3519920" cy="45831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76" name="Straight Connector 275"/>
          <p:cNvCxnSpPr/>
          <p:nvPr userDrawn="1"/>
        </p:nvCxnSpPr>
        <p:spPr>
          <a:xfrm>
            <a:off x="610149"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621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5438" y="6873248"/>
            <a:ext cx="203147"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4671" y="6873248"/>
            <a:ext cx="203147"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3904" y="6873248"/>
            <a:ext cx="203147"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3137" y="6873248"/>
            <a:ext cx="203147"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2370" y="6873248"/>
            <a:ext cx="203147"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1603" y="6873248"/>
            <a:ext cx="203147"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0836" y="6873248"/>
            <a:ext cx="203147"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0070" y="6873248"/>
            <a:ext cx="203147"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199303" y="6873248"/>
            <a:ext cx="203147"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8536" y="6873248"/>
            <a:ext cx="203147"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7769" y="6873248"/>
            <a:ext cx="203147"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25" y="372619"/>
            <a:ext cx="0" cy="16277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25" y="5920379"/>
            <a:ext cx="152400" cy="162778"/>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25" y="5446736"/>
            <a:ext cx="152400" cy="162778"/>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25" y="4973095"/>
            <a:ext cx="152400" cy="162778"/>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25" y="4499452"/>
            <a:ext cx="152400" cy="162778"/>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25" y="4025811"/>
            <a:ext cx="152400" cy="162778"/>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25" y="3552168"/>
            <a:ext cx="152400" cy="162778"/>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25" y="3078527"/>
            <a:ext cx="152400" cy="162778"/>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25" y="2604884"/>
            <a:ext cx="152400" cy="162778"/>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25" y="2131243"/>
            <a:ext cx="152400" cy="162778"/>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25" y="1657600"/>
            <a:ext cx="152400" cy="162778"/>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25" y="977010"/>
            <a:ext cx="152400" cy="162778"/>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25" y="6317824"/>
            <a:ext cx="0" cy="16277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0184" y="372619"/>
            <a:ext cx="0" cy="16277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3984" y="5920379"/>
            <a:ext cx="152400" cy="162778"/>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3984" y="5446736"/>
            <a:ext cx="152400" cy="162778"/>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3984" y="4973095"/>
            <a:ext cx="152400" cy="162778"/>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3984" y="4499452"/>
            <a:ext cx="152400" cy="162778"/>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3984" y="4025811"/>
            <a:ext cx="152400" cy="162778"/>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3984" y="3552168"/>
            <a:ext cx="152400" cy="162778"/>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3984" y="3078527"/>
            <a:ext cx="152400" cy="162778"/>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3984" y="2604884"/>
            <a:ext cx="152400" cy="162778"/>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3984" y="2131243"/>
            <a:ext cx="152400" cy="162778"/>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3984" y="1657600"/>
            <a:ext cx="152400" cy="162778"/>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3984" y="977010"/>
            <a:ext cx="152400" cy="162778"/>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0184" y="6317824"/>
            <a:ext cx="0" cy="16277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149" y="-14116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6210" y="-14116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5438" y="-141164"/>
            <a:ext cx="203147"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4671" y="-141164"/>
            <a:ext cx="203147"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3904" y="-141164"/>
            <a:ext cx="203147"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3137" y="-141164"/>
            <a:ext cx="203147"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2370" y="-141164"/>
            <a:ext cx="203147"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1603" y="-141164"/>
            <a:ext cx="203147"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0836" y="-141164"/>
            <a:ext cx="203147"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0070" y="-141164"/>
            <a:ext cx="203147"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199303" y="-141164"/>
            <a:ext cx="203147"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8536" y="-141164"/>
            <a:ext cx="203147"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7769" y="-141164"/>
            <a:ext cx="203147"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Text Placeholder 6"/>
          <p:cNvSpPr>
            <a:spLocks noGrp="1"/>
          </p:cNvSpPr>
          <p:nvPr>
            <p:ph type="body" sz="quarter" idx="14"/>
          </p:nvPr>
        </p:nvSpPr>
        <p:spPr>
          <a:xfrm>
            <a:off x="611558" y="6399213"/>
            <a:ext cx="7249456" cy="458788"/>
          </a:xfrm>
        </p:spPr>
        <p:txBody>
          <a:bodyPr vert="horz" lIns="0" tIns="0" rIns="0" bIns="0" rtlCol="0" anchor="ctr">
            <a:noAutofit/>
          </a:bodyPr>
          <a:lstStyle>
            <a:lvl1pPr>
              <a:defRPr lang="en-US" sz="1100" i="0" dirty="0" smtClean="0">
                <a:solidFill>
                  <a:schemeClr val="bg2"/>
                </a:solidFill>
                <a:latin typeface="+mj-lt"/>
              </a:defRPr>
            </a:lvl1pPr>
          </a:lstStyle>
          <a:p>
            <a:pPr lvl="0">
              <a:lnSpc>
                <a:spcPct val="85000"/>
              </a:lnSpc>
              <a:spcBef>
                <a:spcPts val="0"/>
              </a:spcBef>
              <a:spcAft>
                <a:spcPts val="0"/>
              </a:spcAft>
              <a:buFontTx/>
              <a:buNone/>
            </a:pPr>
            <a:r>
              <a:rPr lang="en-US" dirty="0" smtClean="0"/>
              <a:t>Click to edit Master text styles</a:t>
            </a:r>
          </a:p>
        </p:txBody>
      </p:sp>
    </p:spTree>
    <p:extLst>
      <p:ext uri="{BB962C8B-B14F-4D97-AF65-F5344CB8AC3E}">
        <p14:creationId xmlns:p14="http://schemas.microsoft.com/office/powerpoint/2010/main" val="237765063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3" name="Content Placeholder 2"/>
          <p:cNvSpPr>
            <a:spLocks noGrp="1"/>
          </p:cNvSpPr>
          <p:nvPr>
            <p:ph idx="1"/>
          </p:nvPr>
        </p:nvSpPr>
        <p:spPr>
          <a:xfrm>
            <a:off x="610151" y="1816102"/>
            <a:ext cx="7250863" cy="458311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2" name="Text Placeholder 2"/>
          <p:cNvSpPr>
            <a:spLocks noGrp="1"/>
          </p:cNvSpPr>
          <p:nvPr>
            <p:ph type="body" idx="10"/>
          </p:nvPr>
        </p:nvSpPr>
        <p:spPr>
          <a:xfrm>
            <a:off x="612614" y="1134599"/>
            <a:ext cx="10966770" cy="536519"/>
          </a:xfrm>
        </p:spPr>
        <p:txBody>
          <a:bodyPr anchor="t">
            <a:noAutofit/>
          </a:bodyPr>
          <a:lstStyle>
            <a:lvl1pPr marL="0" indent="0">
              <a:buNone/>
              <a:defRPr sz="2000" b="0"/>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153" name="Content Placeholder 2"/>
          <p:cNvSpPr>
            <a:spLocks noGrp="1"/>
          </p:cNvSpPr>
          <p:nvPr>
            <p:ph idx="12"/>
          </p:nvPr>
        </p:nvSpPr>
        <p:spPr>
          <a:xfrm>
            <a:off x="8056284" y="1816102"/>
            <a:ext cx="3519920" cy="458311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66" name="Group 165"/>
          <p:cNvGrpSpPr/>
          <p:nvPr userDrawn="1"/>
        </p:nvGrpSpPr>
        <p:grpSpPr>
          <a:xfrm>
            <a:off x="-201713" y="-141163"/>
            <a:ext cx="12583286"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558" y="6399213"/>
            <a:ext cx="7249456" cy="458788"/>
          </a:xfrm>
        </p:spPr>
        <p:txBody>
          <a:bodyPr vert="horz" lIns="0" tIns="0" rIns="0" bIns="0" rtlCol="0" anchor="ctr">
            <a:noAutofit/>
          </a:bodyPr>
          <a:lstStyle>
            <a:lvl1pPr>
              <a:defRPr lang="en-US" sz="1100" i="0" kern="1200" dirty="0" smtClean="0">
                <a:solidFill>
                  <a:schemeClr val="bg2"/>
                </a:solidFill>
                <a:latin typeface="+mj-lt"/>
                <a:ea typeface="+mn-ea"/>
                <a:cs typeface="+mn-cs"/>
              </a:defRPr>
            </a:lvl1pPr>
          </a:lstStyle>
          <a:p>
            <a:pPr marL="0" lvl="0" indent="0" algn="l" defTabSz="1218987" rtl="0" eaLnBrk="1" latinLnBrk="0" hangingPunct="1">
              <a:lnSpc>
                <a:spcPct val="85000"/>
              </a:lnSpc>
              <a:spcBef>
                <a:spcPts val="0"/>
              </a:spcBef>
              <a:spcAft>
                <a:spcPts val="0"/>
              </a:spcAft>
              <a:buFontTx/>
              <a:buNone/>
            </a:pPr>
            <a:r>
              <a:rPr lang="en-US" dirty="0" smtClean="0"/>
              <a:t>Click to edit Master text styles</a:t>
            </a:r>
          </a:p>
        </p:txBody>
      </p:sp>
    </p:spTree>
    <p:extLst>
      <p:ext uri="{BB962C8B-B14F-4D97-AF65-F5344CB8AC3E}">
        <p14:creationId xmlns:p14="http://schemas.microsoft.com/office/powerpoint/2010/main" val="403250934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and Content (Bulle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33" y="1330326"/>
            <a:ext cx="11272546" cy="4988178"/>
          </a:xfrm>
          <a:prstGeom prst="rect">
            <a:avLst/>
          </a:prstGeom>
        </p:spPr>
        <p:txBody>
          <a:bodyPr/>
          <a:lstStyle>
            <a:lvl1pPr marL="228600" indent="-228600">
              <a:spcBef>
                <a:spcPts val="1800"/>
              </a:spcBef>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3"/>
          <p:cNvSpPr>
            <a:spLocks noGrp="1" noChangeArrowheads="1"/>
          </p:cNvSpPr>
          <p:nvPr>
            <p:ph type="title"/>
          </p:nvPr>
        </p:nvSpPr>
        <p:spPr bwMode="auto">
          <a:xfrm>
            <a:off x="464198" y="198780"/>
            <a:ext cx="1123792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atin typeface="+mj-lt"/>
              </a:defRPr>
            </a:lvl1pPr>
          </a:lstStyle>
          <a:p>
            <a:pPr lvl="0"/>
            <a:r>
              <a:rPr lang="en-US" dirty="0" smtClean="0"/>
              <a:t>Click to edit Master title style</a:t>
            </a:r>
          </a:p>
        </p:txBody>
      </p:sp>
      <p:pic>
        <p:nvPicPr>
          <p:cNvPr id="7" name="Picture 3" descr="C:\Documents and Settings\darlene\Desktop\CheckPoint_LOGO.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9615631" y="271464"/>
            <a:ext cx="2244934" cy="310356"/>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2"/>
          <p:cNvSpPr>
            <a:spLocks noGrp="1"/>
          </p:cNvSpPr>
          <p:nvPr>
            <p:ph type="ftr" sz="quarter" idx="3"/>
          </p:nvPr>
        </p:nvSpPr>
        <p:spPr>
          <a:xfrm>
            <a:off x="0" y="6581966"/>
            <a:ext cx="11113838" cy="304221"/>
          </a:xfrm>
          <a:prstGeom prst="rect">
            <a:avLst/>
          </a:prstGeom>
        </p:spPr>
        <p:txBody>
          <a:bodyPr anchor="ctr"/>
          <a:lstStyle>
            <a:lvl1pPr algn="ctr">
              <a:defRPr sz="900">
                <a:solidFill>
                  <a:schemeClr val="tx2">
                    <a:lumMod val="60000"/>
                    <a:lumOff val="40000"/>
                  </a:schemeClr>
                </a:solidFill>
              </a:defRPr>
            </a:lvl1pPr>
          </a:lstStyle>
          <a:p>
            <a:pPr fontAlgn="auto">
              <a:spcBef>
                <a:spcPts val="0"/>
              </a:spcBef>
              <a:spcAft>
                <a:spcPts val="0"/>
              </a:spcAft>
              <a:buClrTx/>
              <a:buSzTx/>
              <a:buFontTx/>
              <a:buNone/>
              <a:defRPr/>
            </a:pPr>
            <a:endParaRPr lang="en-US" kern="0" dirty="0">
              <a:solidFill>
                <a:srgbClr val="808285">
                  <a:lumMod val="60000"/>
                  <a:lumOff val="40000"/>
                </a:srgbClr>
              </a:solidFill>
            </a:endParaRPr>
          </a:p>
        </p:txBody>
      </p:sp>
    </p:spTree>
    <p:extLst>
      <p:ext uri="{BB962C8B-B14F-4D97-AF65-F5344CB8AC3E}">
        <p14:creationId xmlns:p14="http://schemas.microsoft.com/office/powerpoint/2010/main" val="4083634867"/>
      </p:ext>
    </p:extLst>
  </p:cSld>
  <p:clrMapOvr>
    <a:masterClrMapping/>
  </p:clrMapOvr>
  <p:transition>
    <p:fade/>
  </p:transition>
  <p:timing>
    <p:tnLst>
      <p:par>
        <p:cTn id="1" dur="indefinite" restart="never" nodeType="tmRoot"/>
      </p:par>
    </p:tnLst>
  </p:timing>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2" name="Footer Placeholder 1" hidden="1"/>
          <p:cNvSpPr>
            <a:spLocks noGrp="1"/>
          </p:cNvSpPr>
          <p:nvPr>
            <p:ph type="ftr" sz="quarter" idx="3"/>
          </p:nvPr>
        </p:nvSpPr>
        <p:spPr>
          <a:xfrm>
            <a:off x="4182013" y="6556248"/>
            <a:ext cx="3799400" cy="301752"/>
          </a:xfrm>
          <a:prstGeom prst="rect">
            <a:avLst/>
          </a:prstGeom>
        </p:spPr>
        <p:txBody>
          <a:bodyPr vert="horz" lIns="91436" tIns="45719" rIns="91436" bIns="45719" rtlCol="0" anchor="ctr"/>
          <a:lstStyle>
            <a:lvl1pPr algn="ctr">
              <a:defRPr sz="1100" b="0" i="0">
                <a:solidFill>
                  <a:schemeClr val="accent2"/>
                </a:solidFill>
                <a:latin typeface="Calibri Light" charset="0"/>
              </a:defRPr>
            </a:lvl1pPr>
          </a:lstStyle>
          <a:p>
            <a:pPr>
              <a:buClr>
                <a:srgbClr val="E45785"/>
              </a:buClr>
            </a:pPr>
            <a:endParaRPr lang="en-US" dirty="0">
              <a:solidFill>
                <a:srgbClr val="E45785"/>
              </a:solidFill>
            </a:endParaRPr>
          </a:p>
        </p:txBody>
      </p:sp>
      <p:sp>
        <p:nvSpPr>
          <p:cNvPr id="3" name="Date Placeholder 2"/>
          <p:cNvSpPr>
            <a:spLocks noGrp="1"/>
          </p:cNvSpPr>
          <p:nvPr>
            <p:ph type="dt" sz="quarter" idx="10"/>
          </p:nvPr>
        </p:nvSpPr>
        <p:spPr>
          <a:xfrm>
            <a:off x="609602" y="6356351"/>
            <a:ext cx="2843213" cy="365125"/>
          </a:xfrm>
          <a:prstGeom prst="rect">
            <a:avLst/>
          </a:prstGeom>
        </p:spPr>
        <p:txBody>
          <a:bodyPr/>
          <a:lstStyle/>
          <a:p>
            <a:pPr>
              <a:buClr>
                <a:srgbClr val="E45785"/>
              </a:buClr>
            </a:pPr>
            <a:fld id="{B7D29A17-ACBC-42B0-A510-AC58825A474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349290802"/>
      </p:ext>
    </p:extLst>
  </p:cSld>
  <p:clrMapOvr>
    <a:masterClrMapping/>
  </p:clrMapOvr>
  <p:transition>
    <p:fade/>
  </p:transition>
  <p:timing>
    <p:tnLst>
      <p:par>
        <p:cTn id="1" dur="indefinite" restart="never" nodeType="tmRoot"/>
      </p:par>
    </p:tnLst>
  </p:timing>
  <p:hf sldNum="0" hdr="0" ftr="0" dt="0"/>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Segue slide">
    <p:bg>
      <p:bgPr>
        <a:solidFill>
          <a:schemeClr val="bg1"/>
        </a:solidFill>
        <a:effectLst/>
      </p:bgPr>
    </p:bg>
    <p:spTree>
      <p:nvGrpSpPr>
        <p:cNvPr id="1" name=""/>
        <p:cNvGrpSpPr/>
        <p:nvPr/>
      </p:nvGrpSpPr>
      <p:grpSpPr>
        <a:xfrm>
          <a:off x="0" y="0"/>
          <a:ext cx="0" cy="0"/>
          <a:chOff x="0" y="0"/>
          <a:chExt cx="0" cy="0"/>
        </a:xfrm>
      </p:grpSpPr>
      <p:sp>
        <p:nvSpPr>
          <p:cNvPr id="4" name="Text Placeholder 7"/>
          <p:cNvSpPr>
            <a:spLocks noGrp="1"/>
          </p:cNvSpPr>
          <p:nvPr userDrawn="1">
            <p:ph type="body" sz="quarter" idx="12"/>
          </p:nvPr>
        </p:nvSpPr>
        <p:spPr bwMode="white">
          <a:xfrm>
            <a:off x="614319" y="2171235"/>
            <a:ext cx="9682338" cy="3027783"/>
          </a:xfrm>
          <a:prstGeom prst="rect">
            <a:avLst/>
          </a:prstGeom>
        </p:spPr>
        <p:txBody>
          <a:bodyPr wrap="square" anchor="t" anchorCtr="0">
            <a:noAutofit/>
          </a:bodyPr>
          <a:lstStyle>
            <a:lvl1pPr marL="0" indent="0" algn="l">
              <a:lnSpc>
                <a:spcPct val="100000"/>
              </a:lnSpc>
              <a:spcBef>
                <a:spcPts val="0"/>
              </a:spcBef>
              <a:buNone/>
              <a:defRPr sz="7000" b="0" cap="all" baseline="0">
                <a:solidFill>
                  <a:schemeClr val="bg1"/>
                </a:solidFill>
              </a:defRPr>
            </a:lvl1pPr>
            <a:lvl5pPr marL="1371360" indent="0">
              <a:buNone/>
              <a:defRPr/>
            </a:lvl5pPr>
          </a:lstStyle>
          <a:p>
            <a:pPr lvl="0"/>
            <a:r>
              <a:rPr lang="en-US" smtClean="0"/>
              <a:t>Click to edit Master text styles</a:t>
            </a:r>
          </a:p>
        </p:txBody>
      </p:sp>
      <p:cxnSp>
        <p:nvCxnSpPr>
          <p:cNvPr id="16" name="Straight Connector 15"/>
          <p:cNvCxnSpPr/>
          <p:nvPr userDrawn="1"/>
        </p:nvCxnSpPr>
        <p:spPr bwMode="auto">
          <a:xfrm>
            <a:off x="1" y="6541707"/>
            <a:ext cx="11113840" cy="0"/>
          </a:xfrm>
          <a:prstGeom prst="line">
            <a:avLst/>
          </a:prstGeom>
          <a:solidFill>
            <a:schemeClr val="bg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 Placeholder 7"/>
          <p:cNvSpPr>
            <a:spLocks noGrp="1"/>
          </p:cNvSpPr>
          <p:nvPr>
            <p:ph type="body" sz="quarter" idx="16" hasCustomPrompt="1"/>
          </p:nvPr>
        </p:nvSpPr>
        <p:spPr bwMode="white">
          <a:xfrm>
            <a:off x="614319" y="1306287"/>
            <a:ext cx="9682338" cy="891075"/>
          </a:xfrm>
          <a:prstGeom prst="rect">
            <a:avLst/>
          </a:prstGeom>
        </p:spPr>
        <p:txBody>
          <a:bodyPr anchor="t" anchorCtr="0">
            <a:normAutofit/>
          </a:bodyPr>
          <a:lstStyle>
            <a:lvl1pPr marL="0" indent="0" algn="l">
              <a:lnSpc>
                <a:spcPct val="100000"/>
              </a:lnSpc>
              <a:spcBef>
                <a:spcPts val="0"/>
              </a:spcBef>
              <a:buNone/>
              <a:defRPr sz="7000" b="1" baseline="0">
                <a:solidFill>
                  <a:schemeClr val="tx1">
                    <a:lumMod val="50000"/>
                  </a:schemeClr>
                </a:solidFill>
              </a:defRPr>
            </a:lvl1pPr>
            <a:lvl5pPr marL="1371360" indent="0">
              <a:buNone/>
              <a:defRPr/>
            </a:lvl5pPr>
          </a:lstStyle>
          <a:p>
            <a:pPr lvl="0"/>
            <a:r>
              <a:rPr lang="en-US" dirty="0" smtClean="0"/>
              <a:t>Edit #</a:t>
            </a:r>
          </a:p>
        </p:txBody>
      </p:sp>
      <p:sp>
        <p:nvSpPr>
          <p:cNvPr id="18" name="Footer Placeholder 1"/>
          <p:cNvSpPr>
            <a:spLocks noGrp="1"/>
          </p:cNvSpPr>
          <p:nvPr>
            <p:ph type="ftr" sz="quarter" idx="3"/>
          </p:nvPr>
        </p:nvSpPr>
        <p:spPr>
          <a:xfrm>
            <a:off x="4875530" y="6556248"/>
            <a:ext cx="3799400" cy="301752"/>
          </a:xfrm>
          <a:prstGeom prst="rect">
            <a:avLst/>
          </a:prstGeom>
        </p:spPr>
        <p:txBody>
          <a:bodyPr vert="horz" lIns="121899" tIns="60949" rIns="121899" bIns="60949" rtlCol="0" anchor="ctr"/>
          <a:lstStyle>
            <a:lvl1pPr algn="l" rtl="0" fontAlgn="auto">
              <a:spcBef>
                <a:spcPts val="0"/>
              </a:spcBef>
              <a:spcAft>
                <a:spcPts val="0"/>
              </a:spcAft>
              <a:buClrTx/>
              <a:buSzTx/>
              <a:buFontTx/>
              <a:buNone/>
              <a:defRPr lang="en-US" sz="1000" kern="0" smtClean="0">
                <a:solidFill>
                  <a:srgbClr val="F5C3CE"/>
                </a:solidFill>
                <a:latin typeface="+mn-lt"/>
                <a:ea typeface="+mn-ea"/>
                <a:cs typeface="+mn-cs"/>
              </a:defRPr>
            </a:lvl1pPr>
          </a:lstStyle>
          <a:p>
            <a:pPr>
              <a:defRPr/>
            </a:pPr>
            <a:r>
              <a:t> [Restricted] ONLY for designated groups and individuals​</a:t>
            </a:r>
            <a:endParaRPr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894" cy="6886101"/>
          </a:xfrm>
          <a:prstGeom prst="rect">
            <a:avLst/>
          </a:prstGeom>
        </p:spPr>
      </p:pic>
      <p:pic>
        <p:nvPicPr>
          <p:cNvPr id="1028" name="Picture 4"/>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1325"/>
          <a:stretch/>
        </p:blipFill>
        <p:spPr bwMode="auto">
          <a:xfrm>
            <a:off x="2507686" y="542120"/>
            <a:ext cx="2416692" cy="63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4319" y="310223"/>
            <a:ext cx="1242365"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ooter Placeholder 2"/>
          <p:cNvSpPr txBox="1">
            <a:spLocks/>
          </p:cNvSpPr>
          <p:nvPr userDrawn="1"/>
        </p:nvSpPr>
        <p:spPr>
          <a:xfrm>
            <a:off x="349590" y="6556248"/>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rgbClr val="FFFFFF"/>
                </a:solidFill>
              </a:rPr>
              <a:t>©2016 Check Point Software Technologies Ltd. </a:t>
            </a:r>
            <a:endParaRPr lang="en-US" sz="1000" kern="0" dirty="0">
              <a:solidFill>
                <a:srgbClr val="FFFFFF"/>
              </a:solidFill>
            </a:endParaRPr>
          </a:p>
        </p:txBody>
      </p:sp>
      <p:sp>
        <p:nvSpPr>
          <p:cNvPr id="3" name="Date Placeholder 2"/>
          <p:cNvSpPr>
            <a:spLocks noGrp="1"/>
          </p:cNvSpPr>
          <p:nvPr>
            <p:ph type="dt" sz="quarter" idx="17"/>
          </p:nvPr>
        </p:nvSpPr>
        <p:spPr>
          <a:xfrm>
            <a:off x="838200" y="6356350"/>
            <a:ext cx="2741613" cy="365125"/>
          </a:xfrm>
          <a:prstGeom prst="rect">
            <a:avLst/>
          </a:prstGeom>
        </p:spPr>
        <p:txBody>
          <a:bodyPr/>
          <a:lstStyle/>
          <a:p>
            <a:pPr>
              <a:buClr>
                <a:srgbClr val="E45785"/>
              </a:buClr>
            </a:pPr>
            <a:fld id="{C7E53247-F1A3-4EB2-9AAA-200E78669756}" type="datetime1">
              <a:rPr lang="en-US" smtClean="0">
                <a:solidFill>
                  <a:srgbClr val="4D4D4F">
                    <a:tint val="75000"/>
                  </a:srgbClr>
                </a:solidFill>
              </a:rPr>
              <a:pPr>
                <a:buClr>
                  <a:srgbClr val="E45785"/>
                </a:buClr>
              </a:pPr>
              <a:t>3/30/2017</a:t>
            </a:fld>
            <a:endParaRPr lang="en-US">
              <a:solidFill>
                <a:srgbClr val="4D4D4F">
                  <a:tint val="75000"/>
                </a:srgbClr>
              </a:solidFill>
            </a:endParaRPr>
          </a:p>
        </p:txBody>
      </p:sp>
    </p:spTree>
    <p:extLst>
      <p:ext uri="{BB962C8B-B14F-4D97-AF65-F5344CB8AC3E}">
        <p14:creationId xmlns:p14="http://schemas.microsoft.com/office/powerpoint/2010/main" val="2111165411"/>
      </p:ext>
    </p:extLst>
  </p:cSld>
  <p:clrMapOvr>
    <a:masterClrMapping/>
  </p:clrMapOvr>
  <p:transition>
    <p:fade/>
  </p:transition>
  <p:timing>
    <p:tnLst>
      <p:par>
        <p:cTn id="1" dur="indefinite" restart="never" nodeType="tmRoot"/>
      </p:par>
    </p:tnLst>
  </p:timing>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Title and Content (Bulle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733" y="1330326"/>
            <a:ext cx="11272546" cy="4988178"/>
          </a:xfrm>
          <a:prstGeom prst="rect">
            <a:avLst/>
          </a:prstGeom>
        </p:spPr>
        <p:txBody>
          <a:bodyPr/>
          <a:lstStyle>
            <a:lvl1pPr marL="228600" indent="-228600">
              <a:spcBef>
                <a:spcPts val="1800"/>
              </a:spcBef>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3"/>
          <p:cNvSpPr>
            <a:spLocks noGrp="1" noChangeArrowheads="1"/>
          </p:cNvSpPr>
          <p:nvPr>
            <p:ph type="title"/>
          </p:nvPr>
        </p:nvSpPr>
        <p:spPr bwMode="auto">
          <a:xfrm>
            <a:off x="464198" y="198780"/>
            <a:ext cx="1123792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atin typeface="+mj-lt"/>
              </a:defRPr>
            </a:lvl1pPr>
          </a:lstStyle>
          <a:p>
            <a:pPr lvl="0"/>
            <a:r>
              <a:rPr lang="en-US" smtClean="0"/>
              <a:t>Click to edit Master title style</a:t>
            </a:r>
            <a:endParaRPr lang="en-US" dirty="0" smtClean="0"/>
          </a:p>
        </p:txBody>
      </p:sp>
      <p:pic>
        <p:nvPicPr>
          <p:cNvPr id="7" name="Picture 3" descr="C:\Documents and Settings\darlene\Desktop\CheckPoint_LOGO.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2235"/>
          <a:stretch/>
        </p:blipFill>
        <p:spPr bwMode="auto">
          <a:xfrm>
            <a:off x="9615631" y="271464"/>
            <a:ext cx="2244934" cy="310356"/>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2"/>
          <p:cNvSpPr>
            <a:spLocks noGrp="1"/>
          </p:cNvSpPr>
          <p:nvPr>
            <p:ph type="ftr" sz="quarter" idx="3"/>
          </p:nvPr>
        </p:nvSpPr>
        <p:spPr>
          <a:xfrm>
            <a:off x="0" y="6581966"/>
            <a:ext cx="11113838" cy="304221"/>
          </a:xfrm>
          <a:prstGeom prst="rect">
            <a:avLst/>
          </a:prstGeom>
        </p:spPr>
        <p:txBody>
          <a:bodyPr anchor="ctr"/>
          <a:lstStyle>
            <a:lvl1pPr algn="ctr">
              <a:defRPr sz="900">
                <a:solidFill>
                  <a:schemeClr val="tx2">
                    <a:lumMod val="60000"/>
                    <a:lumOff val="40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4E4E4E">
                    <a:lumMod val="60000"/>
                    <a:lumOff val="40000"/>
                  </a:srgbClr>
                </a:solidFill>
                <a:effectLst/>
                <a:uLnTx/>
                <a:uFillTx/>
              </a:rPr>
              <a:t> [Restricted] for designated teams ​</a:t>
            </a:r>
            <a:endParaRPr kumimoji="0" lang="en-US" sz="1100" b="0" i="0" u="none" strike="noStrike" kern="0" cap="none" spc="0" normalizeH="0" baseline="0" noProof="0" dirty="0">
              <a:ln>
                <a:noFill/>
              </a:ln>
              <a:solidFill>
                <a:srgbClr val="4E4E4E">
                  <a:lumMod val="60000"/>
                  <a:lumOff val="40000"/>
                </a:srgbClr>
              </a:solidFill>
              <a:effectLst/>
              <a:uLnTx/>
              <a:uFillTx/>
            </a:endParaRPr>
          </a:p>
        </p:txBody>
      </p:sp>
      <p:pic>
        <p:nvPicPr>
          <p:cNvPr id="8" name="Picture 3" descr="C:\Documents and Settings\darlene\Desktop\CheckPoint_LOGO.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32235"/>
          <a:stretch/>
        </p:blipFill>
        <p:spPr bwMode="auto">
          <a:xfrm>
            <a:off x="9615631" y="271464"/>
            <a:ext cx="2244934" cy="31035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quarter" idx="10"/>
          </p:nvPr>
        </p:nvSpPr>
        <p:spPr>
          <a:xfrm>
            <a:off x="609441" y="6356351"/>
            <a:ext cx="2844059" cy="365125"/>
          </a:xfrm>
          <a:prstGeom prst="rect">
            <a:avLst/>
          </a:prstGeom>
        </p:spPr>
        <p:txBody>
          <a:bodyPr/>
          <a:lstStyle/>
          <a:p>
            <a:fld id="{040D521F-BFA3-4E01-A59A-FC4865F202C0}" type="datetimeFigureOut">
              <a:rPr lang="en-US" smtClean="0"/>
              <a:t>3/30/2017</a:t>
            </a:fld>
            <a:endParaRPr lang="en-US"/>
          </a:p>
        </p:txBody>
      </p:sp>
    </p:spTree>
    <p:extLst>
      <p:ext uri="{BB962C8B-B14F-4D97-AF65-F5344CB8AC3E}">
        <p14:creationId xmlns:p14="http://schemas.microsoft.com/office/powerpoint/2010/main" val="32244878"/>
      </p:ext>
    </p:extLst>
  </p:cSld>
  <p:clrMapOvr>
    <a:masterClrMapping/>
  </p:clrMapOvr>
  <p:transition>
    <p:fade/>
  </p:transition>
  <p:timing>
    <p:tnLst>
      <p:par>
        <p:cTn id="1" dur="indefinite" restart="never" nodeType="tmRoot"/>
      </p:par>
    </p:tnLst>
  </p:timing>
  <p:hf sldNum="0"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1_Blank_Dark Background">
    <p:bg>
      <p:bgPr>
        <a:solidFill>
          <a:schemeClr val="tx2">
            <a:lumMod val="50000"/>
          </a:schemeClr>
        </a:solidFill>
        <a:effectLst/>
      </p:bgPr>
    </p:bg>
    <p:spTree>
      <p:nvGrpSpPr>
        <p:cNvPr id="1" name=""/>
        <p:cNvGrpSpPr/>
        <p:nvPr/>
      </p:nvGrpSpPr>
      <p:grpSpPr>
        <a:xfrm>
          <a:off x="0" y="0"/>
          <a:ext cx="0" cy="0"/>
          <a:chOff x="0" y="0"/>
          <a:chExt cx="0" cy="0"/>
        </a:xfrm>
      </p:grpSpPr>
      <p:sp>
        <p:nvSpPr>
          <p:cNvPr id="23" name="Text Box 9"/>
          <p:cNvSpPr txBox="1">
            <a:spLocks noChangeArrowheads="1"/>
          </p:cNvSpPr>
          <p:nvPr/>
        </p:nvSpPr>
        <p:spPr bwMode="auto">
          <a:xfrm>
            <a:off x="11113839" y="6611458"/>
            <a:ext cx="8125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buClrTx/>
              <a:buSzTx/>
              <a:buFontTx/>
              <a:buNone/>
            </a:pPr>
            <a:fld id="{349D3042-9933-4C71-BBE3-FA9237566B45}" type="slidenum">
              <a:rPr lang="en-US" sz="900">
                <a:solidFill>
                  <a:schemeClr val="tx2">
                    <a:lumMod val="75000"/>
                  </a:schemeClr>
                </a:solidFill>
                <a:latin typeface="Arial" pitchFamily="34" charset="0"/>
                <a:cs typeface="Arial" charset="0"/>
              </a:rPr>
              <a:pPr algn="r">
                <a:spcBef>
                  <a:spcPct val="0"/>
                </a:spcBef>
                <a:buClrTx/>
                <a:buSzTx/>
                <a:buFontTx/>
                <a:buNone/>
              </a:pPr>
              <a:t>‹#›</a:t>
            </a:fld>
            <a:endParaRPr lang="en-US" sz="900" dirty="0">
              <a:solidFill>
                <a:schemeClr val="tx2">
                  <a:lumMod val="75000"/>
                </a:schemeClr>
              </a:solidFill>
              <a:latin typeface="Arial" pitchFamily="34" charset="0"/>
              <a:cs typeface="Arial" charset="0"/>
            </a:endParaRPr>
          </a:p>
        </p:txBody>
      </p:sp>
      <p:pic>
        <p:nvPicPr>
          <p:cNvPr id="7"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9615631" y="283448"/>
            <a:ext cx="2244934" cy="286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9615631" y="283448"/>
            <a:ext cx="2244934" cy="28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779764"/>
      </p:ext>
    </p:extLst>
  </p:cSld>
  <p:clrMapOvr>
    <a:masterClrMapping/>
  </p:clrMapOvr>
  <p:transition>
    <p:fade/>
  </p:transition>
  <p:timing>
    <p:tnLst>
      <p:par>
        <p:cTn id="1" dur="indefinite" restart="never" nodeType="tmRoot"/>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ndard title and bullet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13" name="Content Placeholder 12"/>
          <p:cNvSpPr>
            <a:spLocks noGrp="1"/>
          </p:cNvSpPr>
          <p:nvPr>
            <p:ph sz="quarter" idx="11"/>
          </p:nvPr>
        </p:nvSpPr>
        <p:spPr>
          <a:xfrm>
            <a:off x="463430" y="1325880"/>
            <a:ext cx="11264082" cy="500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quarter" idx="12"/>
          </p:nvPr>
        </p:nvSpPr>
        <p:spPr>
          <a:xfrm>
            <a:off x="609602" y="6356351"/>
            <a:ext cx="2843213" cy="365125"/>
          </a:xfrm>
          <a:prstGeom prst="rect">
            <a:avLst/>
          </a:prstGeom>
        </p:spPr>
        <p:txBody>
          <a:bodyPr/>
          <a:lstStyle/>
          <a:p>
            <a:pPr>
              <a:buClr>
                <a:srgbClr val="E45785"/>
              </a:buClr>
            </a:pPr>
            <a:fld id="{2D778769-F6EC-45AD-8515-D931A4A6176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71709808"/>
      </p:ext>
    </p:extLst>
  </p:cSld>
  <p:clrMapOvr>
    <a:masterClrMapping/>
  </p:clrMapOvr>
  <p:transition>
    <p:fade/>
  </p:transition>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14" name="Subtitle 2"/>
          <p:cNvSpPr>
            <a:spLocks noGrp="1"/>
          </p:cNvSpPr>
          <p:nvPr>
            <p:ph type="subTitle" idx="1"/>
          </p:nvPr>
        </p:nvSpPr>
        <p:spPr>
          <a:xfrm>
            <a:off x="464202" y="4423105"/>
            <a:ext cx="6194053" cy="384175"/>
          </a:xfrm>
          <a:prstGeom prst="rect">
            <a:avLst/>
          </a:prstGeom>
        </p:spPr>
        <p:txBody>
          <a:bodyPr vert="horz" lIns="121872" tIns="60937" rIns="121872" bIns="60937" rtlCol="0">
            <a:noAutofit/>
          </a:bodyPr>
          <a:lstStyle>
            <a:lvl1pPr marL="0" indent="0" algn="l" defTabSz="1218732" rtl="0" eaLnBrk="1" latinLnBrk="0" hangingPunct="1">
              <a:lnSpc>
                <a:spcPct val="95000"/>
              </a:lnSpc>
              <a:spcBef>
                <a:spcPts val="1920"/>
              </a:spcBef>
              <a:buClr>
                <a:srgbClr val="92D050"/>
              </a:buClr>
              <a:buSzPct val="90000"/>
              <a:buFont typeface="Arial" pitchFamily="34" charset="0"/>
              <a:buNone/>
              <a:tabLst/>
              <a:defRPr lang="en-US" sz="3100" b="0" i="0" kern="1200" dirty="0">
                <a:solidFill>
                  <a:schemeClr val="tx1"/>
                </a:solidFill>
                <a:latin typeface="Calibri Light" charset="0"/>
                <a:ea typeface="+mn-ea"/>
                <a:cs typeface="+mn-cs"/>
              </a:defRPr>
            </a:lvl1pPr>
            <a:lvl2pPr marL="609363" indent="0" algn="ctr">
              <a:buNone/>
              <a:defRPr>
                <a:solidFill>
                  <a:schemeClr val="tx1">
                    <a:tint val="75000"/>
                  </a:schemeClr>
                </a:solidFill>
              </a:defRPr>
            </a:lvl2pPr>
            <a:lvl3pPr marL="1218732" indent="0" algn="ctr">
              <a:buNone/>
              <a:defRPr>
                <a:solidFill>
                  <a:schemeClr val="tx1">
                    <a:tint val="75000"/>
                  </a:schemeClr>
                </a:solidFill>
              </a:defRPr>
            </a:lvl3pPr>
            <a:lvl4pPr marL="1828099"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199" indent="0" algn="ctr">
              <a:buNone/>
              <a:defRPr>
                <a:solidFill>
                  <a:schemeClr val="tx1">
                    <a:tint val="75000"/>
                  </a:schemeClr>
                </a:solidFill>
              </a:defRPr>
            </a:lvl7pPr>
            <a:lvl8pPr marL="4265565" indent="0" algn="ctr">
              <a:buNone/>
              <a:defRPr>
                <a:solidFill>
                  <a:schemeClr val="tx1">
                    <a:tint val="75000"/>
                  </a:schemeClr>
                </a:solidFill>
              </a:defRPr>
            </a:lvl8pPr>
            <a:lvl9pPr marL="4874933" indent="0" algn="ctr">
              <a:buNone/>
              <a:defRPr>
                <a:solidFill>
                  <a:schemeClr val="tx1">
                    <a:tint val="75000"/>
                  </a:schemeClr>
                </a:solidFill>
              </a:defRPr>
            </a:lvl9pPr>
          </a:lstStyle>
          <a:p>
            <a:pPr marL="0" lvl="0" indent="0" algn="l" defTabSz="1218732" rtl="0" eaLnBrk="1" latinLnBrk="0" hangingPunct="1">
              <a:lnSpc>
                <a:spcPct val="95000"/>
              </a:lnSpc>
              <a:spcBef>
                <a:spcPts val="1920"/>
              </a:spcBef>
              <a:buClr>
                <a:srgbClr val="92D050"/>
              </a:buClr>
              <a:buSzPct val="90000"/>
              <a:buFont typeface="Arial" pitchFamily="34" charset="0"/>
              <a:buNone/>
              <a:tabLst/>
            </a:pPr>
            <a:r>
              <a:rPr lang="en-US" dirty="0" smtClean="0"/>
              <a:t>Click to edit Master subtitle style</a:t>
            </a:r>
            <a:endParaRPr lang="en-US" dirty="0"/>
          </a:p>
        </p:txBody>
      </p:sp>
      <p:sp>
        <p:nvSpPr>
          <p:cNvPr id="15" name="Picture Placeholder 30"/>
          <p:cNvSpPr>
            <a:spLocks noGrp="1"/>
          </p:cNvSpPr>
          <p:nvPr>
            <p:ph type="pic" sz="quarter" idx="11" hasCustomPrompt="1"/>
          </p:nvPr>
        </p:nvSpPr>
        <p:spPr>
          <a:xfrm>
            <a:off x="6992813" y="1735018"/>
            <a:ext cx="4800600" cy="3071937"/>
          </a:xfrm>
          <a:prstGeom prst="rect">
            <a:avLst/>
          </a:prstGeom>
        </p:spPr>
        <p:txBody>
          <a:bodyPr lIns="162476" tIns="81236" rIns="162476" bIns="81236" anchor="ctr" anchorCtr="1">
            <a:normAutofit/>
          </a:bodyPr>
          <a:lstStyle>
            <a:lvl1pPr marL="0" indent="0" algn="ctr">
              <a:buNone/>
              <a:defRPr sz="3200" b="0" i="0">
                <a:solidFill>
                  <a:schemeClr val="tx1"/>
                </a:solidFill>
                <a:latin typeface="Calibri Light" charset="0"/>
              </a:defRPr>
            </a:lvl1pPr>
          </a:lstStyle>
          <a:p>
            <a:r>
              <a:rPr lang="en-US" dirty="0" smtClean="0"/>
              <a:t>Insert photo here</a:t>
            </a:r>
            <a:endParaRPr lang="en-US" dirty="0"/>
          </a:p>
        </p:txBody>
      </p:sp>
      <p:sp>
        <p:nvSpPr>
          <p:cNvPr id="16" name="Text Placeholder 7"/>
          <p:cNvSpPr>
            <a:spLocks noGrp="1"/>
          </p:cNvSpPr>
          <p:nvPr>
            <p:ph type="body" sz="quarter" idx="12"/>
          </p:nvPr>
        </p:nvSpPr>
        <p:spPr>
          <a:xfrm>
            <a:off x="464202" y="2704852"/>
            <a:ext cx="6194053" cy="1600200"/>
          </a:xfrm>
          <a:prstGeom prst="rect">
            <a:avLst/>
          </a:prstGeom>
        </p:spPr>
        <p:txBody>
          <a:bodyPr bIns="0" anchor="b">
            <a:noAutofit/>
          </a:bodyPr>
          <a:lstStyle>
            <a:lvl1pPr marL="0" indent="0" algn="l" defTabSz="1218732" rtl="0" eaLnBrk="1" fontAlgn="base" latinLnBrk="0" hangingPunct="1">
              <a:lnSpc>
                <a:spcPct val="80000"/>
              </a:lnSpc>
              <a:spcBef>
                <a:spcPct val="0"/>
              </a:spcBef>
              <a:spcAft>
                <a:spcPct val="0"/>
              </a:spcAft>
              <a:buClr>
                <a:schemeClr val="tx1"/>
              </a:buClr>
              <a:buSzTx/>
              <a:buFont typeface="Ciscolight" pitchFamily="2" charset="0"/>
              <a:buNone/>
              <a:defRPr lang="en-US" sz="7100" b="0" i="0" kern="1200" spc="0" baseline="0" dirty="0">
                <a:solidFill>
                  <a:schemeClr val="accent2"/>
                </a:solidFill>
                <a:latin typeface="Calibri Light" charset="0"/>
                <a:ea typeface="+mj-ea"/>
                <a:cs typeface="+mj-cs"/>
              </a:defRPr>
            </a:lvl1pPr>
          </a:lstStyle>
          <a:p>
            <a:pPr lvl="0"/>
            <a:r>
              <a:rPr lang="en-US" dirty="0" smtClean="0"/>
              <a:t>Click to edit Master text styles</a:t>
            </a:r>
          </a:p>
        </p:txBody>
      </p:sp>
      <p:sp>
        <p:nvSpPr>
          <p:cNvPr id="4" name="Date Placeholder 3"/>
          <p:cNvSpPr>
            <a:spLocks noGrp="1"/>
          </p:cNvSpPr>
          <p:nvPr>
            <p:ph type="dt" sz="quarter" idx="13"/>
          </p:nvPr>
        </p:nvSpPr>
        <p:spPr>
          <a:xfrm>
            <a:off x="609602" y="6356351"/>
            <a:ext cx="2843213" cy="365125"/>
          </a:xfrm>
          <a:prstGeom prst="rect">
            <a:avLst/>
          </a:prstGeom>
        </p:spPr>
        <p:txBody>
          <a:bodyPr/>
          <a:lstStyle/>
          <a:p>
            <a:pPr>
              <a:buClr>
                <a:srgbClr val="E45785"/>
              </a:buClr>
            </a:pPr>
            <a:fld id="{05AFEC55-7333-494A-8B40-8C559F8DD37E}"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452871838"/>
      </p:ext>
    </p:extLst>
  </p:cSld>
  <p:clrMapOvr>
    <a:masterClrMapping/>
  </p:clrMapOvr>
  <p:transition>
    <p:fade/>
  </p:transition>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767482" cy="1093695"/>
          </a:xfrm>
          <a:solidFill>
            <a:schemeClr val="accent2"/>
          </a:solidFill>
        </p:spPr>
        <p:txBody>
          <a:bodyPr lIns="359985" rIns="359985" anchor="ctr"/>
          <a:lstStyle>
            <a:lvl1pPr>
              <a:defRPr b="0" i="0">
                <a:solidFill>
                  <a:schemeClr val="bg1"/>
                </a:solidFill>
                <a:latin typeface="Calibri Light" charset="0"/>
                <a:ea typeface="Calibri Light" charset="0"/>
                <a:cs typeface="Calibri Light" charset="0"/>
              </a:defRPr>
            </a:lvl1pPr>
          </a:lstStyle>
          <a:p>
            <a:r>
              <a:rPr lang="en-US" smtClean="0"/>
              <a:t>Click to edit Master title style</a:t>
            </a:r>
            <a:endParaRPr lang="en-US"/>
          </a:p>
        </p:txBody>
      </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97AFE251-98D0-4BDB-941C-6D3588A1375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149948267"/>
      </p:ext>
    </p:extLst>
  </p:cSld>
  <p:clrMapOvr>
    <a:masterClrMapping/>
  </p:clrMapOvr>
  <p:transition>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ooter_security classification" hidden="1"/>
          <p:cNvSpPr>
            <a:spLocks noGrp="1"/>
          </p:cNvSpPr>
          <p:nvPr>
            <p:ph type="ftr" sz="quarter" idx="10"/>
          </p:nvPr>
        </p:nvSpPr>
        <p:spPr/>
        <p:txBody>
          <a:bodyPr/>
          <a:lstStyle/>
          <a:p>
            <a:endParaRPr lang="en-US" dirty="0"/>
          </a:p>
        </p:txBody>
      </p:sp>
      <p:sp>
        <p:nvSpPr>
          <p:cNvPr id="4" name="Date" hidden="1"/>
          <p:cNvSpPr>
            <a:spLocks noGrp="1"/>
          </p:cNvSpPr>
          <p:nvPr>
            <p:ph type="dt" sz="half" idx="11"/>
          </p:nvPr>
        </p:nvSpPr>
        <p:spPr/>
        <p:txBody>
          <a:bodyPr/>
          <a:lstStyle/>
          <a:p>
            <a:fld id="{285138E8-3F3E-4DC5-A5FA-50868B94627A}" type="datetimeFigureOut">
              <a:rPr lang="en-US" smtClean="0"/>
              <a:t>3/30/2017</a:t>
            </a:fld>
            <a:endParaRPr lang="en-US" dirty="0"/>
          </a:p>
        </p:txBody>
      </p:sp>
      <p:sp>
        <p:nvSpPr>
          <p:cNvPr id="6" name="Agenda list"/>
          <p:cNvSpPr>
            <a:spLocks noGrp="1"/>
          </p:cNvSpPr>
          <p:nvPr>
            <p:ph sz="quarter" idx="12"/>
          </p:nvPr>
        </p:nvSpPr>
        <p:spPr>
          <a:xfrm>
            <a:off x="2243780" y="1752898"/>
            <a:ext cx="9211620" cy="4163242"/>
          </a:xfrm>
        </p:spPr>
        <p:txBody>
          <a:bodyPr/>
          <a:lstStyle>
            <a:lvl1pPr marL="228600" indent="-228600">
              <a:lnSpc>
                <a:spcPct val="120000"/>
              </a:lnSpc>
              <a:buFont typeface="Calibri" panose="020F0502020204030204" pitchFamily="34" charset="0"/>
              <a:buChar char="•"/>
              <a:defRPr sz="2400">
                <a:solidFill>
                  <a:schemeClr val="tx2">
                    <a:lumMod val="75000"/>
                  </a:schemeClr>
                </a:solidFill>
              </a:defRPr>
            </a:lvl1pPr>
            <a:lvl2pPr marL="576072" indent="-228600">
              <a:buFont typeface="Calibri" panose="020F0502020204030204" pitchFamily="34" charset="0"/>
              <a:buChar char="̶"/>
              <a:defRPr>
                <a:solidFill>
                  <a:schemeClr val="tx2">
                    <a:lumMod val="75000"/>
                  </a:schemeClr>
                </a:solidFill>
              </a:defRPr>
            </a:lvl2pPr>
          </a:lstStyle>
          <a:p>
            <a:pPr lvl="0"/>
            <a:r>
              <a:rPr lang="en-US" smtClean="0"/>
              <a:t>Click to edit Master text styles</a:t>
            </a:r>
          </a:p>
          <a:p>
            <a:pPr lvl="1"/>
            <a:r>
              <a:rPr lang="en-US" smtClean="0"/>
              <a:t>Second level</a:t>
            </a:r>
          </a:p>
        </p:txBody>
      </p:sp>
      <p:sp>
        <p:nvSpPr>
          <p:cNvPr id="2" name="Slide Title"/>
          <p:cNvSpPr>
            <a:spLocks noGrp="1"/>
          </p:cNvSpPr>
          <p:nvPr>
            <p:ph type="title"/>
          </p:nvPr>
        </p:nvSpPr>
        <p:spPr>
          <a:xfrm>
            <a:off x="1166813" y="976680"/>
            <a:ext cx="8483330" cy="707289"/>
          </a:xfrm>
        </p:spPr>
        <p:txBody>
          <a:bodyPr/>
          <a:lstStyle>
            <a:lvl1pPr>
              <a:defRPr>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21832947"/>
      </p:ext>
    </p:extLst>
  </p:cSld>
  <p:clrMapOvr>
    <a:masterClrMapping/>
  </p:clrMapOvr>
  <p:transition>
    <p:fade/>
  </p:transition>
  <p:timing>
    <p:tnLst>
      <p:par>
        <p:cTn id="1" dur="indefinite" restart="never" nodeType="tmRoot"/>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767482" cy="1093695"/>
          </a:xfrm>
          <a:solidFill>
            <a:schemeClr val="accent2"/>
          </a:solidFill>
        </p:spPr>
        <p:txBody>
          <a:bodyPr lIns="359985" rIns="359985" anchor="ctr"/>
          <a:lstStyle>
            <a:lvl1pPr>
              <a:defRPr b="0" i="0">
                <a:solidFill>
                  <a:schemeClr val="bg1"/>
                </a:solidFill>
                <a:latin typeface="Calibri Light" charset="0"/>
                <a:ea typeface="Calibri Light" charset="0"/>
                <a:cs typeface="Calibri Light" charset="0"/>
              </a:defRPr>
            </a:lvl1pPr>
          </a:lstStyle>
          <a:p>
            <a:r>
              <a:rPr lang="en-US" smtClean="0"/>
              <a:t>Click to edit Master title style</a:t>
            </a:r>
            <a:endParaRPr lang="en-US"/>
          </a:p>
        </p:txBody>
      </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CD16837D-9D12-4B1C-B769-E9A4DCAA807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258131693"/>
      </p:ext>
    </p:extLst>
  </p:cSld>
  <p:clrMapOvr>
    <a:masterClrMapping/>
  </p:clrMapOvr>
  <p:transition>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8340BF03-2361-4F98-A84C-A98FC3BD1421}"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793783317"/>
      </p:ext>
    </p:extLst>
  </p:cSld>
  <p:clrMapOvr>
    <a:masterClrMapping/>
  </p:clrMapOvr>
  <p:transition>
    <p:fade/>
  </p:transition>
  <p:timing>
    <p:tnLst>
      <p:par>
        <p:cTn id="1" dur="indefinite" restart="never" nodeType="tmRoot"/>
      </p:par>
    </p:tn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dark gray">
    <p:spTree>
      <p:nvGrpSpPr>
        <p:cNvPr id="1" name=""/>
        <p:cNvGrpSpPr/>
        <p:nvPr/>
      </p:nvGrpSpPr>
      <p:grpSpPr>
        <a:xfrm>
          <a:off x="0" y="0"/>
          <a:ext cx="0" cy="0"/>
          <a:chOff x="0" y="0"/>
          <a:chExt cx="0" cy="0"/>
        </a:xfrm>
      </p:grpSpPr>
      <p:sp>
        <p:nvSpPr>
          <p:cNvPr id="13" name="Rectangle 12"/>
          <p:cNvSpPr/>
          <p:nvPr/>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716"/>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499"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499" y="714378"/>
            <a:ext cx="10525558" cy="657225"/>
          </a:xfrm>
          <a:prstGeom prst="rect">
            <a:avLst/>
          </a:prstGeom>
        </p:spPr>
        <p:txBody>
          <a:bodyPr>
            <a:normAutofit/>
          </a:bodyPr>
          <a:lstStyle>
            <a:lvl1pPr marL="0" indent="0">
              <a:buNone/>
              <a:defRPr sz="4800" b="0" i="0">
                <a:solidFill>
                  <a:schemeClr val="accent2"/>
                </a:solidFill>
                <a:latin typeface="Calibri Light" charset="0"/>
                <a:cs typeface="Calibri Light" charset="0"/>
              </a:defRPr>
            </a:lvl1pPr>
          </a:lstStyle>
          <a:p>
            <a:pPr lvl="0"/>
            <a:r>
              <a:rPr lang="en-US" dirty="0" smtClean="0"/>
              <a:t>Click to edit Master text styles</a:t>
            </a: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04422"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8608F458-3C89-48F1-9AAF-1A32ECE5141D}"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7278150"/>
      </p:ext>
    </p:extLst>
  </p:cSld>
  <p:clrMapOvr>
    <a:masterClrMapping/>
  </p:clrMapOvr>
  <p:transition>
    <p:fade/>
  </p:transition>
  <p:timing>
    <p:tnLst>
      <p:par>
        <p:cTn id="1" dur="indefinite" restart="never" nodeType="tmRoot"/>
      </p:par>
    </p:tn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 Half page quote">
    <p:spTree>
      <p:nvGrpSpPr>
        <p:cNvPr id="1" name=""/>
        <p:cNvGrpSpPr/>
        <p:nvPr/>
      </p:nvGrpSpPr>
      <p:grpSpPr>
        <a:xfrm>
          <a:off x="0" y="0"/>
          <a:ext cx="0" cy="0"/>
          <a:chOff x="0" y="0"/>
          <a:chExt cx="0" cy="0"/>
        </a:xfrm>
      </p:grpSpPr>
      <p:sp>
        <p:nvSpPr>
          <p:cNvPr id="21" name="Rounded Rectangle 20"/>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182840" rIns="182840" bIns="182840" rtlCol="0" anchor="ctr"/>
          <a:lstStyle/>
          <a:p>
            <a:pPr algn="ctr">
              <a:buClr>
                <a:srgbClr val="E45785"/>
              </a:buClr>
            </a:pPr>
            <a:endParaRPr lang="en-US" sz="3100" dirty="0">
              <a:solidFill>
                <a:srgbClr val="FFFFFF"/>
              </a:solidFill>
              <a:latin typeface="Calibri Light" charset="0"/>
            </a:endParaRPr>
          </a:p>
        </p:txBody>
      </p:sp>
      <p:grpSp>
        <p:nvGrpSpPr>
          <p:cNvPr id="22" name="Group 21"/>
          <p:cNvGrpSpPr/>
          <p:nvPr userDrawn="1"/>
        </p:nvGrpSpPr>
        <p:grpSpPr>
          <a:xfrm>
            <a:off x="11113839" y="1639741"/>
            <a:ext cx="1073894" cy="3783163"/>
            <a:chOff x="8406179" y="-263"/>
            <a:chExt cx="737001" cy="6858000"/>
          </a:xfrm>
        </p:grpSpPr>
        <p:sp>
          <p:nvSpPr>
            <p:cNvPr id="23" name="Rectangle 22"/>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Calibri Light" charset="0"/>
              </a:endParaRPr>
            </a:p>
          </p:txBody>
        </p:sp>
        <p:sp>
          <p:nvSpPr>
            <p:cNvPr id="24" name="Rectangle 23"/>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sz="3200" dirty="0" smtClean="0">
                  <a:solidFill>
                    <a:srgbClr val="4D4D4F"/>
                  </a:solidFill>
                  <a:latin typeface="Calibri Light" charset="0"/>
                </a:rPr>
                <a:t> </a:t>
              </a:r>
            </a:p>
          </p:txBody>
        </p:sp>
        <p:sp>
          <p:nvSpPr>
            <p:cNvPr id="25" name="Rectangle 24"/>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Calibri Light" charset="0"/>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5" name="Text Placeholder 11"/>
          <p:cNvSpPr>
            <a:spLocks noGrp="1"/>
          </p:cNvSpPr>
          <p:nvPr>
            <p:ph type="body" sz="quarter" idx="11" hasCustomPrompt="1"/>
          </p:nvPr>
        </p:nvSpPr>
        <p:spPr bwMode="white">
          <a:xfrm>
            <a:off x="6204742" y="1747690"/>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800" b="0" i="0" kern="1200" dirty="0" smtClean="0">
                <a:solidFill>
                  <a:schemeClr val="bg1"/>
                </a:solidFill>
                <a:latin typeface="Calibri Light" charset="0"/>
                <a:ea typeface="+mn-ea"/>
                <a:cs typeface="Calibri Light"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600" b="0" i="0">
                <a:solidFill>
                  <a:schemeClr val="bg1"/>
                </a:solidFill>
                <a:latin typeface="Calibri Light" charset="0"/>
                <a:cs typeface="Calibri Light" charset="0"/>
              </a:defRPr>
            </a:lvl1pPr>
          </a:lstStyle>
          <a:p>
            <a:pPr lvl="0"/>
            <a:r>
              <a:rPr lang="en-US" dirty="0" smtClean="0"/>
              <a:t>Source Name</a:t>
            </a:r>
            <a:endParaRPr lang="en-US" dirty="0"/>
          </a:p>
        </p:txBody>
      </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68" indent="-168268">
              <a:buFont typeface="Arial" panose="020B0604020202020204" pitchFamily="34" charset="0"/>
              <a:buChar char="•"/>
              <a:defRPr sz="24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4" name="Date Placeholder 3"/>
          <p:cNvSpPr>
            <a:spLocks noGrp="1"/>
          </p:cNvSpPr>
          <p:nvPr>
            <p:ph type="dt" sz="quarter" idx="17"/>
          </p:nvPr>
        </p:nvSpPr>
        <p:spPr>
          <a:xfrm>
            <a:off x="609602" y="6356351"/>
            <a:ext cx="2843213" cy="365125"/>
          </a:xfrm>
          <a:prstGeom prst="rect">
            <a:avLst/>
          </a:prstGeom>
        </p:spPr>
        <p:txBody>
          <a:bodyPr/>
          <a:lstStyle/>
          <a:p>
            <a:pPr>
              <a:buClr>
                <a:srgbClr val="E45785"/>
              </a:buClr>
            </a:pPr>
            <a:fld id="{C17CAB9B-DA97-4CBD-BF10-2F2379D8E64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101601353"/>
      </p:ext>
    </p:extLst>
  </p:cSld>
  <p:clrMapOvr>
    <a:masterClrMapping/>
  </p:clrMapOvr>
  <p:transition>
    <p:fade/>
  </p:transition>
  <p:timing>
    <p:tnLst>
      <p:par>
        <p:cTn id="1" dur="indefinite" restart="never" nodeType="tmRoot"/>
      </p:par>
    </p:tn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3"/>
          <p:cNvSpPr>
            <a:spLocks noGrp="1"/>
          </p:cNvSpPr>
          <p:nvPr>
            <p:ph type="body" sz="quarter" idx="11"/>
          </p:nvPr>
        </p:nvSpPr>
        <p:spPr>
          <a:xfrm>
            <a:off x="5482006" y="872691"/>
            <a:ext cx="6372691" cy="5120640"/>
          </a:xfrm>
          <a:prstGeom prst="rect">
            <a:avLst/>
          </a:prstGeom>
        </p:spPr>
        <p:txBody>
          <a:bodyPr lIns="121877" tIns="60939" rIns="121877" bIns="60939" anchor="ctr" anchorCtr="0">
            <a:noAutofit/>
          </a:bodyPr>
          <a:lstStyle>
            <a:lvl1pPr marL="0" indent="0">
              <a:buFontTx/>
              <a:buNone/>
              <a:defRPr sz="3200" b="0" i="0" baseline="0">
                <a:solidFill>
                  <a:schemeClr val="tx1"/>
                </a:solidFill>
                <a:latin typeface="Calibri Light" charset="0"/>
              </a:defRPr>
            </a:lvl1pPr>
            <a:lvl2pPr>
              <a:defRPr sz="2000"/>
            </a:lvl2pPr>
            <a:lvl3pPr>
              <a:defRPr sz="2000"/>
            </a:lvl3pPr>
            <a:lvl4pPr>
              <a:defRPr sz="2000"/>
            </a:lvl4pPr>
            <a:lvl5pPr>
              <a:defRPr sz="2000"/>
            </a:lvl5pPr>
          </a:lstStyle>
          <a:p>
            <a:pPr lvl="0"/>
            <a:r>
              <a:rPr lang="en-US" dirty="0"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6000" b="0" i="0" kern="1200" spc="0" baseline="0" dirty="0">
                <a:solidFill>
                  <a:schemeClr val="tx2">
                    <a:lumMod val="75000"/>
                  </a:schemeClr>
                </a:solidFill>
                <a:latin typeface="Calibri Light" charset="0"/>
                <a:ea typeface="+mj-ea"/>
                <a:cs typeface="+mj-cs"/>
              </a:defRPr>
            </a:lvl1pPr>
          </a:lstStyle>
          <a:p>
            <a:r>
              <a:rPr lang="en-US" dirty="0"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D2733E24-8D62-4178-8A90-4EAB4436867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211546910"/>
      </p:ext>
    </p:extLst>
  </p:cSld>
  <p:clrMapOvr>
    <a:masterClrMapping/>
  </p:clrMapOvr>
  <p:transition>
    <p:fade/>
  </p:transition>
  <p:timing>
    <p:tnLst>
      <p:par>
        <p:cTn id="1" dur="indefinite" restart="never" nodeType="tmRoot"/>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Calibri Light"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grpSp>
      <p:sp>
        <p:nvSpPr>
          <p:cNvPr id="8" name="Rectangle 7"/>
          <p:cNvSpPr/>
          <p:nvPr userDrawn="1"/>
        </p:nvSpPr>
        <p:spPr bwMode="auto">
          <a:xfrm>
            <a:off x="2982664"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Calibri Light"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grpSp>
      <p:sp>
        <p:nvSpPr>
          <p:cNvPr id="13" name="Rectangle 12"/>
          <p:cNvSpPr/>
          <p:nvPr userDrawn="1"/>
        </p:nvSpPr>
        <p:spPr bwMode="auto">
          <a:xfrm>
            <a:off x="2982664"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181" indent="0">
              <a:buFontTx/>
              <a:buNone/>
              <a:defRPr sz="40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25" y="3810000"/>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4000" b="0" i="0" baseline="0" dirty="0">
                <a:solidFill>
                  <a:schemeClr val="bg1"/>
                </a:solidFill>
                <a:latin typeface="Calibri Light" charset="0"/>
                <a:ea typeface="+mn-ea"/>
                <a:cs typeface="Calibri Light"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dirty="0" smtClean="0"/>
              <a:t>Click to edit Master text styles</a:t>
            </a:r>
          </a:p>
        </p:txBody>
      </p:sp>
      <p:sp>
        <p:nvSpPr>
          <p:cNvPr id="19" name="Content Placeholder 18"/>
          <p:cNvSpPr>
            <a:spLocks noGrp="1"/>
          </p:cNvSpPr>
          <p:nvPr>
            <p:ph sz="quarter" idx="17" hasCustomPrompt="1"/>
          </p:nvPr>
        </p:nvSpPr>
        <p:spPr bwMode="white">
          <a:xfrm>
            <a:off x="4" y="1421434"/>
            <a:ext cx="2287681" cy="2100943"/>
          </a:xfrm>
          <a:prstGeom prst="rect">
            <a:avLst/>
          </a:prstGeom>
        </p:spPr>
        <p:txBody>
          <a:bodyPr lIns="0" tIns="0" rIns="0" bIns="0" anchor="ctr">
            <a:noAutofit/>
          </a:bodyPr>
          <a:lstStyle>
            <a:lvl1pPr marL="0" indent="0" algn="ctr">
              <a:lnSpc>
                <a:spcPct val="100000"/>
              </a:lnSpc>
              <a:spcBef>
                <a:spcPts val="0"/>
              </a:spcBef>
              <a:buFontTx/>
              <a:buNone/>
              <a:defRPr sz="120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7" y="3722847"/>
            <a:ext cx="2287681" cy="2103120"/>
          </a:xfrm>
          <a:prstGeom prst="rect">
            <a:avLst/>
          </a:prstGeom>
        </p:spPr>
        <p:txBody>
          <a:bodyPr lIns="0" tIns="0" rIns="0" bIns="0" anchor="ctr">
            <a:normAutofit/>
          </a:bodyPr>
          <a:lstStyle>
            <a:lvl1pPr marL="0" indent="0" algn="ctr">
              <a:lnSpc>
                <a:spcPct val="100000"/>
              </a:lnSpc>
              <a:spcBef>
                <a:spcPts val="0"/>
              </a:spcBef>
              <a:buFontTx/>
              <a:buNone/>
              <a:defRPr sz="120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CAB42B0A-1122-4684-99D9-55AF1FC4DD2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70774878"/>
      </p:ext>
    </p:extLst>
  </p:cSld>
  <p:clrMapOvr>
    <a:masterClrMapping/>
  </p:clrMapOvr>
  <p:transition>
    <p:fade/>
  </p:transition>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b="0" i="0" kern="1200" baseline="0" smtClean="0">
                <a:solidFill>
                  <a:schemeClr val="lt1"/>
                </a:solidFill>
                <a:latin typeface="Calibri Light" charset="0"/>
                <a:ea typeface="+mn-ea"/>
                <a:cs typeface="Calibri Light"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099F8998-0F86-4859-B272-8F1A57E77748}"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748964184"/>
      </p:ext>
    </p:extLst>
  </p:cSld>
  <p:clrMapOvr>
    <a:masterClrMapping/>
  </p:clrMapOvr>
  <p:transition>
    <p:fade/>
  </p:transition>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b="0" i="0" kern="1200">
                <a:solidFill>
                  <a:schemeClr val="lt1"/>
                </a:solidFill>
                <a:latin typeface="Calibri Light" charset="0"/>
                <a:ea typeface="+mn-ea"/>
                <a:cs typeface="Calibri Light"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7A9346B8-0E2C-470A-9ADF-9CFB23CD151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38398613"/>
      </p:ext>
    </p:extLst>
  </p:cSld>
  <p:clrMapOvr>
    <a:masterClrMapping/>
  </p:clrMapOvr>
  <p:transition>
    <p:fade/>
  </p:transition>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4" name="Group 3"/>
          <p:cNvGrpSpPr/>
          <p:nvPr userDrawn="1"/>
        </p:nvGrpSpPr>
        <p:grpSpPr>
          <a:xfrm flipV="1">
            <a:off x="1387075" y="2061814"/>
            <a:ext cx="4326422" cy="247740"/>
            <a:chOff x="561088" y="5345975"/>
            <a:chExt cx="8179052" cy="170104"/>
          </a:xfrm>
        </p:grpSpPr>
        <p:sp>
          <p:nvSpPr>
            <p:cNvPr id="5" name="Rectangle 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6" name="Straight Connector 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7" name="Text Placeholder 50"/>
          <p:cNvSpPr>
            <a:spLocks noGrp="1"/>
          </p:cNvSpPr>
          <p:nvPr>
            <p:ph type="body" sz="quarter" idx="18"/>
          </p:nvPr>
        </p:nvSpPr>
        <p:spPr>
          <a:xfrm>
            <a:off x="1394337"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8" name="Text Placeholder 48"/>
          <p:cNvSpPr>
            <a:spLocks noGrp="1"/>
          </p:cNvSpPr>
          <p:nvPr>
            <p:ph type="body" sz="quarter" idx="19" hasCustomPrompt="1"/>
          </p:nvPr>
        </p:nvSpPr>
        <p:spPr>
          <a:xfrm>
            <a:off x="1394552" y="2210726"/>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 name="Group 8"/>
          <p:cNvGrpSpPr/>
          <p:nvPr userDrawn="1"/>
        </p:nvGrpSpPr>
        <p:grpSpPr>
          <a:xfrm flipV="1">
            <a:off x="6466868" y="2061814"/>
            <a:ext cx="4326422" cy="247740"/>
            <a:chOff x="561088" y="5345975"/>
            <a:chExt cx="8179052" cy="170104"/>
          </a:xfrm>
        </p:grpSpPr>
        <p:sp>
          <p:nvSpPr>
            <p:cNvPr id="10" name="Rectangle 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1" name="Straight Connector 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50"/>
          <p:cNvSpPr>
            <a:spLocks noGrp="1"/>
          </p:cNvSpPr>
          <p:nvPr>
            <p:ph type="body" sz="quarter" idx="22"/>
          </p:nvPr>
        </p:nvSpPr>
        <p:spPr>
          <a:xfrm>
            <a:off x="6466868"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3" name="Text Placeholder 48"/>
          <p:cNvSpPr>
            <a:spLocks noGrp="1"/>
          </p:cNvSpPr>
          <p:nvPr>
            <p:ph type="body" sz="quarter" idx="23" hasCustomPrompt="1"/>
          </p:nvPr>
        </p:nvSpPr>
        <p:spPr>
          <a:xfrm>
            <a:off x="6467083" y="2210726"/>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14" name="Date Placeholder 13"/>
          <p:cNvSpPr>
            <a:spLocks noGrp="1"/>
          </p:cNvSpPr>
          <p:nvPr>
            <p:ph type="dt" sz="quarter" idx="24"/>
          </p:nvPr>
        </p:nvSpPr>
        <p:spPr>
          <a:xfrm>
            <a:off x="609602" y="6356351"/>
            <a:ext cx="2843213" cy="365125"/>
          </a:xfrm>
          <a:prstGeom prst="rect">
            <a:avLst/>
          </a:prstGeom>
        </p:spPr>
        <p:txBody>
          <a:bodyPr/>
          <a:lstStyle/>
          <a:p>
            <a:pPr>
              <a:buClr>
                <a:srgbClr val="E45785"/>
              </a:buClr>
            </a:pPr>
            <a:fld id="{F79767C0-6460-4E64-87CC-824FC758EA6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052384027"/>
      </p:ext>
    </p:extLst>
  </p:cSld>
  <p:clrMapOvr>
    <a:masterClrMapping/>
  </p:clrMapOvr>
  <p:transition>
    <p:fade/>
  </p:transition>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4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94" name="Group 93"/>
          <p:cNvGrpSpPr/>
          <p:nvPr userDrawn="1"/>
        </p:nvGrpSpPr>
        <p:grpSpPr>
          <a:xfrm flipV="1">
            <a:off x="1387075" y="1176722"/>
            <a:ext cx="4326422" cy="247740"/>
            <a:chOff x="561088" y="5345975"/>
            <a:chExt cx="8179052" cy="170104"/>
          </a:xfrm>
        </p:grpSpPr>
        <p:sp>
          <p:nvSpPr>
            <p:cNvPr id="95" name="Rectangle 9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96" name="Straight Connector 9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7" name="Text Placeholder 50"/>
          <p:cNvSpPr>
            <a:spLocks noGrp="1"/>
          </p:cNvSpPr>
          <p:nvPr>
            <p:ph type="body" sz="quarter" idx="18"/>
          </p:nvPr>
        </p:nvSpPr>
        <p:spPr>
          <a:xfrm>
            <a:off x="1394337"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98" name="Text Placeholder 48"/>
          <p:cNvSpPr>
            <a:spLocks noGrp="1"/>
          </p:cNvSpPr>
          <p:nvPr>
            <p:ph type="body" sz="quarter" idx="19" hasCustomPrompt="1"/>
          </p:nvPr>
        </p:nvSpPr>
        <p:spPr>
          <a:xfrm>
            <a:off x="1394552" y="1325309"/>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9" name="Group 98"/>
          <p:cNvGrpSpPr/>
          <p:nvPr userDrawn="1"/>
        </p:nvGrpSpPr>
        <p:grpSpPr>
          <a:xfrm flipV="1">
            <a:off x="6466868" y="1176722"/>
            <a:ext cx="4326422" cy="247740"/>
            <a:chOff x="561088" y="5345975"/>
            <a:chExt cx="8179052" cy="170104"/>
          </a:xfrm>
        </p:grpSpPr>
        <p:sp>
          <p:nvSpPr>
            <p:cNvPr id="100" name="Rectangle 9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01" name="Straight Connector 10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2" name="Text Placeholder 50"/>
          <p:cNvSpPr>
            <a:spLocks noGrp="1"/>
          </p:cNvSpPr>
          <p:nvPr>
            <p:ph type="body" sz="quarter" idx="22"/>
          </p:nvPr>
        </p:nvSpPr>
        <p:spPr>
          <a:xfrm>
            <a:off x="6466868"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3" name="Text Placeholder 48"/>
          <p:cNvSpPr>
            <a:spLocks noGrp="1"/>
          </p:cNvSpPr>
          <p:nvPr>
            <p:ph type="body" sz="quarter" idx="23" hasCustomPrompt="1"/>
          </p:nvPr>
        </p:nvSpPr>
        <p:spPr>
          <a:xfrm>
            <a:off x="6467083" y="1325309"/>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4" name="Group 103"/>
          <p:cNvGrpSpPr/>
          <p:nvPr userDrawn="1"/>
        </p:nvGrpSpPr>
        <p:grpSpPr>
          <a:xfrm flipV="1">
            <a:off x="1387075" y="3846379"/>
            <a:ext cx="4326422" cy="247740"/>
            <a:chOff x="561088" y="5345975"/>
            <a:chExt cx="8179052" cy="170104"/>
          </a:xfrm>
        </p:grpSpPr>
        <p:sp>
          <p:nvSpPr>
            <p:cNvPr id="105" name="Rectangle 10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06" name="Straight Connector 10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7" name="Text Placeholder 50"/>
          <p:cNvSpPr>
            <a:spLocks noGrp="1"/>
          </p:cNvSpPr>
          <p:nvPr>
            <p:ph type="body" sz="quarter" idx="24"/>
          </p:nvPr>
        </p:nvSpPr>
        <p:spPr>
          <a:xfrm>
            <a:off x="1394337"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8" name="Text Placeholder 48"/>
          <p:cNvSpPr>
            <a:spLocks noGrp="1"/>
          </p:cNvSpPr>
          <p:nvPr>
            <p:ph type="body" sz="quarter" idx="25" hasCustomPrompt="1"/>
          </p:nvPr>
        </p:nvSpPr>
        <p:spPr>
          <a:xfrm>
            <a:off x="1394552" y="3994973"/>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9" name="Group 108"/>
          <p:cNvGrpSpPr/>
          <p:nvPr userDrawn="1"/>
        </p:nvGrpSpPr>
        <p:grpSpPr>
          <a:xfrm flipV="1">
            <a:off x="6466868" y="3846379"/>
            <a:ext cx="4326422" cy="247740"/>
            <a:chOff x="561088" y="5345975"/>
            <a:chExt cx="8179052" cy="170104"/>
          </a:xfrm>
        </p:grpSpPr>
        <p:sp>
          <p:nvSpPr>
            <p:cNvPr id="110" name="Rectangle 10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11" name="Straight Connector 1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12" name="Text Placeholder 50"/>
          <p:cNvSpPr>
            <a:spLocks noGrp="1"/>
          </p:cNvSpPr>
          <p:nvPr>
            <p:ph type="body" sz="quarter" idx="26"/>
          </p:nvPr>
        </p:nvSpPr>
        <p:spPr>
          <a:xfrm>
            <a:off x="6466868"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13" name="Text Placeholder 48"/>
          <p:cNvSpPr>
            <a:spLocks noGrp="1"/>
          </p:cNvSpPr>
          <p:nvPr>
            <p:ph type="body" sz="quarter" idx="27" hasCustomPrompt="1"/>
          </p:nvPr>
        </p:nvSpPr>
        <p:spPr>
          <a:xfrm>
            <a:off x="6467083" y="3994973"/>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4" name="Date Placeholder 3"/>
          <p:cNvSpPr>
            <a:spLocks noGrp="1"/>
          </p:cNvSpPr>
          <p:nvPr>
            <p:ph type="dt" sz="quarter" idx="28"/>
          </p:nvPr>
        </p:nvSpPr>
        <p:spPr>
          <a:xfrm>
            <a:off x="609602" y="6356351"/>
            <a:ext cx="2843213" cy="365125"/>
          </a:xfrm>
          <a:prstGeom prst="rect">
            <a:avLst/>
          </a:prstGeom>
        </p:spPr>
        <p:txBody>
          <a:bodyPr/>
          <a:lstStyle/>
          <a:p>
            <a:pPr>
              <a:buClr>
                <a:srgbClr val="E45785"/>
              </a:buClr>
            </a:pPr>
            <a:fld id="{71C5198B-F4D5-4B22-9AA4-AA64D2C6CA0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34385632"/>
      </p:ext>
    </p:extLst>
  </p:cSld>
  <p:clrMapOvr>
    <a:masterClrMapping/>
  </p:clrMapOvr>
  <p:transition>
    <p:fade/>
  </p:transition>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title and bullets">
    <p:spTree>
      <p:nvGrpSpPr>
        <p:cNvPr id="1" name=""/>
        <p:cNvGrpSpPr/>
        <p:nvPr/>
      </p:nvGrpSpPr>
      <p:grpSpPr>
        <a:xfrm>
          <a:off x="0" y="0"/>
          <a:ext cx="0" cy="0"/>
          <a:chOff x="0" y="0"/>
          <a:chExt cx="0" cy="0"/>
        </a:xfrm>
      </p:grpSpPr>
      <p:sp>
        <p:nvSpPr>
          <p:cNvPr id="3" name="Footer_security classification" hidden="1"/>
          <p:cNvSpPr>
            <a:spLocks noGrp="1"/>
          </p:cNvSpPr>
          <p:nvPr>
            <p:ph type="ftr" sz="quarter" idx="10"/>
          </p:nvPr>
        </p:nvSpPr>
        <p:spPr/>
        <p:txBody>
          <a:bodyPr/>
          <a:lstStyle/>
          <a:p>
            <a:endParaRPr lang="en-US" dirty="0"/>
          </a:p>
        </p:txBody>
      </p:sp>
      <p:sp>
        <p:nvSpPr>
          <p:cNvPr id="4" name="Date" hidden="1"/>
          <p:cNvSpPr>
            <a:spLocks noGrp="1"/>
          </p:cNvSpPr>
          <p:nvPr>
            <p:ph type="dt" sz="quarter" idx="12"/>
          </p:nvPr>
        </p:nvSpPr>
        <p:spPr>
          <a:xfrm>
            <a:off x="609600" y="6356350"/>
            <a:ext cx="2843213" cy="365125"/>
          </a:xfrm>
          <a:prstGeom prst="rect">
            <a:avLst/>
          </a:prstGeom>
        </p:spPr>
        <p:txBody>
          <a:bodyPr/>
          <a:lstStyle/>
          <a:p>
            <a:fld id="{1C396E99-728E-4BC1-9827-5FA2D157E6FB}" type="datetimeFigureOut">
              <a:rPr lang="en-US" smtClean="0"/>
              <a:t>3/30/2017</a:t>
            </a:fld>
            <a:endParaRPr lang="en-US" dirty="0"/>
          </a:p>
        </p:txBody>
      </p:sp>
      <p:sp>
        <p:nvSpPr>
          <p:cNvPr id="13" name="Bullet text"/>
          <p:cNvSpPr>
            <a:spLocks noGrp="1"/>
          </p:cNvSpPr>
          <p:nvPr>
            <p:ph sz="quarter" idx="11"/>
          </p:nvPr>
        </p:nvSpPr>
        <p:spPr>
          <a:xfrm>
            <a:off x="583074" y="1457960"/>
            <a:ext cx="11000914" cy="467614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2" name="Slide Title"/>
          <p:cNvSpPr>
            <a:spLocks noGrp="1"/>
          </p:cNvSpPr>
          <p:nvPr>
            <p:ph type="title"/>
          </p:nvPr>
        </p:nvSpPr>
        <p:spPr>
          <a:xfrm>
            <a:off x="583842" y="460552"/>
            <a:ext cx="9857339" cy="923748"/>
          </a:xfrm>
        </p:spPr>
        <p:txBody>
          <a:bodyPr/>
          <a:lstStyle>
            <a:lvl1pPr>
              <a:defRPr>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0263407"/>
      </p:ext>
    </p:extLst>
  </p:cSld>
  <p:clrMapOvr>
    <a:masterClrMapping/>
  </p:clrMapOvr>
  <p:transition>
    <p:fade/>
  </p:transition>
  <p:timing>
    <p:tnLst>
      <p:par>
        <p:cTn id="1" dur="indefinite" restart="never" nodeType="tmRoot"/>
      </p:par>
    </p:tnLst>
  </p:timing>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Autofit/>
          </a:bodyPr>
          <a:lstStyle>
            <a:lvl1pPr marL="0" indent="0">
              <a:lnSpc>
                <a:spcPct val="100000"/>
              </a:lnSpc>
              <a:spcBef>
                <a:spcPts val="0"/>
              </a:spcBef>
              <a:buNone/>
              <a:defRPr sz="32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485392"/>
            <a:ext cx="11146225" cy="634789"/>
          </a:xfrm>
          <a:prstGeom prst="rect">
            <a:avLst/>
          </a:prstGeom>
        </p:spPr>
        <p:txBody>
          <a:bodyPr>
            <a:normAutofit/>
          </a:bodyPr>
          <a:lstStyle>
            <a:lvl1pPr marL="0" indent="0">
              <a:buNone/>
              <a:defRPr sz="32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499" y="1819656"/>
            <a:ext cx="10525558" cy="3200400"/>
          </a:xfrm>
          <a:prstGeom prst="rect">
            <a:avLst/>
          </a:prstGeom>
        </p:spPr>
        <p:txBody>
          <a:bodyPr>
            <a:normAutofit/>
          </a:bodyPr>
          <a:lstStyle>
            <a:lvl1pPr marL="0" indent="0">
              <a:buNone/>
              <a:defRPr sz="60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499" y="714378"/>
            <a:ext cx="10525558" cy="657225"/>
          </a:xfrm>
          <a:prstGeom prst="rect">
            <a:avLst/>
          </a:prstGeom>
        </p:spPr>
        <p:txBody>
          <a:bodyPr>
            <a:noAutofit/>
          </a:bodyPr>
          <a:lstStyle>
            <a:lvl1pPr marL="0" indent="0">
              <a:buNone/>
              <a:defRPr sz="6000" b="0" i="0">
                <a:solidFill>
                  <a:schemeClr val="accent2"/>
                </a:solidFill>
                <a:latin typeface="Calibri Light" charset="0"/>
                <a:cs typeface="Calibri Light" charset="0"/>
              </a:defRPr>
            </a:lvl1pPr>
          </a:lstStyle>
          <a:p>
            <a:pPr lvl="0"/>
            <a:r>
              <a:rPr lang="en-US" dirty="0" smtClean="0"/>
              <a:t>Click to edit Master text styles</a:t>
            </a:r>
          </a:p>
        </p:txBody>
      </p:sp>
      <p:pic>
        <p:nvPicPr>
          <p:cNvPr id="10"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04422"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31DBE5FC-1D56-4014-A5B0-8382BC0D8CBD}"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79877615"/>
      </p:ext>
    </p:extLst>
  </p:cSld>
  <p:clrMapOvr>
    <a:masterClrMapping/>
  </p:clrMapOvr>
  <p:transition>
    <p:fade/>
  </p:transition>
  <p:timing>
    <p:tnLst>
      <p:par>
        <p:cTn id="1" dur="indefinite" restart="never" nodeType="tmRoot"/>
      </p:par>
    </p:tn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gue slide">
    <p:spTree>
      <p:nvGrpSpPr>
        <p:cNvPr id="1" name=""/>
        <p:cNvGrpSpPr/>
        <p:nvPr/>
      </p:nvGrpSpPr>
      <p:grpSpPr>
        <a:xfrm>
          <a:off x="0" y="0"/>
          <a:ext cx="0" cy="0"/>
          <a:chOff x="0" y="0"/>
          <a:chExt cx="0" cy="0"/>
        </a:xfrm>
      </p:grpSpPr>
      <p:sp>
        <p:nvSpPr>
          <p:cNvPr id="6" name="Background pink"/>
          <p:cNvSpPr/>
          <p:nvPr userDrawn="1"/>
        </p:nvSpPr>
        <p:spPr bwMode="auto">
          <a:xfrm>
            <a:off x="4" y="23645"/>
            <a:ext cx="12188825" cy="6858000"/>
          </a:xfrm>
          <a:prstGeom prst="rect">
            <a:avLst/>
          </a:prstGeom>
          <a:solidFill>
            <a:schemeClr val="accent2"/>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sp>
        <p:nvSpPr>
          <p:cNvPr id="4" name="Text Placeholder 7"/>
          <p:cNvSpPr>
            <a:spLocks noGrp="1"/>
          </p:cNvSpPr>
          <p:nvPr userDrawn="1">
            <p:ph type="body" sz="quarter" idx="12"/>
          </p:nvPr>
        </p:nvSpPr>
        <p:spPr bwMode="white">
          <a:xfrm>
            <a:off x="614319" y="1698290"/>
            <a:ext cx="9682338" cy="3027783"/>
          </a:xfrm>
          <a:prstGeom prst="rect">
            <a:avLst/>
          </a:prstGeom>
        </p:spPr>
        <p:txBody>
          <a:bodyPr wrap="square" anchor="t" anchorCtr="0">
            <a:normAutofit/>
          </a:bodyPr>
          <a:lstStyle>
            <a:lvl1pPr marL="0" indent="0" algn="l">
              <a:lnSpc>
                <a:spcPct val="100000"/>
              </a:lnSpc>
              <a:spcBef>
                <a:spcPts val="0"/>
              </a:spcBef>
              <a:buNone/>
              <a:defRPr sz="5600" b="0" cap="all" baseline="0">
                <a:solidFill>
                  <a:schemeClr val="bg1"/>
                </a:solidFill>
              </a:defRPr>
            </a:lvl1pPr>
            <a:lvl5pPr marL="1028657" indent="0">
              <a:buNone/>
              <a:defRPr/>
            </a:lvl5pPr>
          </a:lstStyle>
          <a:p>
            <a:pPr lvl="0"/>
            <a:r>
              <a:rPr lang="en-US" dirty="0" smtClean="0"/>
              <a:t>Click to edit Master text styles</a:t>
            </a:r>
          </a:p>
        </p:txBody>
      </p:sp>
      <p:cxnSp>
        <p:nvCxnSpPr>
          <p:cNvPr id="16" name="Straight Connector 15"/>
          <p:cNvCxnSpPr/>
          <p:nvPr userDrawn="1"/>
        </p:nvCxnSpPr>
        <p:spPr bwMode="auto">
          <a:xfrm>
            <a:off x="4" y="6541707"/>
            <a:ext cx="12188825" cy="0"/>
          </a:xfrm>
          <a:prstGeom prst="line">
            <a:avLst/>
          </a:prstGeom>
          <a:solidFill>
            <a:schemeClr val="bg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ooter Placeholder 1" hidden="1"/>
          <p:cNvSpPr>
            <a:spLocks noGrp="1"/>
          </p:cNvSpPr>
          <p:nvPr>
            <p:ph type="ftr" sz="quarter" idx="3"/>
          </p:nvPr>
        </p:nvSpPr>
        <p:spPr>
          <a:xfrm>
            <a:off x="4194713" y="6556248"/>
            <a:ext cx="3799400" cy="301752"/>
          </a:xfrm>
          <a:prstGeom prst="rect">
            <a:avLst/>
          </a:prstGeom>
        </p:spPr>
        <p:txBody>
          <a:bodyPr vert="horz" lIns="91436" tIns="45719" rIns="91436" bIns="45719" rtlCol="0" anchor="ctr"/>
          <a:lstStyle>
            <a:lvl1pPr algn="ctr" rtl="0" fontAlgn="auto">
              <a:spcBef>
                <a:spcPts val="0"/>
              </a:spcBef>
              <a:spcAft>
                <a:spcPts val="0"/>
              </a:spcAft>
              <a:buClrTx/>
              <a:buSzTx/>
              <a:buFontTx/>
              <a:buNone/>
              <a:defRPr lang="en-US" sz="1100" b="0" i="0" kern="0" smtClean="0">
                <a:solidFill>
                  <a:srgbClr val="F5C3CE"/>
                </a:solidFill>
                <a:latin typeface="Calibri Light" charset="0"/>
                <a:ea typeface="+mn-ea"/>
                <a:cs typeface="+mn-cs"/>
              </a:defRPr>
            </a:lvl1pPr>
          </a:lstStyle>
          <a:p>
            <a:pPr>
              <a:defRPr/>
            </a:pPr>
            <a:endParaRPr dirty="0"/>
          </a:p>
        </p:txBody>
      </p:sp>
      <p:sp>
        <p:nvSpPr>
          <p:cNvPr id="13" name="Footer Placeholder 2"/>
          <p:cNvSpPr txBox="1">
            <a:spLocks/>
          </p:cNvSpPr>
          <p:nvPr userDrawn="1"/>
        </p:nvSpPr>
        <p:spPr>
          <a:xfrm>
            <a:off x="349590" y="6590732"/>
            <a:ext cx="3680903" cy="304221"/>
          </a:xfrm>
          <a:prstGeom prst="rect">
            <a:avLst/>
          </a:prstGeom>
        </p:spPr>
        <p:txBody>
          <a:bodyPr wrap="square" lIns="91436" tIns="45719" rIns="91436" bIns="4571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100" kern="0" dirty="0" smtClean="0">
                <a:solidFill>
                  <a:srgbClr val="F5C3CE"/>
                </a:solidFill>
                <a:latin typeface="Calibri Light" charset="0"/>
              </a:rPr>
              <a:t>©2016 Check Point Software Technologies </a:t>
            </a:r>
            <a:r>
              <a:rPr lang="en-US" sz="1100" kern="0" dirty="0" smtClean="0">
                <a:solidFill>
                  <a:srgbClr val="E45785"/>
                </a:solidFill>
                <a:latin typeface="Calibri Light" charset="0"/>
              </a:rPr>
              <a:t>Ltd. </a:t>
            </a:r>
            <a:endParaRPr lang="en-US" sz="1100" kern="0" dirty="0">
              <a:solidFill>
                <a:srgbClr val="E45785"/>
              </a:solidFill>
              <a:latin typeface="Calibri Light" charset="0"/>
            </a:endParaRPr>
          </a:p>
        </p:txBody>
      </p:sp>
      <p:sp>
        <p:nvSpPr>
          <p:cNvPr id="2" name="Date Placeholder 1"/>
          <p:cNvSpPr>
            <a:spLocks noGrp="1"/>
          </p:cNvSpPr>
          <p:nvPr>
            <p:ph type="dt" sz="quarter" idx="13"/>
          </p:nvPr>
        </p:nvSpPr>
        <p:spPr>
          <a:xfrm>
            <a:off x="609602" y="6356351"/>
            <a:ext cx="2843213" cy="365125"/>
          </a:xfrm>
          <a:prstGeom prst="rect">
            <a:avLst/>
          </a:prstGeom>
        </p:spPr>
        <p:txBody>
          <a:bodyPr/>
          <a:lstStyle/>
          <a:p>
            <a:pPr>
              <a:buClr>
                <a:srgbClr val="E45785"/>
              </a:buClr>
            </a:pPr>
            <a:fld id="{26978036-403B-4A6A-B175-9CE065DA1938}"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85275558"/>
      </p:ext>
    </p:extLst>
  </p:cSld>
  <p:clrMapOvr>
    <a:masterClrMapping/>
  </p:clrMapOvr>
  <p:transition>
    <p:fade/>
  </p:transition>
  <p:timing>
    <p:tnLst>
      <p:par>
        <p:cTn id="1" dur="indefinite" restart="never" nodeType="tmRoot"/>
      </p:par>
    </p:tn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dark gray">
    <p:bg>
      <p:bgPr>
        <a:solidFill>
          <a:srgbClr val="000000"/>
        </a:solidFill>
        <a:effectLst/>
      </p:bgPr>
    </p:b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4D4D4F">
                  <a:tint val="75000"/>
                </a:srgbClr>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E649BE22-F43E-4ECF-B80E-FA762BE8711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064848626"/>
      </p:ext>
    </p:extLst>
  </p:cSld>
  <p:clrMapOvr>
    <a:masterClrMapping/>
  </p:clrMapOvr>
  <p:transition>
    <p:fade/>
  </p:transition>
  <p:timing>
    <p:tnLst>
      <p:par>
        <p:cTn id="1" dur="indefinite" restart="never" nodeType="tmRoot"/>
      </p:par>
    </p:tnLst>
  </p:timing>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Cover">
    <p:spTree>
      <p:nvGrpSpPr>
        <p:cNvPr id="1" name=""/>
        <p:cNvGrpSpPr/>
        <p:nvPr/>
      </p:nvGrpSpPr>
      <p:grpSpPr>
        <a:xfrm>
          <a:off x="0" y="0"/>
          <a:ext cx="0" cy="0"/>
          <a:chOff x="0" y="0"/>
          <a:chExt cx="0" cy="0"/>
        </a:xfrm>
      </p:grpSpPr>
      <p:sp>
        <p:nvSpPr>
          <p:cNvPr id="13" name="Footer Placeholder 1"/>
          <p:cNvSpPr>
            <a:spLocks noGrp="1"/>
          </p:cNvSpPr>
          <p:nvPr>
            <p:ph type="ftr" sz="quarter" idx="3"/>
          </p:nvPr>
        </p:nvSpPr>
        <p:spPr>
          <a:xfrm>
            <a:off x="4875530" y="6553635"/>
            <a:ext cx="3799400" cy="301752"/>
          </a:xfrm>
          <a:prstGeom prst="rect">
            <a:avLst/>
          </a:prstGeom>
        </p:spPr>
        <p:txBody>
          <a:bodyPr vert="horz" lIns="121899" tIns="60949" rIns="121899" bIns="60949" rtlCol="0" anchor="ctr"/>
          <a:lstStyle>
            <a:lvl1pPr algn="l">
              <a:defRPr sz="1000">
                <a:solidFill>
                  <a:schemeClr val="tx1">
                    <a:lumMod val="50000"/>
                  </a:schemeClr>
                </a:solidFill>
              </a:defRPr>
            </a:lvl1pPr>
          </a:lstStyle>
          <a:p>
            <a:pPr>
              <a:buClr>
                <a:srgbClr val="E45785"/>
              </a:buClr>
            </a:pPr>
            <a:r>
              <a:rPr lang="en-US" smtClean="0">
                <a:solidFill>
                  <a:srgbClr val="4D4D4F">
                    <a:lumMod val="50000"/>
                  </a:srgbClr>
                </a:solidFill>
              </a:rPr>
              <a:t>[Protected] Non-confidential content
</a:t>
            </a:r>
            <a:endParaRPr lang="en-US" dirty="0">
              <a:solidFill>
                <a:srgbClr val="4D4D4F">
                  <a:lumMod val="50000"/>
                </a:srgbClr>
              </a:solidFill>
            </a:endParaRPr>
          </a:p>
        </p:txBody>
      </p:sp>
      <p:sp>
        <p:nvSpPr>
          <p:cNvPr id="8" name="Text Placeholder 2"/>
          <p:cNvSpPr>
            <a:spLocks noGrp="1"/>
          </p:cNvSpPr>
          <p:nvPr>
            <p:ph type="body" sz="quarter" idx="13" hasCustomPrompt="1"/>
          </p:nvPr>
        </p:nvSpPr>
        <p:spPr>
          <a:xfrm>
            <a:off x="585345" y="3131189"/>
            <a:ext cx="5804989" cy="968848"/>
          </a:xfrm>
          <a:prstGeom prst="rect">
            <a:avLst/>
          </a:prstGeom>
        </p:spPr>
        <p:txBody>
          <a:bodyPr lIns="121899" tIns="81240" rIns="162482" bIns="81240">
            <a:noAutofit/>
          </a:bodyPr>
          <a:lstStyle>
            <a:lvl1pPr marL="0" indent="0">
              <a:buFont typeface="Arial" panose="020B0604020202020204" pitchFamily="34" charset="0"/>
              <a:buNone/>
              <a:defRPr sz="2400" b="0" baseline="0">
                <a:solidFill>
                  <a:schemeClr val="bg1"/>
                </a:solidFill>
                <a:latin typeface="+mj-lt"/>
              </a:defRPr>
            </a:lvl1pPr>
            <a:lvl2pPr marL="541687" indent="0">
              <a:buNone/>
              <a:defRPr/>
            </a:lvl2pPr>
            <a:lvl3pPr marL="759622" indent="0">
              <a:buNone/>
              <a:defRPr/>
            </a:lvl3pPr>
            <a:lvl4pPr marL="918321" indent="0">
              <a:buNone/>
              <a:defRPr/>
            </a:lvl4pPr>
            <a:lvl5pPr marL="1068552" indent="0">
              <a:buNone/>
              <a:defRPr/>
            </a:lvl5pPr>
          </a:lstStyle>
          <a:p>
            <a:pPr lvl="0"/>
            <a:r>
              <a:rPr lang="en-GB" dirty="0" smtClean="0"/>
              <a:t>Presentation Subtitle</a:t>
            </a:r>
            <a:endParaRPr lang="en-GB" dirty="0"/>
          </a:p>
        </p:txBody>
      </p:sp>
      <p:sp>
        <p:nvSpPr>
          <p:cNvPr id="9" name="Subtitle 2"/>
          <p:cNvSpPr>
            <a:spLocks noGrp="1"/>
          </p:cNvSpPr>
          <p:nvPr>
            <p:ph type="subTitle" idx="1" hasCustomPrompt="1"/>
          </p:nvPr>
        </p:nvSpPr>
        <p:spPr>
          <a:xfrm>
            <a:off x="569517" y="5115257"/>
            <a:ext cx="5804989" cy="692595"/>
          </a:xfrm>
          <a:prstGeom prst="rect">
            <a:avLst/>
          </a:prstGeom>
        </p:spPr>
        <p:txBody>
          <a:bodyPr lIns="162482" tIns="81240" rIns="162482" bIns="81240" anchor="t" anchorCtr="0">
            <a:noAutofit/>
          </a:bodyPr>
          <a:lstStyle>
            <a:lvl1pPr marL="0" indent="0" algn="l">
              <a:lnSpc>
                <a:spcPts val="2666"/>
              </a:lnSpc>
              <a:spcBef>
                <a:spcPts val="0"/>
              </a:spcBef>
              <a:buNone/>
              <a:defRPr sz="1800" b="0" i="0">
                <a:solidFill>
                  <a:schemeClr val="bg1"/>
                </a:solidFill>
                <a:latin typeface="+mn-lt"/>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smtClean="0"/>
              <a:t>Speaker Name</a:t>
            </a:r>
            <a:br>
              <a:rPr lang="en-US" dirty="0" smtClean="0"/>
            </a:br>
            <a:r>
              <a:rPr lang="en-US" dirty="0" smtClean="0"/>
              <a:t>Speaker Title</a:t>
            </a:r>
          </a:p>
        </p:txBody>
      </p:sp>
      <p:sp>
        <p:nvSpPr>
          <p:cNvPr id="10" name="Text Placeholder 3"/>
          <p:cNvSpPr>
            <a:spLocks noGrp="1"/>
          </p:cNvSpPr>
          <p:nvPr>
            <p:ph type="body" sz="quarter" idx="14" hasCustomPrompt="1"/>
          </p:nvPr>
        </p:nvSpPr>
        <p:spPr>
          <a:xfrm>
            <a:off x="585345" y="1905230"/>
            <a:ext cx="5804989" cy="1071215"/>
          </a:xfrm>
          <a:prstGeom prst="rect">
            <a:avLst/>
          </a:prstGeom>
          <a:effectLst/>
        </p:spPr>
        <p:txBody>
          <a:bodyPr>
            <a:noAutofit/>
          </a:bodyPr>
          <a:lstStyle>
            <a:lvl1pPr marL="0" indent="0">
              <a:lnSpc>
                <a:spcPts val="4000"/>
              </a:lnSpc>
              <a:spcBef>
                <a:spcPts val="0"/>
              </a:spcBef>
              <a:buFontTx/>
              <a:buNone/>
              <a:defRPr sz="3200" b="1" cap="all" baseline="0">
                <a:solidFill>
                  <a:schemeClr val="bg1"/>
                </a:solidFill>
                <a:latin typeface="+mj-lt"/>
              </a:defRPr>
            </a:lvl1pPr>
          </a:lstStyle>
          <a:p>
            <a:pPr>
              <a:buClrTx/>
              <a:buSzTx/>
            </a:pPr>
            <a:r>
              <a:rPr lang="en-US" kern="0" dirty="0" smtClean="0"/>
              <a:t>PRESENTATION TITLE</a:t>
            </a:r>
          </a:p>
        </p:txBody>
      </p:sp>
      <p:sp>
        <p:nvSpPr>
          <p:cNvPr id="11" name="Footer Placeholder 2"/>
          <p:cNvSpPr txBox="1">
            <a:spLocks/>
          </p:cNvSpPr>
          <p:nvPr userDrawn="1"/>
        </p:nvSpPr>
        <p:spPr>
          <a:xfrm>
            <a:off x="353477" y="6557818"/>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rgbClr val="4D4D4F">
                    <a:lumMod val="50000"/>
                  </a:srgbClr>
                </a:solidFill>
              </a:rPr>
              <a:t>©2016 Check Point Software Technologies Ltd. </a:t>
            </a:r>
            <a:endParaRPr lang="en-US" sz="1000" kern="0" dirty="0">
              <a:solidFill>
                <a:srgbClr val="4D4D4F">
                  <a:lumMod val="50000"/>
                </a:srgbClr>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825" cy="6872032"/>
          </a:xfrm>
          <a:prstGeom prst="rect">
            <a:avLst/>
          </a:prstGeom>
        </p:spPr>
      </p:pic>
      <p:sp>
        <p:nvSpPr>
          <p:cNvPr id="12" name="Footer Placeholder 2"/>
          <p:cNvSpPr txBox="1">
            <a:spLocks/>
          </p:cNvSpPr>
          <p:nvPr userDrawn="1"/>
        </p:nvSpPr>
        <p:spPr>
          <a:xfrm>
            <a:off x="349590" y="6556510"/>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rgbClr val="FFFFFF"/>
                </a:solidFill>
              </a:rPr>
              <a:t>©2016 Check Point Software Technologies Ltd. </a:t>
            </a:r>
            <a:endParaRPr lang="en-US" sz="1000" kern="0" dirty="0">
              <a:solidFill>
                <a:srgbClr val="FFFFFF"/>
              </a:solidFill>
            </a:endParaRPr>
          </a:p>
        </p:txBody>
      </p:sp>
      <p:sp>
        <p:nvSpPr>
          <p:cNvPr id="5" name="Freeform 4"/>
          <p:cNvSpPr/>
          <p:nvPr userDrawn="1"/>
        </p:nvSpPr>
        <p:spPr bwMode="auto">
          <a:xfrm>
            <a:off x="6081713" y="0"/>
            <a:ext cx="6081311" cy="1531345"/>
          </a:xfrm>
          <a:custGeom>
            <a:avLst/>
            <a:gdLst>
              <a:gd name="connsiteX0" fmla="*/ 1465244 w 6081311"/>
              <a:gd name="connsiteY0" fmla="*/ 0 h 1531345"/>
              <a:gd name="connsiteX1" fmla="*/ 0 w 6081311"/>
              <a:gd name="connsiteY1" fmla="*/ 1520328 h 1531345"/>
              <a:gd name="connsiteX2" fmla="*/ 6048261 w 6081311"/>
              <a:gd name="connsiteY2" fmla="*/ 1531345 h 1531345"/>
              <a:gd name="connsiteX3" fmla="*/ 6081311 w 6081311"/>
              <a:gd name="connsiteY3" fmla="*/ 22034 h 1531345"/>
              <a:gd name="connsiteX4" fmla="*/ 1465244 w 6081311"/>
              <a:gd name="connsiteY4" fmla="*/ 0 h 1531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311" h="1531345">
                <a:moveTo>
                  <a:pt x="1465244" y="0"/>
                </a:moveTo>
                <a:lnTo>
                  <a:pt x="0" y="1520328"/>
                </a:lnTo>
                <a:lnTo>
                  <a:pt x="6048261" y="1531345"/>
                </a:lnTo>
                <a:lnTo>
                  <a:pt x="6081311" y="22034"/>
                </a:lnTo>
                <a:lnTo>
                  <a:pt x="1465244" y="0"/>
                </a:lnTo>
                <a:close/>
              </a:path>
            </a:pathLst>
          </a:custGeom>
          <a:solidFill>
            <a:srgbClr val="D5577E"/>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2" name="Date Placeholder 1"/>
          <p:cNvSpPr>
            <a:spLocks noGrp="1"/>
          </p:cNvSpPr>
          <p:nvPr>
            <p:ph type="dt" sz="half" idx="15"/>
          </p:nvPr>
        </p:nvSpPr>
        <p:spPr>
          <a:xfrm>
            <a:off x="609600" y="6356350"/>
            <a:ext cx="2843213" cy="365125"/>
          </a:xfrm>
          <a:prstGeom prst="rect">
            <a:avLst/>
          </a:prstGeom>
        </p:spPr>
        <p:txBody>
          <a:bodyPr/>
          <a:lstStyle/>
          <a:p>
            <a:pPr>
              <a:buClr>
                <a:srgbClr val="E45785"/>
              </a:buClr>
            </a:pPr>
            <a:fld id="{8CDEAF06-14D1-477F-93C7-D842C5A535A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634022394"/>
      </p:ext>
    </p:extLst>
  </p:cSld>
  <p:clrMapOvr>
    <a:masterClrMapping/>
  </p:clrMapOvr>
  <p:transition>
    <p:fade/>
  </p:transition>
  <p:timing>
    <p:tnLst>
      <p:par>
        <p:cTn id="1" dur="indefinite" restart="never" nodeType="tmRoot"/>
      </p:par>
    </p:tnLst>
  </p:timing>
  <p:hf sldNum="0" hdr="0" dt="0"/>
  <p:extLst mod="1">
    <p:ext uri="{DCECCB84-F9BA-43D5-87BE-67443E8EF086}">
      <p15:sldGuideLst xmlns="" xmlns:p15="http://schemas.microsoft.com/office/powerpoint/2012/main">
        <p15:guide id="1" orient="horz" pos="216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2" name="Footer Placeholder 1" hidden="1"/>
          <p:cNvSpPr>
            <a:spLocks noGrp="1"/>
          </p:cNvSpPr>
          <p:nvPr>
            <p:ph type="ftr" sz="quarter" idx="3"/>
          </p:nvPr>
        </p:nvSpPr>
        <p:spPr>
          <a:xfrm>
            <a:off x="4182013" y="6556248"/>
            <a:ext cx="3799400" cy="301752"/>
          </a:xfrm>
          <a:prstGeom prst="rect">
            <a:avLst/>
          </a:prstGeom>
        </p:spPr>
        <p:txBody>
          <a:bodyPr vert="horz" lIns="91436" tIns="45719" rIns="91436" bIns="45719" rtlCol="0" anchor="ctr"/>
          <a:lstStyle>
            <a:lvl1pPr algn="ctr">
              <a:defRPr sz="1100" b="0" i="0">
                <a:solidFill>
                  <a:schemeClr val="accent2"/>
                </a:solidFill>
                <a:latin typeface="Calibri Light" charset="0"/>
              </a:defRPr>
            </a:lvl1pPr>
          </a:lstStyle>
          <a:p>
            <a:pPr>
              <a:buClr>
                <a:srgbClr val="E45785"/>
              </a:buClr>
            </a:pPr>
            <a:endParaRPr lang="en-US" dirty="0">
              <a:solidFill>
                <a:srgbClr val="E45785"/>
              </a:solidFill>
            </a:endParaRPr>
          </a:p>
        </p:txBody>
      </p:sp>
      <p:sp>
        <p:nvSpPr>
          <p:cNvPr id="3" name="Date Placeholder 2"/>
          <p:cNvSpPr>
            <a:spLocks noGrp="1"/>
          </p:cNvSpPr>
          <p:nvPr>
            <p:ph type="dt" sz="quarter" idx="10"/>
          </p:nvPr>
        </p:nvSpPr>
        <p:spPr>
          <a:xfrm>
            <a:off x="609602" y="6356351"/>
            <a:ext cx="2843213" cy="365125"/>
          </a:xfrm>
          <a:prstGeom prst="rect">
            <a:avLst/>
          </a:prstGeom>
        </p:spPr>
        <p:txBody>
          <a:bodyPr/>
          <a:lstStyle/>
          <a:p>
            <a:pPr>
              <a:buClr>
                <a:srgbClr val="E45785"/>
              </a:buClr>
            </a:pPr>
            <a:fld id="{C9CF400C-8DAC-4607-9A54-FB4B45CCE99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63455097"/>
      </p:ext>
    </p:extLst>
  </p:cSld>
  <p:clrMapOvr>
    <a:masterClrMapping/>
  </p:clrMapOvr>
  <p:transition>
    <p:fade/>
  </p:transition>
  <p:timing>
    <p:tnLst>
      <p:par>
        <p:cTn id="1" dur="indefinite" restart="never" nodeType="tmRoot"/>
      </p:par>
    </p:tnLst>
  </p:timing>
  <p:hf sldNum="0" hdr="0" ftr="0" dt="0"/>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14" name="Subtitle 2"/>
          <p:cNvSpPr>
            <a:spLocks noGrp="1"/>
          </p:cNvSpPr>
          <p:nvPr>
            <p:ph type="subTitle" idx="1"/>
          </p:nvPr>
        </p:nvSpPr>
        <p:spPr>
          <a:xfrm>
            <a:off x="464202" y="4423105"/>
            <a:ext cx="6194053" cy="384175"/>
          </a:xfrm>
          <a:prstGeom prst="rect">
            <a:avLst/>
          </a:prstGeom>
        </p:spPr>
        <p:txBody>
          <a:bodyPr vert="horz" lIns="121872" tIns="60937" rIns="121872" bIns="60937" rtlCol="0">
            <a:noAutofit/>
          </a:bodyPr>
          <a:lstStyle>
            <a:lvl1pPr marL="0" indent="0" algn="l" defTabSz="1218732" rtl="0" eaLnBrk="1" latinLnBrk="0" hangingPunct="1">
              <a:lnSpc>
                <a:spcPct val="95000"/>
              </a:lnSpc>
              <a:spcBef>
                <a:spcPts val="1920"/>
              </a:spcBef>
              <a:buClr>
                <a:srgbClr val="92D050"/>
              </a:buClr>
              <a:buSzPct val="90000"/>
              <a:buFont typeface="Arial" pitchFamily="34" charset="0"/>
              <a:buNone/>
              <a:tabLst/>
              <a:defRPr lang="en-US" sz="3100" b="0" i="0" kern="1200" dirty="0">
                <a:solidFill>
                  <a:schemeClr val="tx1"/>
                </a:solidFill>
                <a:latin typeface="Calibri Light" charset="0"/>
                <a:ea typeface="+mn-ea"/>
                <a:cs typeface="+mn-cs"/>
              </a:defRPr>
            </a:lvl1pPr>
            <a:lvl2pPr marL="609363" indent="0" algn="ctr">
              <a:buNone/>
              <a:defRPr>
                <a:solidFill>
                  <a:schemeClr val="tx1">
                    <a:tint val="75000"/>
                  </a:schemeClr>
                </a:solidFill>
              </a:defRPr>
            </a:lvl2pPr>
            <a:lvl3pPr marL="1218732" indent="0" algn="ctr">
              <a:buNone/>
              <a:defRPr>
                <a:solidFill>
                  <a:schemeClr val="tx1">
                    <a:tint val="75000"/>
                  </a:schemeClr>
                </a:solidFill>
              </a:defRPr>
            </a:lvl3pPr>
            <a:lvl4pPr marL="1828099"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199" indent="0" algn="ctr">
              <a:buNone/>
              <a:defRPr>
                <a:solidFill>
                  <a:schemeClr val="tx1">
                    <a:tint val="75000"/>
                  </a:schemeClr>
                </a:solidFill>
              </a:defRPr>
            </a:lvl7pPr>
            <a:lvl8pPr marL="4265565" indent="0" algn="ctr">
              <a:buNone/>
              <a:defRPr>
                <a:solidFill>
                  <a:schemeClr val="tx1">
                    <a:tint val="75000"/>
                  </a:schemeClr>
                </a:solidFill>
              </a:defRPr>
            </a:lvl8pPr>
            <a:lvl9pPr marL="4874933" indent="0" algn="ctr">
              <a:buNone/>
              <a:defRPr>
                <a:solidFill>
                  <a:schemeClr val="tx1">
                    <a:tint val="75000"/>
                  </a:schemeClr>
                </a:solidFill>
              </a:defRPr>
            </a:lvl9pPr>
          </a:lstStyle>
          <a:p>
            <a:pPr marL="0" lvl="0" indent="0" algn="l" defTabSz="1218732" rtl="0" eaLnBrk="1" latinLnBrk="0" hangingPunct="1">
              <a:lnSpc>
                <a:spcPct val="95000"/>
              </a:lnSpc>
              <a:spcBef>
                <a:spcPts val="1920"/>
              </a:spcBef>
              <a:buClr>
                <a:srgbClr val="92D050"/>
              </a:buClr>
              <a:buSzPct val="90000"/>
              <a:buFont typeface="Arial" pitchFamily="34" charset="0"/>
              <a:buNone/>
              <a:tabLst/>
            </a:pPr>
            <a:r>
              <a:rPr lang="en-US" dirty="0" smtClean="0"/>
              <a:t>Click to edit Master subtitle style</a:t>
            </a:r>
            <a:endParaRPr lang="en-US" dirty="0"/>
          </a:p>
        </p:txBody>
      </p:sp>
      <p:sp>
        <p:nvSpPr>
          <p:cNvPr id="15" name="Picture Placeholder 30"/>
          <p:cNvSpPr>
            <a:spLocks noGrp="1"/>
          </p:cNvSpPr>
          <p:nvPr>
            <p:ph type="pic" sz="quarter" idx="11" hasCustomPrompt="1"/>
          </p:nvPr>
        </p:nvSpPr>
        <p:spPr>
          <a:xfrm>
            <a:off x="6992813" y="1735018"/>
            <a:ext cx="4800600" cy="3071937"/>
          </a:xfrm>
          <a:prstGeom prst="rect">
            <a:avLst/>
          </a:prstGeom>
        </p:spPr>
        <p:txBody>
          <a:bodyPr lIns="162476" tIns="81236" rIns="162476" bIns="81236" anchor="ctr" anchorCtr="1">
            <a:normAutofit/>
          </a:bodyPr>
          <a:lstStyle>
            <a:lvl1pPr marL="0" indent="0" algn="ctr">
              <a:buNone/>
              <a:defRPr sz="3200" b="0" i="0">
                <a:solidFill>
                  <a:schemeClr val="tx1"/>
                </a:solidFill>
                <a:latin typeface="Calibri Light" charset="0"/>
              </a:defRPr>
            </a:lvl1pPr>
          </a:lstStyle>
          <a:p>
            <a:r>
              <a:rPr lang="en-US" dirty="0" smtClean="0"/>
              <a:t>Insert photo here</a:t>
            </a:r>
            <a:endParaRPr lang="en-US" dirty="0"/>
          </a:p>
        </p:txBody>
      </p:sp>
      <p:sp>
        <p:nvSpPr>
          <p:cNvPr id="16" name="Text Placeholder 7"/>
          <p:cNvSpPr>
            <a:spLocks noGrp="1"/>
          </p:cNvSpPr>
          <p:nvPr>
            <p:ph type="body" sz="quarter" idx="12"/>
          </p:nvPr>
        </p:nvSpPr>
        <p:spPr>
          <a:xfrm>
            <a:off x="464202" y="2704852"/>
            <a:ext cx="6194053" cy="1600200"/>
          </a:xfrm>
          <a:prstGeom prst="rect">
            <a:avLst/>
          </a:prstGeom>
        </p:spPr>
        <p:txBody>
          <a:bodyPr bIns="0" anchor="b">
            <a:noAutofit/>
          </a:bodyPr>
          <a:lstStyle>
            <a:lvl1pPr marL="0" indent="0" algn="l" defTabSz="1218732" rtl="0" eaLnBrk="1" fontAlgn="base" latinLnBrk="0" hangingPunct="1">
              <a:lnSpc>
                <a:spcPct val="80000"/>
              </a:lnSpc>
              <a:spcBef>
                <a:spcPct val="0"/>
              </a:spcBef>
              <a:spcAft>
                <a:spcPct val="0"/>
              </a:spcAft>
              <a:buClr>
                <a:schemeClr val="tx1"/>
              </a:buClr>
              <a:buSzTx/>
              <a:buFont typeface="Ciscolight" pitchFamily="2" charset="0"/>
              <a:buNone/>
              <a:defRPr lang="en-US" sz="7100" b="0" i="0" kern="1200" spc="0" baseline="0" dirty="0">
                <a:solidFill>
                  <a:schemeClr val="accent2"/>
                </a:solidFill>
                <a:latin typeface="Calibri Light" charset="0"/>
                <a:ea typeface="+mj-ea"/>
                <a:cs typeface="+mj-cs"/>
              </a:defRPr>
            </a:lvl1pPr>
          </a:lstStyle>
          <a:p>
            <a:pPr lvl="0"/>
            <a:r>
              <a:rPr lang="en-US" dirty="0" smtClean="0"/>
              <a:t>Click to edit Master text styles</a:t>
            </a:r>
          </a:p>
        </p:txBody>
      </p:sp>
      <p:sp>
        <p:nvSpPr>
          <p:cNvPr id="4" name="Date Placeholder 3"/>
          <p:cNvSpPr>
            <a:spLocks noGrp="1"/>
          </p:cNvSpPr>
          <p:nvPr>
            <p:ph type="dt" sz="quarter" idx="13"/>
          </p:nvPr>
        </p:nvSpPr>
        <p:spPr>
          <a:xfrm>
            <a:off x="609602" y="6356351"/>
            <a:ext cx="2843213" cy="365125"/>
          </a:xfrm>
          <a:prstGeom prst="rect">
            <a:avLst/>
          </a:prstGeom>
        </p:spPr>
        <p:txBody>
          <a:bodyPr/>
          <a:lstStyle/>
          <a:p>
            <a:pPr>
              <a:buClr>
                <a:srgbClr val="E45785"/>
              </a:buClr>
            </a:pPr>
            <a:fld id="{08B726A1-A9F1-4931-A7AD-E6A865F7BA6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586387174"/>
      </p:ext>
    </p:extLst>
  </p:cSld>
  <p:clrMapOvr>
    <a:masterClrMapping/>
  </p:clrMapOvr>
  <p:transition>
    <p:fade/>
  </p:transition>
  <p:timing>
    <p:tnLst>
      <p:par>
        <p:cTn id="1" dur="indefinite" restart="never" nodeType="tmRoot"/>
      </p:par>
    </p:tn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767482" cy="1093695"/>
          </a:xfrm>
          <a:solidFill>
            <a:schemeClr val="accent2"/>
          </a:solidFill>
        </p:spPr>
        <p:txBody>
          <a:bodyPr lIns="359985" rIns="359985" anchor="ctr"/>
          <a:lstStyle>
            <a:lvl1pPr>
              <a:defRPr b="0" i="0">
                <a:solidFill>
                  <a:schemeClr val="bg1"/>
                </a:solidFill>
                <a:latin typeface="Calibri Light" charset="0"/>
                <a:ea typeface="Calibri Light" charset="0"/>
                <a:cs typeface="Calibri Light" charset="0"/>
              </a:defRPr>
            </a:lvl1pPr>
          </a:lstStyle>
          <a:p>
            <a:r>
              <a:rPr lang="en-US" smtClean="0"/>
              <a:t>Click to edit Master title style</a:t>
            </a:r>
            <a:endParaRPr lang="en-US"/>
          </a:p>
        </p:txBody>
      </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3F9E1D20-28B8-4477-BCE3-7239E8F89E62}"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558648739"/>
      </p:ext>
    </p:extLst>
  </p:cSld>
  <p:clrMapOvr>
    <a:masterClrMapping/>
  </p:clrMapOvr>
  <p:transition>
    <p:fad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767482" cy="1093695"/>
          </a:xfrm>
          <a:solidFill>
            <a:schemeClr val="accent2"/>
          </a:solidFill>
        </p:spPr>
        <p:txBody>
          <a:bodyPr lIns="359985" rIns="359985" anchor="ctr"/>
          <a:lstStyle>
            <a:lvl1pPr>
              <a:defRPr b="0" i="0">
                <a:solidFill>
                  <a:schemeClr val="bg1"/>
                </a:solidFill>
                <a:latin typeface="Calibri Light" charset="0"/>
                <a:ea typeface="Calibri Light" charset="0"/>
                <a:cs typeface="Calibri Light" charset="0"/>
              </a:defRPr>
            </a:lvl1pPr>
          </a:lstStyle>
          <a:p>
            <a:r>
              <a:rPr lang="en-US" smtClean="0"/>
              <a:t>Click to edit Master title style</a:t>
            </a:r>
            <a:endParaRPr lang="en-US"/>
          </a:p>
        </p:txBody>
      </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4FDDD1AF-09E5-4795-85E8-E755FB4F1A92}"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770088725"/>
      </p:ext>
    </p:extLst>
  </p:cSld>
  <p:clrMapOvr>
    <a:masterClrMapping/>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2F6962FF-C990-40AE-8BCE-F280C889ABD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61803834"/>
      </p:ext>
    </p:extLst>
  </p:cSld>
  <p:clrMapOvr>
    <a:masterClrMapping/>
  </p:clrMapOvr>
  <p:transition>
    <p:fade/>
  </p:transition>
  <p:timing>
    <p:tnLst>
      <p:par>
        <p:cTn id="1" dur="indefinite" restart="never" nodeType="tmRoot"/>
      </p:par>
    </p:tn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 Half page quote">
    <p:spTree>
      <p:nvGrpSpPr>
        <p:cNvPr id="1" name=""/>
        <p:cNvGrpSpPr/>
        <p:nvPr/>
      </p:nvGrpSpPr>
      <p:grpSpPr>
        <a:xfrm>
          <a:off x="0" y="0"/>
          <a:ext cx="0" cy="0"/>
          <a:chOff x="0" y="0"/>
          <a:chExt cx="0" cy="0"/>
        </a:xfrm>
      </p:grpSpPr>
      <p:sp>
        <p:nvSpPr>
          <p:cNvPr id="21" name="Rounded Rectangle 20"/>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182840" rIns="182840" bIns="182840" rtlCol="0" anchor="ctr"/>
          <a:lstStyle/>
          <a:p>
            <a:pPr algn="ctr">
              <a:buClr>
                <a:srgbClr val="E45785"/>
              </a:buClr>
            </a:pPr>
            <a:endParaRPr lang="en-US" sz="3100" dirty="0">
              <a:solidFill>
                <a:srgbClr val="FFFFFF"/>
              </a:solidFill>
              <a:latin typeface="Calibri Light" charset="0"/>
            </a:endParaRPr>
          </a:p>
        </p:txBody>
      </p:sp>
      <p:grpSp>
        <p:nvGrpSpPr>
          <p:cNvPr id="22" name="Group 21"/>
          <p:cNvGrpSpPr/>
          <p:nvPr userDrawn="1"/>
        </p:nvGrpSpPr>
        <p:grpSpPr>
          <a:xfrm>
            <a:off x="11113839" y="1639741"/>
            <a:ext cx="1073894" cy="3783163"/>
            <a:chOff x="8406179" y="-263"/>
            <a:chExt cx="737001" cy="6858000"/>
          </a:xfrm>
        </p:grpSpPr>
        <p:sp>
          <p:nvSpPr>
            <p:cNvPr id="23" name="Rectangle 22"/>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Calibri Light" charset="0"/>
              </a:endParaRPr>
            </a:p>
          </p:txBody>
        </p:sp>
        <p:sp>
          <p:nvSpPr>
            <p:cNvPr id="24" name="Rectangle 23"/>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sz="3200" dirty="0" smtClean="0">
                  <a:solidFill>
                    <a:srgbClr val="4D4D4F"/>
                  </a:solidFill>
                  <a:latin typeface="Calibri Light" charset="0"/>
                </a:rPr>
                <a:t> </a:t>
              </a:r>
            </a:p>
          </p:txBody>
        </p:sp>
        <p:sp>
          <p:nvSpPr>
            <p:cNvPr id="25" name="Rectangle 24"/>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Calibri Light" charset="0"/>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5" name="Text Placeholder 11"/>
          <p:cNvSpPr>
            <a:spLocks noGrp="1"/>
          </p:cNvSpPr>
          <p:nvPr>
            <p:ph type="body" sz="quarter" idx="11" hasCustomPrompt="1"/>
          </p:nvPr>
        </p:nvSpPr>
        <p:spPr bwMode="white">
          <a:xfrm>
            <a:off x="6204742" y="1747690"/>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800" b="0" i="0" kern="1200" dirty="0" smtClean="0">
                <a:solidFill>
                  <a:schemeClr val="bg1"/>
                </a:solidFill>
                <a:latin typeface="Calibri Light" charset="0"/>
                <a:ea typeface="+mn-ea"/>
                <a:cs typeface="Calibri Light"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600" b="0" i="0">
                <a:solidFill>
                  <a:schemeClr val="bg1"/>
                </a:solidFill>
                <a:latin typeface="Calibri Light" charset="0"/>
                <a:cs typeface="Calibri Light" charset="0"/>
              </a:defRPr>
            </a:lvl1pPr>
          </a:lstStyle>
          <a:p>
            <a:pPr lvl="0"/>
            <a:r>
              <a:rPr lang="en-US" dirty="0" smtClean="0"/>
              <a:t>Source Name</a:t>
            </a:r>
            <a:endParaRPr lang="en-US" dirty="0"/>
          </a:p>
        </p:txBody>
      </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68" indent="-168268">
              <a:buFont typeface="Arial" panose="020B0604020202020204" pitchFamily="34" charset="0"/>
              <a:buChar char="•"/>
              <a:defRPr sz="24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4" name="Date Placeholder 3"/>
          <p:cNvSpPr>
            <a:spLocks noGrp="1"/>
          </p:cNvSpPr>
          <p:nvPr>
            <p:ph type="dt" sz="quarter" idx="17"/>
          </p:nvPr>
        </p:nvSpPr>
        <p:spPr>
          <a:xfrm>
            <a:off x="609602" y="6356351"/>
            <a:ext cx="2843213" cy="365125"/>
          </a:xfrm>
          <a:prstGeom prst="rect">
            <a:avLst/>
          </a:prstGeom>
        </p:spPr>
        <p:txBody>
          <a:bodyPr/>
          <a:lstStyle/>
          <a:p>
            <a:pPr>
              <a:buClr>
                <a:srgbClr val="E45785"/>
              </a:buClr>
            </a:pPr>
            <a:fld id="{B327FEFB-F688-4176-BE60-D40F277A1C2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61422080"/>
      </p:ext>
    </p:extLst>
  </p:cSld>
  <p:clrMapOvr>
    <a:masterClrMapping/>
  </p:clrMapOvr>
  <p:transition>
    <p:fade/>
  </p:transition>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Bullets_2 columns">
    <p:spTree>
      <p:nvGrpSpPr>
        <p:cNvPr id="1" name=""/>
        <p:cNvGrpSpPr/>
        <p:nvPr/>
      </p:nvGrpSpPr>
      <p:grpSpPr>
        <a:xfrm>
          <a:off x="0" y="0"/>
          <a:ext cx="0" cy="0"/>
          <a:chOff x="0" y="0"/>
          <a:chExt cx="0" cy="0"/>
        </a:xfrm>
      </p:grpSpPr>
      <p:sp>
        <p:nvSpPr>
          <p:cNvPr id="3" name="Footer_security classification" hidden="1"/>
          <p:cNvSpPr>
            <a:spLocks noGrp="1"/>
          </p:cNvSpPr>
          <p:nvPr>
            <p:ph type="ftr" sz="quarter" idx="10"/>
          </p:nvPr>
        </p:nvSpPr>
        <p:spPr/>
        <p:txBody>
          <a:bodyPr/>
          <a:lstStyle/>
          <a:p>
            <a:endParaRPr lang="en-US" dirty="0"/>
          </a:p>
        </p:txBody>
      </p:sp>
      <p:sp>
        <p:nvSpPr>
          <p:cNvPr id="4" name="Date" hidden="1"/>
          <p:cNvSpPr>
            <a:spLocks noGrp="1"/>
          </p:cNvSpPr>
          <p:nvPr>
            <p:ph type="dt" sz="half" idx="11"/>
          </p:nvPr>
        </p:nvSpPr>
        <p:spPr/>
        <p:txBody>
          <a:bodyPr/>
          <a:lstStyle/>
          <a:p>
            <a:fld id="{285138E8-3F3E-4DC5-A5FA-50868B94627A}" type="datetimeFigureOut">
              <a:rPr lang="en-US" smtClean="0"/>
              <a:t>3/30/2017</a:t>
            </a:fld>
            <a:endParaRPr lang="en-US" dirty="0"/>
          </a:p>
        </p:txBody>
      </p:sp>
      <p:sp>
        <p:nvSpPr>
          <p:cNvPr id="2" name="Slide Title"/>
          <p:cNvSpPr>
            <a:spLocks noGrp="1"/>
          </p:cNvSpPr>
          <p:nvPr>
            <p:ph type="title"/>
          </p:nvPr>
        </p:nvSpPr>
        <p:spPr>
          <a:xfrm>
            <a:off x="583842" y="460552"/>
            <a:ext cx="9857339" cy="914400"/>
          </a:xfrm>
        </p:spPr>
        <p:txBody>
          <a:bodyPr/>
          <a:lstStyle/>
          <a:p>
            <a:r>
              <a:rPr lang="en-US" smtClean="0"/>
              <a:t>Click to edit Master title style</a:t>
            </a:r>
            <a:endParaRPr lang="en-US" dirty="0"/>
          </a:p>
        </p:txBody>
      </p:sp>
      <p:sp>
        <p:nvSpPr>
          <p:cNvPr id="7" name="Bullet text_left"/>
          <p:cNvSpPr>
            <a:spLocks noGrp="1"/>
          </p:cNvSpPr>
          <p:nvPr>
            <p:ph sz="half" idx="2"/>
          </p:nvPr>
        </p:nvSpPr>
        <p:spPr>
          <a:xfrm>
            <a:off x="583842" y="1525588"/>
            <a:ext cx="5120640" cy="4533380"/>
          </a:xfrm>
          <a:prstGeom prst="rect">
            <a:avLst/>
          </a:prstGeom>
        </p:spPr>
        <p:txBody>
          <a:bodyPr lIns="91440" tIns="45720" rIns="91440" bIns="45720">
            <a:noAutofit/>
          </a:bodyPr>
          <a:lstStyle>
            <a:lvl1pPr marL="228600" indent="-228600">
              <a:lnSpc>
                <a:spcPct val="95000"/>
              </a:lnSpc>
              <a:spcBef>
                <a:spcPts val="1000"/>
              </a:spcBef>
              <a:buClr>
                <a:schemeClr val="accent1"/>
              </a:buClr>
              <a:buSzPct val="85000"/>
              <a:buFont typeface="Calibri" panose="020F0502020204030204" pitchFamily="34" charset="0"/>
              <a:buChar char="•"/>
              <a:defRPr sz="2400">
                <a:solidFill>
                  <a:schemeClr val="tx1"/>
                </a:solidFill>
              </a:defRPr>
            </a:lvl1pPr>
            <a:lvl2pPr marL="475488" indent="-228600">
              <a:lnSpc>
                <a:spcPct val="95000"/>
              </a:lnSpc>
              <a:spcBef>
                <a:spcPts val="800"/>
              </a:spcBef>
              <a:buClr>
                <a:schemeClr val="accent1"/>
              </a:buClr>
              <a:buFont typeface="Calibri" panose="020F0502020204030204" pitchFamily="34" charset="0"/>
              <a:buChar char="–"/>
              <a:defRPr sz="2000">
                <a:solidFill>
                  <a:schemeClr val="tx1"/>
                </a:solidFill>
              </a:defRPr>
            </a:lvl2pPr>
            <a:lvl3pPr marL="704088" indent="-155448">
              <a:lnSpc>
                <a:spcPct val="95000"/>
              </a:lnSpc>
              <a:spcBef>
                <a:spcPts val="800"/>
              </a:spcBef>
              <a:buClr>
                <a:schemeClr val="accent1"/>
              </a:buClr>
              <a:buFont typeface="Calibri" panose="020F0502020204030204" pitchFamily="34" charset="0"/>
              <a:buChar char="̶"/>
              <a:defRPr sz="1800">
                <a:solidFill>
                  <a:schemeClr val="tx1"/>
                </a:solidFill>
              </a:defRPr>
            </a:lvl3pPr>
            <a:lvl4pPr marL="905256" indent="-155448">
              <a:lnSpc>
                <a:spcPct val="95000"/>
              </a:lnSpc>
              <a:spcBef>
                <a:spcPts val="800"/>
              </a:spcBef>
              <a:buClr>
                <a:schemeClr val="accent1"/>
              </a:buClr>
              <a:buFont typeface="Calibri" panose="020F0502020204030204" pitchFamily="34" charset="0"/>
              <a:buChar char="̶"/>
              <a:defRPr sz="1600">
                <a:solidFill>
                  <a:schemeClr val="tx1"/>
                </a:solidFill>
              </a:defRPr>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Bullet text_left"/>
          <p:cNvSpPr>
            <a:spLocks noGrp="1"/>
          </p:cNvSpPr>
          <p:nvPr>
            <p:ph sz="half" idx="12"/>
          </p:nvPr>
        </p:nvSpPr>
        <p:spPr>
          <a:xfrm>
            <a:off x="6500813" y="1525588"/>
            <a:ext cx="5120640" cy="4533380"/>
          </a:xfrm>
          <a:prstGeom prst="rect">
            <a:avLst/>
          </a:prstGeom>
        </p:spPr>
        <p:txBody>
          <a:bodyPr lIns="91440" tIns="45720" rIns="91440" bIns="45720">
            <a:noAutofit/>
          </a:bodyPr>
          <a:lstStyle>
            <a:lvl1pPr marL="228600" indent="-228600">
              <a:lnSpc>
                <a:spcPct val="95000"/>
              </a:lnSpc>
              <a:spcBef>
                <a:spcPts val="1000"/>
              </a:spcBef>
              <a:buClr>
                <a:schemeClr val="accent1"/>
              </a:buClr>
              <a:buSzPct val="85000"/>
              <a:buFont typeface="Calibri" panose="020F0502020204030204" pitchFamily="34" charset="0"/>
              <a:buChar char="•"/>
              <a:defRPr sz="2400">
                <a:solidFill>
                  <a:schemeClr val="tx1"/>
                </a:solidFill>
              </a:defRPr>
            </a:lvl1pPr>
            <a:lvl2pPr marL="475488" indent="-228600">
              <a:lnSpc>
                <a:spcPct val="95000"/>
              </a:lnSpc>
              <a:spcBef>
                <a:spcPts val="800"/>
              </a:spcBef>
              <a:buClr>
                <a:schemeClr val="accent1"/>
              </a:buClr>
              <a:buFont typeface="Calibri" panose="020F0502020204030204" pitchFamily="34" charset="0"/>
              <a:buChar char="–"/>
              <a:defRPr sz="2000">
                <a:solidFill>
                  <a:schemeClr val="tx1"/>
                </a:solidFill>
              </a:defRPr>
            </a:lvl2pPr>
            <a:lvl3pPr marL="704088" indent="-155448">
              <a:lnSpc>
                <a:spcPct val="95000"/>
              </a:lnSpc>
              <a:spcBef>
                <a:spcPts val="800"/>
              </a:spcBef>
              <a:buClr>
                <a:schemeClr val="accent1"/>
              </a:buClr>
              <a:buFont typeface="Calibri" panose="020F0502020204030204" pitchFamily="34" charset="0"/>
              <a:buChar char="̶"/>
              <a:defRPr sz="1800">
                <a:solidFill>
                  <a:schemeClr val="tx1"/>
                </a:solidFill>
              </a:defRPr>
            </a:lvl3pPr>
            <a:lvl4pPr marL="905256" indent="-155448">
              <a:lnSpc>
                <a:spcPct val="95000"/>
              </a:lnSpc>
              <a:spcBef>
                <a:spcPts val="800"/>
              </a:spcBef>
              <a:buClr>
                <a:schemeClr val="accent1"/>
              </a:buClr>
              <a:buFont typeface="Calibri" panose="020F0502020204030204" pitchFamily="34" charset="0"/>
              <a:buChar char="̶"/>
              <a:defRPr sz="1600">
                <a:solidFill>
                  <a:schemeClr val="tx1"/>
                </a:solidFill>
              </a:defRPr>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517431086"/>
      </p:ext>
    </p:extLst>
  </p:cSld>
  <p:clrMapOvr>
    <a:masterClrMapping/>
  </p:clrMapOvr>
  <p:transition>
    <p:fade/>
  </p:transition>
  <p:timing>
    <p:tnLst>
      <p:par>
        <p:cTn id="1" dur="indefinite" restart="never" nodeType="tmRoot"/>
      </p:par>
    </p:tnLst>
  </p:timing>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3"/>
          <p:cNvSpPr>
            <a:spLocks noGrp="1"/>
          </p:cNvSpPr>
          <p:nvPr>
            <p:ph type="body" sz="quarter" idx="11"/>
          </p:nvPr>
        </p:nvSpPr>
        <p:spPr>
          <a:xfrm>
            <a:off x="5482006" y="872691"/>
            <a:ext cx="6372691" cy="5120640"/>
          </a:xfrm>
          <a:prstGeom prst="rect">
            <a:avLst/>
          </a:prstGeom>
        </p:spPr>
        <p:txBody>
          <a:bodyPr lIns="121877" tIns="60939" rIns="121877" bIns="60939" anchor="ctr" anchorCtr="0">
            <a:noAutofit/>
          </a:bodyPr>
          <a:lstStyle>
            <a:lvl1pPr marL="0" indent="0">
              <a:buFontTx/>
              <a:buNone/>
              <a:defRPr sz="3200" b="0" i="0" baseline="0">
                <a:solidFill>
                  <a:schemeClr val="tx1"/>
                </a:solidFill>
                <a:latin typeface="Calibri Light" charset="0"/>
              </a:defRPr>
            </a:lvl1pPr>
            <a:lvl2pPr>
              <a:defRPr sz="2000"/>
            </a:lvl2pPr>
            <a:lvl3pPr>
              <a:defRPr sz="2000"/>
            </a:lvl3pPr>
            <a:lvl4pPr>
              <a:defRPr sz="2000"/>
            </a:lvl4pPr>
            <a:lvl5pPr>
              <a:defRPr sz="2000"/>
            </a:lvl5pPr>
          </a:lstStyle>
          <a:p>
            <a:pPr lvl="0"/>
            <a:r>
              <a:rPr lang="en-US" dirty="0"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6000" b="0" i="0" kern="1200" spc="0" baseline="0" dirty="0">
                <a:solidFill>
                  <a:schemeClr val="tx2">
                    <a:lumMod val="75000"/>
                  </a:schemeClr>
                </a:solidFill>
                <a:latin typeface="Calibri Light" charset="0"/>
                <a:ea typeface="+mj-ea"/>
                <a:cs typeface="+mj-cs"/>
              </a:defRPr>
            </a:lvl1pPr>
          </a:lstStyle>
          <a:p>
            <a:r>
              <a:rPr lang="en-US" dirty="0"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EE3A5FEB-443D-4F62-8637-00AB6A7698B8}"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825832877"/>
      </p:ext>
    </p:extLst>
  </p:cSld>
  <p:clrMapOvr>
    <a:masterClrMapping/>
  </p:clrMapOvr>
  <p:transition>
    <p:fade/>
  </p:transition>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Calibri Light"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grpSp>
      <p:sp>
        <p:nvSpPr>
          <p:cNvPr id="8" name="Rectangle 7"/>
          <p:cNvSpPr/>
          <p:nvPr userDrawn="1"/>
        </p:nvSpPr>
        <p:spPr bwMode="auto">
          <a:xfrm>
            <a:off x="2982664"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Calibri Light"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grpSp>
      <p:sp>
        <p:nvSpPr>
          <p:cNvPr id="13" name="Rectangle 12"/>
          <p:cNvSpPr/>
          <p:nvPr userDrawn="1"/>
        </p:nvSpPr>
        <p:spPr bwMode="auto">
          <a:xfrm>
            <a:off x="2982664"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181" indent="0">
              <a:buFontTx/>
              <a:buNone/>
              <a:defRPr sz="40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25" y="3810000"/>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4000" b="0" i="0" baseline="0" dirty="0">
                <a:solidFill>
                  <a:schemeClr val="bg1"/>
                </a:solidFill>
                <a:latin typeface="Calibri Light" charset="0"/>
                <a:ea typeface="+mn-ea"/>
                <a:cs typeface="Calibri Light"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dirty="0" smtClean="0"/>
              <a:t>Click to edit Master text styles</a:t>
            </a:r>
          </a:p>
        </p:txBody>
      </p:sp>
      <p:sp>
        <p:nvSpPr>
          <p:cNvPr id="19" name="Content Placeholder 18"/>
          <p:cNvSpPr>
            <a:spLocks noGrp="1"/>
          </p:cNvSpPr>
          <p:nvPr>
            <p:ph sz="quarter" idx="17" hasCustomPrompt="1"/>
          </p:nvPr>
        </p:nvSpPr>
        <p:spPr bwMode="white">
          <a:xfrm>
            <a:off x="4" y="1421434"/>
            <a:ext cx="2287681" cy="2100943"/>
          </a:xfrm>
          <a:prstGeom prst="rect">
            <a:avLst/>
          </a:prstGeom>
        </p:spPr>
        <p:txBody>
          <a:bodyPr lIns="0" tIns="0" rIns="0" bIns="0" anchor="ctr">
            <a:noAutofit/>
          </a:bodyPr>
          <a:lstStyle>
            <a:lvl1pPr marL="0" indent="0" algn="ctr">
              <a:lnSpc>
                <a:spcPct val="100000"/>
              </a:lnSpc>
              <a:spcBef>
                <a:spcPts val="0"/>
              </a:spcBef>
              <a:buFontTx/>
              <a:buNone/>
              <a:defRPr sz="120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7" y="3722847"/>
            <a:ext cx="2287681" cy="2103120"/>
          </a:xfrm>
          <a:prstGeom prst="rect">
            <a:avLst/>
          </a:prstGeom>
        </p:spPr>
        <p:txBody>
          <a:bodyPr lIns="0" tIns="0" rIns="0" bIns="0" anchor="ctr">
            <a:normAutofit/>
          </a:bodyPr>
          <a:lstStyle>
            <a:lvl1pPr marL="0" indent="0" algn="ctr">
              <a:lnSpc>
                <a:spcPct val="100000"/>
              </a:lnSpc>
              <a:spcBef>
                <a:spcPts val="0"/>
              </a:spcBef>
              <a:buFontTx/>
              <a:buNone/>
              <a:defRPr sz="120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1FD01BEB-E801-4F5C-ADB1-884981319451}"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713127483"/>
      </p:ext>
    </p:extLst>
  </p:cSld>
  <p:clrMapOvr>
    <a:masterClrMapping/>
  </p:clrMapOvr>
  <p:transition>
    <p:fade/>
  </p:transition>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b="0" i="0" kern="1200" baseline="0" smtClean="0">
                <a:solidFill>
                  <a:schemeClr val="lt1"/>
                </a:solidFill>
                <a:latin typeface="Calibri Light" charset="0"/>
                <a:ea typeface="+mn-ea"/>
                <a:cs typeface="Calibri Light"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EFDCFFA3-7635-4D5B-A08F-1DD77C5182C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964224178"/>
      </p:ext>
    </p:extLst>
  </p:cSld>
  <p:clrMapOvr>
    <a:masterClrMapping/>
  </p:clrMapOvr>
  <p:transition>
    <p:fade/>
  </p:transition>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b="0" i="0" kern="1200">
                <a:solidFill>
                  <a:schemeClr val="lt1"/>
                </a:solidFill>
                <a:latin typeface="Calibri Light" charset="0"/>
                <a:ea typeface="+mn-ea"/>
                <a:cs typeface="Calibri Light"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5AE5C68C-B445-4E4C-976F-BCADEFF42FFF}"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868201737"/>
      </p:ext>
    </p:extLst>
  </p:cSld>
  <p:clrMapOvr>
    <a:masterClrMapping/>
  </p:clrMapOvr>
  <p:transition>
    <p:fade/>
  </p:transition>
  <p:timing>
    <p:tnLst>
      <p:par>
        <p:cTn id="1" dur="indefinite" restart="never" nodeType="tmRoot"/>
      </p:par>
    </p:tnLst>
  </p:timing>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2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4" name="Group 3"/>
          <p:cNvGrpSpPr/>
          <p:nvPr userDrawn="1"/>
        </p:nvGrpSpPr>
        <p:grpSpPr>
          <a:xfrm flipV="1">
            <a:off x="1387075" y="2061814"/>
            <a:ext cx="4326422" cy="247740"/>
            <a:chOff x="561088" y="5345975"/>
            <a:chExt cx="8179052" cy="170104"/>
          </a:xfrm>
        </p:grpSpPr>
        <p:sp>
          <p:nvSpPr>
            <p:cNvPr id="5" name="Rectangle 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6" name="Straight Connector 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7" name="Text Placeholder 50"/>
          <p:cNvSpPr>
            <a:spLocks noGrp="1"/>
          </p:cNvSpPr>
          <p:nvPr>
            <p:ph type="body" sz="quarter" idx="18"/>
          </p:nvPr>
        </p:nvSpPr>
        <p:spPr>
          <a:xfrm>
            <a:off x="1394337"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8" name="Text Placeholder 48"/>
          <p:cNvSpPr>
            <a:spLocks noGrp="1"/>
          </p:cNvSpPr>
          <p:nvPr>
            <p:ph type="body" sz="quarter" idx="19" hasCustomPrompt="1"/>
          </p:nvPr>
        </p:nvSpPr>
        <p:spPr>
          <a:xfrm>
            <a:off x="1394552" y="2210726"/>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 name="Group 8"/>
          <p:cNvGrpSpPr/>
          <p:nvPr userDrawn="1"/>
        </p:nvGrpSpPr>
        <p:grpSpPr>
          <a:xfrm flipV="1">
            <a:off x="6466868" y="2061814"/>
            <a:ext cx="4326422" cy="247740"/>
            <a:chOff x="561088" y="5345975"/>
            <a:chExt cx="8179052" cy="170104"/>
          </a:xfrm>
        </p:grpSpPr>
        <p:sp>
          <p:nvSpPr>
            <p:cNvPr id="10" name="Rectangle 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1" name="Straight Connector 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50"/>
          <p:cNvSpPr>
            <a:spLocks noGrp="1"/>
          </p:cNvSpPr>
          <p:nvPr>
            <p:ph type="body" sz="quarter" idx="22"/>
          </p:nvPr>
        </p:nvSpPr>
        <p:spPr>
          <a:xfrm>
            <a:off x="6466868"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3" name="Text Placeholder 48"/>
          <p:cNvSpPr>
            <a:spLocks noGrp="1"/>
          </p:cNvSpPr>
          <p:nvPr>
            <p:ph type="body" sz="quarter" idx="23" hasCustomPrompt="1"/>
          </p:nvPr>
        </p:nvSpPr>
        <p:spPr>
          <a:xfrm>
            <a:off x="6467083" y="2210726"/>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14" name="Date Placeholder 13"/>
          <p:cNvSpPr>
            <a:spLocks noGrp="1"/>
          </p:cNvSpPr>
          <p:nvPr>
            <p:ph type="dt" sz="quarter" idx="24"/>
          </p:nvPr>
        </p:nvSpPr>
        <p:spPr>
          <a:xfrm>
            <a:off x="609602" y="6356351"/>
            <a:ext cx="2843213" cy="365125"/>
          </a:xfrm>
          <a:prstGeom prst="rect">
            <a:avLst/>
          </a:prstGeom>
        </p:spPr>
        <p:txBody>
          <a:bodyPr/>
          <a:lstStyle/>
          <a:p>
            <a:pPr>
              <a:buClr>
                <a:srgbClr val="E45785"/>
              </a:buClr>
            </a:pPr>
            <a:fld id="{0D382BBE-D84D-410D-9659-29775EB21FE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060338189"/>
      </p:ext>
    </p:extLst>
  </p:cSld>
  <p:clrMapOvr>
    <a:masterClrMapping/>
  </p:clrMapOvr>
  <p:transition>
    <p:fade/>
  </p:transition>
  <p:timing>
    <p:tnLst>
      <p:par>
        <p:cTn id="1" dur="indefinite" restart="never" nodeType="tmRoot"/>
      </p:par>
    </p:tnLst>
  </p:timing>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 4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94" name="Group 93"/>
          <p:cNvGrpSpPr/>
          <p:nvPr userDrawn="1"/>
        </p:nvGrpSpPr>
        <p:grpSpPr>
          <a:xfrm flipV="1">
            <a:off x="1387075" y="1176722"/>
            <a:ext cx="4326422" cy="247740"/>
            <a:chOff x="561088" y="5345975"/>
            <a:chExt cx="8179052" cy="170104"/>
          </a:xfrm>
        </p:grpSpPr>
        <p:sp>
          <p:nvSpPr>
            <p:cNvPr id="95" name="Rectangle 9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96" name="Straight Connector 9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7" name="Text Placeholder 50"/>
          <p:cNvSpPr>
            <a:spLocks noGrp="1"/>
          </p:cNvSpPr>
          <p:nvPr>
            <p:ph type="body" sz="quarter" idx="18"/>
          </p:nvPr>
        </p:nvSpPr>
        <p:spPr>
          <a:xfrm>
            <a:off x="1394337"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98" name="Text Placeholder 48"/>
          <p:cNvSpPr>
            <a:spLocks noGrp="1"/>
          </p:cNvSpPr>
          <p:nvPr>
            <p:ph type="body" sz="quarter" idx="19" hasCustomPrompt="1"/>
          </p:nvPr>
        </p:nvSpPr>
        <p:spPr>
          <a:xfrm>
            <a:off x="1394552" y="1325309"/>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9" name="Group 98"/>
          <p:cNvGrpSpPr/>
          <p:nvPr userDrawn="1"/>
        </p:nvGrpSpPr>
        <p:grpSpPr>
          <a:xfrm flipV="1">
            <a:off x="6466868" y="1176722"/>
            <a:ext cx="4326422" cy="247740"/>
            <a:chOff x="561088" y="5345975"/>
            <a:chExt cx="8179052" cy="170104"/>
          </a:xfrm>
        </p:grpSpPr>
        <p:sp>
          <p:nvSpPr>
            <p:cNvPr id="100" name="Rectangle 9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01" name="Straight Connector 10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2" name="Text Placeholder 50"/>
          <p:cNvSpPr>
            <a:spLocks noGrp="1"/>
          </p:cNvSpPr>
          <p:nvPr>
            <p:ph type="body" sz="quarter" idx="22"/>
          </p:nvPr>
        </p:nvSpPr>
        <p:spPr>
          <a:xfrm>
            <a:off x="6466868"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3" name="Text Placeholder 48"/>
          <p:cNvSpPr>
            <a:spLocks noGrp="1"/>
          </p:cNvSpPr>
          <p:nvPr>
            <p:ph type="body" sz="quarter" idx="23" hasCustomPrompt="1"/>
          </p:nvPr>
        </p:nvSpPr>
        <p:spPr>
          <a:xfrm>
            <a:off x="6467083" y="1325309"/>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4" name="Group 103"/>
          <p:cNvGrpSpPr/>
          <p:nvPr userDrawn="1"/>
        </p:nvGrpSpPr>
        <p:grpSpPr>
          <a:xfrm flipV="1">
            <a:off x="1387075" y="3846379"/>
            <a:ext cx="4326422" cy="247740"/>
            <a:chOff x="561088" y="5345975"/>
            <a:chExt cx="8179052" cy="170104"/>
          </a:xfrm>
        </p:grpSpPr>
        <p:sp>
          <p:nvSpPr>
            <p:cNvPr id="105" name="Rectangle 10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06" name="Straight Connector 10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7" name="Text Placeholder 50"/>
          <p:cNvSpPr>
            <a:spLocks noGrp="1"/>
          </p:cNvSpPr>
          <p:nvPr>
            <p:ph type="body" sz="quarter" idx="24"/>
          </p:nvPr>
        </p:nvSpPr>
        <p:spPr>
          <a:xfrm>
            <a:off x="1394337"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8" name="Text Placeholder 48"/>
          <p:cNvSpPr>
            <a:spLocks noGrp="1"/>
          </p:cNvSpPr>
          <p:nvPr>
            <p:ph type="body" sz="quarter" idx="25" hasCustomPrompt="1"/>
          </p:nvPr>
        </p:nvSpPr>
        <p:spPr>
          <a:xfrm>
            <a:off x="1394552" y="3994973"/>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9" name="Group 108"/>
          <p:cNvGrpSpPr/>
          <p:nvPr userDrawn="1"/>
        </p:nvGrpSpPr>
        <p:grpSpPr>
          <a:xfrm flipV="1">
            <a:off x="6466868" y="3846379"/>
            <a:ext cx="4326422" cy="247740"/>
            <a:chOff x="561088" y="5345975"/>
            <a:chExt cx="8179052" cy="170104"/>
          </a:xfrm>
        </p:grpSpPr>
        <p:sp>
          <p:nvSpPr>
            <p:cNvPr id="110" name="Rectangle 10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11" name="Straight Connector 1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12" name="Text Placeholder 50"/>
          <p:cNvSpPr>
            <a:spLocks noGrp="1"/>
          </p:cNvSpPr>
          <p:nvPr>
            <p:ph type="body" sz="quarter" idx="26"/>
          </p:nvPr>
        </p:nvSpPr>
        <p:spPr>
          <a:xfrm>
            <a:off x="6466868"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13" name="Text Placeholder 48"/>
          <p:cNvSpPr>
            <a:spLocks noGrp="1"/>
          </p:cNvSpPr>
          <p:nvPr>
            <p:ph type="body" sz="quarter" idx="27" hasCustomPrompt="1"/>
          </p:nvPr>
        </p:nvSpPr>
        <p:spPr>
          <a:xfrm>
            <a:off x="6467083" y="3994973"/>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4" name="Date Placeholder 3"/>
          <p:cNvSpPr>
            <a:spLocks noGrp="1"/>
          </p:cNvSpPr>
          <p:nvPr>
            <p:ph type="dt" sz="quarter" idx="28"/>
          </p:nvPr>
        </p:nvSpPr>
        <p:spPr>
          <a:xfrm>
            <a:off x="609602" y="6356351"/>
            <a:ext cx="2843213" cy="365125"/>
          </a:xfrm>
          <a:prstGeom prst="rect">
            <a:avLst/>
          </a:prstGeom>
        </p:spPr>
        <p:txBody>
          <a:bodyPr/>
          <a:lstStyle/>
          <a:p>
            <a:pPr>
              <a:buClr>
                <a:srgbClr val="E45785"/>
              </a:buClr>
            </a:pPr>
            <a:fld id="{5F57FD72-CEFD-46FF-8EC7-0F26B0DDF3C4}"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839328024"/>
      </p:ext>
    </p:extLst>
  </p:cSld>
  <p:clrMapOvr>
    <a:masterClrMapping/>
  </p:clrMapOvr>
  <p:transition>
    <p:fade/>
  </p:transition>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all To Action">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Autofit/>
          </a:bodyPr>
          <a:lstStyle>
            <a:lvl1pPr marL="0" indent="0">
              <a:lnSpc>
                <a:spcPct val="100000"/>
              </a:lnSpc>
              <a:spcBef>
                <a:spcPts val="0"/>
              </a:spcBef>
              <a:buNone/>
              <a:defRPr sz="32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485392"/>
            <a:ext cx="11146225" cy="634789"/>
          </a:xfrm>
          <a:prstGeom prst="rect">
            <a:avLst/>
          </a:prstGeom>
        </p:spPr>
        <p:txBody>
          <a:bodyPr>
            <a:normAutofit/>
          </a:bodyPr>
          <a:lstStyle>
            <a:lvl1pPr marL="0" indent="0">
              <a:buNone/>
              <a:defRPr sz="32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499" y="1819656"/>
            <a:ext cx="10525558" cy="3200400"/>
          </a:xfrm>
          <a:prstGeom prst="rect">
            <a:avLst/>
          </a:prstGeom>
        </p:spPr>
        <p:txBody>
          <a:bodyPr>
            <a:normAutofit/>
          </a:bodyPr>
          <a:lstStyle>
            <a:lvl1pPr marL="0" indent="0">
              <a:buNone/>
              <a:defRPr sz="60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499" y="714378"/>
            <a:ext cx="10525558" cy="657225"/>
          </a:xfrm>
          <a:prstGeom prst="rect">
            <a:avLst/>
          </a:prstGeom>
        </p:spPr>
        <p:txBody>
          <a:bodyPr>
            <a:noAutofit/>
          </a:bodyPr>
          <a:lstStyle>
            <a:lvl1pPr marL="0" indent="0">
              <a:buNone/>
              <a:defRPr sz="6000" b="0" i="0">
                <a:solidFill>
                  <a:schemeClr val="accent2"/>
                </a:solidFill>
                <a:latin typeface="Calibri Light" charset="0"/>
                <a:cs typeface="Calibri Light" charset="0"/>
              </a:defRPr>
            </a:lvl1pPr>
          </a:lstStyle>
          <a:p>
            <a:pPr lvl="0"/>
            <a:r>
              <a:rPr lang="en-US" dirty="0" smtClean="0"/>
              <a:t>Click to edit Master text styles</a:t>
            </a:r>
          </a:p>
        </p:txBody>
      </p:sp>
      <p:pic>
        <p:nvPicPr>
          <p:cNvPr id="10"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04422"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9998B076-4A08-4713-9079-60558DCACE4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944140038"/>
      </p:ext>
    </p:extLst>
  </p:cSld>
  <p:clrMapOvr>
    <a:masterClrMapping/>
  </p:clrMapOvr>
  <p:transition>
    <p:fade/>
  </p:transition>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Segue slide">
    <p:spTree>
      <p:nvGrpSpPr>
        <p:cNvPr id="1" name=""/>
        <p:cNvGrpSpPr/>
        <p:nvPr/>
      </p:nvGrpSpPr>
      <p:grpSpPr>
        <a:xfrm>
          <a:off x="0" y="0"/>
          <a:ext cx="0" cy="0"/>
          <a:chOff x="0" y="0"/>
          <a:chExt cx="0" cy="0"/>
        </a:xfrm>
      </p:grpSpPr>
      <p:sp>
        <p:nvSpPr>
          <p:cNvPr id="6" name="Background pink"/>
          <p:cNvSpPr/>
          <p:nvPr userDrawn="1"/>
        </p:nvSpPr>
        <p:spPr bwMode="auto">
          <a:xfrm>
            <a:off x="4" y="23645"/>
            <a:ext cx="12188825" cy="6858000"/>
          </a:xfrm>
          <a:prstGeom prst="rect">
            <a:avLst/>
          </a:prstGeom>
          <a:solidFill>
            <a:schemeClr val="accent2"/>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sp>
        <p:nvSpPr>
          <p:cNvPr id="4" name="Text Placeholder 7"/>
          <p:cNvSpPr>
            <a:spLocks noGrp="1"/>
          </p:cNvSpPr>
          <p:nvPr userDrawn="1">
            <p:ph type="body" sz="quarter" idx="12"/>
          </p:nvPr>
        </p:nvSpPr>
        <p:spPr bwMode="white">
          <a:xfrm>
            <a:off x="614319" y="1698290"/>
            <a:ext cx="9682338" cy="3027783"/>
          </a:xfrm>
          <a:prstGeom prst="rect">
            <a:avLst/>
          </a:prstGeom>
        </p:spPr>
        <p:txBody>
          <a:bodyPr wrap="square" anchor="t" anchorCtr="0">
            <a:normAutofit/>
          </a:bodyPr>
          <a:lstStyle>
            <a:lvl1pPr marL="0" indent="0" algn="l">
              <a:lnSpc>
                <a:spcPct val="100000"/>
              </a:lnSpc>
              <a:spcBef>
                <a:spcPts val="0"/>
              </a:spcBef>
              <a:buNone/>
              <a:defRPr sz="5600" b="0" cap="all" baseline="0">
                <a:solidFill>
                  <a:schemeClr val="bg1"/>
                </a:solidFill>
              </a:defRPr>
            </a:lvl1pPr>
            <a:lvl5pPr marL="1028657" indent="0">
              <a:buNone/>
              <a:defRPr/>
            </a:lvl5pPr>
          </a:lstStyle>
          <a:p>
            <a:pPr lvl="0"/>
            <a:r>
              <a:rPr lang="en-US" dirty="0" smtClean="0"/>
              <a:t>Click to edit Master text styles</a:t>
            </a:r>
          </a:p>
        </p:txBody>
      </p:sp>
      <p:cxnSp>
        <p:nvCxnSpPr>
          <p:cNvPr id="16" name="Straight Connector 15"/>
          <p:cNvCxnSpPr/>
          <p:nvPr userDrawn="1"/>
        </p:nvCxnSpPr>
        <p:spPr bwMode="auto">
          <a:xfrm>
            <a:off x="4" y="6541707"/>
            <a:ext cx="12188825" cy="0"/>
          </a:xfrm>
          <a:prstGeom prst="line">
            <a:avLst/>
          </a:prstGeom>
          <a:solidFill>
            <a:schemeClr val="bg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ooter Placeholder 1" hidden="1"/>
          <p:cNvSpPr>
            <a:spLocks noGrp="1"/>
          </p:cNvSpPr>
          <p:nvPr>
            <p:ph type="ftr" sz="quarter" idx="3"/>
          </p:nvPr>
        </p:nvSpPr>
        <p:spPr>
          <a:xfrm>
            <a:off x="4194713" y="6556248"/>
            <a:ext cx="3799400" cy="301752"/>
          </a:xfrm>
          <a:prstGeom prst="rect">
            <a:avLst/>
          </a:prstGeom>
        </p:spPr>
        <p:txBody>
          <a:bodyPr vert="horz" lIns="91436" tIns="45719" rIns="91436" bIns="45719" rtlCol="0" anchor="ctr"/>
          <a:lstStyle>
            <a:lvl1pPr algn="ctr" rtl="0" fontAlgn="auto">
              <a:spcBef>
                <a:spcPts val="0"/>
              </a:spcBef>
              <a:spcAft>
                <a:spcPts val="0"/>
              </a:spcAft>
              <a:buClrTx/>
              <a:buSzTx/>
              <a:buFontTx/>
              <a:buNone/>
              <a:defRPr lang="en-US" sz="1100" b="0" i="0" kern="0" smtClean="0">
                <a:solidFill>
                  <a:srgbClr val="F5C3CE"/>
                </a:solidFill>
                <a:latin typeface="Calibri Light" charset="0"/>
                <a:ea typeface="+mn-ea"/>
                <a:cs typeface="+mn-cs"/>
              </a:defRPr>
            </a:lvl1pPr>
          </a:lstStyle>
          <a:p>
            <a:pPr>
              <a:defRPr/>
            </a:pPr>
            <a:endParaRPr dirty="0"/>
          </a:p>
        </p:txBody>
      </p:sp>
      <p:sp>
        <p:nvSpPr>
          <p:cNvPr id="13" name="Footer Placeholder 2"/>
          <p:cNvSpPr txBox="1">
            <a:spLocks/>
          </p:cNvSpPr>
          <p:nvPr userDrawn="1"/>
        </p:nvSpPr>
        <p:spPr>
          <a:xfrm>
            <a:off x="349590" y="6590732"/>
            <a:ext cx="3680903" cy="304221"/>
          </a:xfrm>
          <a:prstGeom prst="rect">
            <a:avLst/>
          </a:prstGeom>
        </p:spPr>
        <p:txBody>
          <a:bodyPr wrap="square" lIns="91436" tIns="45719" rIns="91436" bIns="4571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100" kern="0" dirty="0" smtClean="0">
                <a:solidFill>
                  <a:srgbClr val="F5C3CE"/>
                </a:solidFill>
                <a:latin typeface="Calibri Light" charset="0"/>
              </a:rPr>
              <a:t>©2016 Check Point Software Technologies </a:t>
            </a:r>
            <a:r>
              <a:rPr lang="en-US" sz="1100" kern="0" dirty="0" smtClean="0">
                <a:solidFill>
                  <a:srgbClr val="E45785"/>
                </a:solidFill>
                <a:latin typeface="Calibri Light" charset="0"/>
              </a:rPr>
              <a:t>Ltd. </a:t>
            </a:r>
            <a:endParaRPr lang="en-US" sz="1100" kern="0" dirty="0">
              <a:solidFill>
                <a:srgbClr val="E45785"/>
              </a:solidFill>
              <a:latin typeface="Calibri Light" charset="0"/>
            </a:endParaRPr>
          </a:p>
        </p:txBody>
      </p:sp>
      <p:sp>
        <p:nvSpPr>
          <p:cNvPr id="2" name="Date Placeholder 1"/>
          <p:cNvSpPr>
            <a:spLocks noGrp="1"/>
          </p:cNvSpPr>
          <p:nvPr>
            <p:ph type="dt" sz="quarter" idx="13"/>
          </p:nvPr>
        </p:nvSpPr>
        <p:spPr>
          <a:xfrm>
            <a:off x="609602" y="6356351"/>
            <a:ext cx="2843213" cy="365125"/>
          </a:xfrm>
          <a:prstGeom prst="rect">
            <a:avLst/>
          </a:prstGeom>
        </p:spPr>
        <p:txBody>
          <a:bodyPr/>
          <a:lstStyle/>
          <a:p>
            <a:pPr>
              <a:buClr>
                <a:srgbClr val="E45785"/>
              </a:buClr>
            </a:pPr>
            <a:fld id="{E50007B7-BABF-4635-8735-C00AC6ACE30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73731990"/>
      </p:ext>
    </p:extLst>
  </p:cSld>
  <p:clrMapOvr>
    <a:masterClrMapping/>
  </p:clrMapOvr>
  <p:transition>
    <p:fade/>
  </p:transition>
  <p:timing>
    <p:tnLst>
      <p:par>
        <p:cTn id="1" dur="indefinite" restart="never" nodeType="tmRoot"/>
      </p:par>
    </p:tn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lank dark gray">
    <p:bg>
      <p:bgPr>
        <a:solidFill>
          <a:srgbClr val="000000"/>
        </a:soli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4D4D4F">
                  <a:tint val="75000"/>
                </a:srgbClr>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2AEF773F-366C-4427-B927-C114135B7B7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6805825"/>
      </p:ext>
    </p:extLst>
  </p:cSld>
  <p:clrMapOvr>
    <a:masterClrMapping/>
  </p:clrMapOvr>
  <p:transition>
    <p:fade/>
  </p:transition>
  <p:timing>
    <p:tnLst>
      <p:par>
        <p:cTn id="1" dur="indefinite" restart="never" nodeType="tmRoot"/>
      </p:par>
    </p:tnLst>
  </p:timing>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2" name="Footer Placeholder 1" hidden="1"/>
          <p:cNvSpPr>
            <a:spLocks noGrp="1"/>
          </p:cNvSpPr>
          <p:nvPr>
            <p:ph type="ftr" sz="quarter" idx="3"/>
          </p:nvPr>
        </p:nvSpPr>
        <p:spPr>
          <a:xfrm>
            <a:off x="4182013" y="6556248"/>
            <a:ext cx="3799400" cy="301752"/>
          </a:xfrm>
          <a:prstGeom prst="rect">
            <a:avLst/>
          </a:prstGeom>
        </p:spPr>
        <p:txBody>
          <a:bodyPr vert="horz" lIns="91436" tIns="45719" rIns="91436" bIns="45719" rtlCol="0" anchor="ctr"/>
          <a:lstStyle>
            <a:lvl1pPr algn="ctr">
              <a:defRPr sz="1100" b="0" i="0">
                <a:solidFill>
                  <a:schemeClr val="accent2"/>
                </a:solidFill>
                <a:latin typeface="Calibri Light" charset="0"/>
              </a:defRPr>
            </a:lvl1pPr>
          </a:lstStyle>
          <a:p>
            <a:pPr>
              <a:buClr>
                <a:srgbClr val="E45785"/>
              </a:buClr>
            </a:pPr>
            <a:endParaRPr lang="en-US" dirty="0">
              <a:solidFill>
                <a:srgbClr val="E45785"/>
              </a:solidFill>
            </a:endParaRPr>
          </a:p>
        </p:txBody>
      </p:sp>
      <p:sp>
        <p:nvSpPr>
          <p:cNvPr id="3" name="Date Placeholder 2"/>
          <p:cNvSpPr>
            <a:spLocks noGrp="1"/>
          </p:cNvSpPr>
          <p:nvPr>
            <p:ph type="dt" sz="quarter" idx="10"/>
          </p:nvPr>
        </p:nvSpPr>
        <p:spPr>
          <a:xfrm>
            <a:off x="609602" y="6356351"/>
            <a:ext cx="2843213" cy="365125"/>
          </a:xfrm>
          <a:prstGeom prst="rect">
            <a:avLst/>
          </a:prstGeom>
        </p:spPr>
        <p:txBody>
          <a:bodyPr/>
          <a:lstStyle/>
          <a:p>
            <a:pPr>
              <a:buClr>
                <a:srgbClr val="E45785"/>
              </a:buClr>
            </a:pPr>
            <a:fld id="{1B28B562-E144-48F2-B80D-DF2C65C3F84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89907528"/>
      </p:ext>
    </p:extLst>
  </p:cSld>
  <p:clrMapOvr>
    <a:masterClrMapping/>
  </p:clrMapOvr>
  <p:transition>
    <p:fade/>
  </p:transition>
  <p:timing>
    <p:tnLst>
      <p:par>
        <p:cTn id="1" dur="indefinite" restart="never" nodeType="tmRoot"/>
      </p:par>
    </p:tnLst>
  </p:timing>
  <p:hf sldNum="0" hdr="0" ftr="0" dt="0"/>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ubtitle+ Bullets_3 Columns">
    <p:spTree>
      <p:nvGrpSpPr>
        <p:cNvPr id="1" name=""/>
        <p:cNvGrpSpPr/>
        <p:nvPr/>
      </p:nvGrpSpPr>
      <p:grpSpPr>
        <a:xfrm>
          <a:off x="0" y="0"/>
          <a:ext cx="0" cy="0"/>
          <a:chOff x="0" y="0"/>
          <a:chExt cx="0" cy="0"/>
        </a:xfrm>
      </p:grpSpPr>
      <p:sp>
        <p:nvSpPr>
          <p:cNvPr id="3" name="Footer_security classification" hidden="1"/>
          <p:cNvSpPr>
            <a:spLocks noGrp="1"/>
          </p:cNvSpPr>
          <p:nvPr>
            <p:ph type="ftr" sz="quarter" idx="10"/>
          </p:nvPr>
        </p:nvSpPr>
        <p:spPr/>
        <p:txBody>
          <a:bodyPr/>
          <a:lstStyle/>
          <a:p>
            <a:endParaRPr lang="en-US" dirty="0"/>
          </a:p>
        </p:txBody>
      </p:sp>
      <p:sp>
        <p:nvSpPr>
          <p:cNvPr id="4" name="Date" hidden="1"/>
          <p:cNvSpPr>
            <a:spLocks noGrp="1"/>
          </p:cNvSpPr>
          <p:nvPr>
            <p:ph type="dt" sz="half" idx="11"/>
          </p:nvPr>
        </p:nvSpPr>
        <p:spPr/>
        <p:txBody>
          <a:bodyPr/>
          <a:lstStyle/>
          <a:p>
            <a:fld id="{285138E8-3F3E-4DC5-A5FA-50868B94627A}" type="datetimeFigureOut">
              <a:rPr lang="en-US" smtClean="0"/>
              <a:t>3/30/2017</a:t>
            </a:fld>
            <a:endParaRPr lang="en-US" dirty="0"/>
          </a:p>
        </p:txBody>
      </p:sp>
      <p:sp>
        <p:nvSpPr>
          <p:cNvPr id="13" name="Sub-title_column 3"/>
          <p:cNvSpPr>
            <a:spLocks noGrp="1"/>
          </p:cNvSpPr>
          <p:nvPr userDrawn="1">
            <p:ph type="body" sz="quarter" idx="16"/>
          </p:nvPr>
        </p:nvSpPr>
        <p:spPr>
          <a:xfrm>
            <a:off x="8289002" y="1525707"/>
            <a:ext cx="3345117" cy="776499"/>
          </a:xfrm>
          <a:prstGeom prst="rect">
            <a:avLst/>
          </a:prstGeom>
        </p:spPr>
        <p:txBody>
          <a:bodyPr lIns="91440" tIns="45720" rIns="91440" bIns="45720" anchor="t" anchorCtr="0">
            <a:noAutofit/>
          </a:bodyPr>
          <a:lstStyle>
            <a:lvl1pPr marL="0" indent="0">
              <a:lnSpc>
                <a:spcPct val="85000"/>
              </a:lnSpc>
              <a:buNone/>
              <a:defRPr sz="2800">
                <a:solidFill>
                  <a:schemeClr val="accent1"/>
                </a:solidFill>
              </a:defRPr>
            </a:lvl1pPr>
          </a:lstStyle>
          <a:p>
            <a:pPr lvl="0"/>
            <a:r>
              <a:rPr lang="en-US" smtClean="0"/>
              <a:t>Click to edit Master text styles</a:t>
            </a:r>
          </a:p>
        </p:txBody>
      </p:sp>
      <p:sp>
        <p:nvSpPr>
          <p:cNvPr id="11" name="Sub-title_column 2"/>
          <p:cNvSpPr>
            <a:spLocks noGrp="1"/>
          </p:cNvSpPr>
          <p:nvPr userDrawn="1">
            <p:ph type="body" sz="quarter" idx="14"/>
          </p:nvPr>
        </p:nvSpPr>
        <p:spPr>
          <a:xfrm>
            <a:off x="4438649" y="1525707"/>
            <a:ext cx="3374116" cy="776499"/>
          </a:xfrm>
          <a:prstGeom prst="rect">
            <a:avLst/>
          </a:prstGeom>
        </p:spPr>
        <p:txBody>
          <a:bodyPr lIns="91440" tIns="45720" rIns="91440" bIns="45720" anchor="t" anchorCtr="0">
            <a:noAutofit/>
          </a:bodyPr>
          <a:lstStyle>
            <a:lvl1pPr marL="0" indent="0">
              <a:lnSpc>
                <a:spcPct val="85000"/>
              </a:lnSpc>
              <a:buNone/>
              <a:defRPr sz="2800">
                <a:solidFill>
                  <a:schemeClr val="accent1"/>
                </a:solidFill>
              </a:defRPr>
            </a:lvl1pPr>
          </a:lstStyle>
          <a:p>
            <a:pPr lvl="0"/>
            <a:r>
              <a:rPr lang="en-US" smtClean="0"/>
              <a:t>Click to edit Master text styles</a:t>
            </a:r>
          </a:p>
        </p:txBody>
      </p:sp>
      <p:sp>
        <p:nvSpPr>
          <p:cNvPr id="6" name="Sub-title_column 1"/>
          <p:cNvSpPr>
            <a:spLocks noGrp="1"/>
          </p:cNvSpPr>
          <p:nvPr>
            <p:ph type="body" sz="quarter" idx="12"/>
          </p:nvPr>
        </p:nvSpPr>
        <p:spPr>
          <a:xfrm>
            <a:off x="584737" y="1525707"/>
            <a:ext cx="3402012" cy="776499"/>
          </a:xfrm>
          <a:prstGeom prst="rect">
            <a:avLst/>
          </a:prstGeom>
        </p:spPr>
        <p:txBody>
          <a:bodyPr lIns="91440" tIns="45720" rIns="91440" bIns="45720" anchor="t" anchorCtr="0">
            <a:noAutofit/>
          </a:bodyPr>
          <a:lstStyle>
            <a:lvl1pPr marL="0" indent="0">
              <a:lnSpc>
                <a:spcPct val="85000"/>
              </a:lnSpc>
              <a:buNone/>
              <a:defRPr sz="2800">
                <a:solidFill>
                  <a:schemeClr val="accent1"/>
                </a:solidFill>
              </a:defRPr>
            </a:lvl1pPr>
          </a:lstStyle>
          <a:p>
            <a:pPr lvl="0"/>
            <a:r>
              <a:rPr lang="en-US" smtClean="0"/>
              <a:t>Click to edit Master text styles</a:t>
            </a:r>
          </a:p>
        </p:txBody>
      </p:sp>
      <p:sp>
        <p:nvSpPr>
          <p:cNvPr id="2" name="Slide Title"/>
          <p:cNvSpPr>
            <a:spLocks noGrp="1"/>
          </p:cNvSpPr>
          <p:nvPr>
            <p:ph type="title"/>
          </p:nvPr>
        </p:nvSpPr>
        <p:spPr>
          <a:xfrm>
            <a:off x="585216" y="460552"/>
            <a:ext cx="9857339" cy="914400"/>
          </a:xfrm>
        </p:spPr>
        <p:txBody>
          <a:bodyPr/>
          <a:lstStyle>
            <a:lvl1pPr>
              <a:defRPr/>
            </a:lvl1pPr>
          </a:lstStyle>
          <a:p>
            <a:r>
              <a:rPr lang="en-US" smtClean="0"/>
              <a:t>Click to edit Master title style</a:t>
            </a:r>
            <a:endParaRPr lang="en-US" dirty="0"/>
          </a:p>
        </p:txBody>
      </p:sp>
      <p:sp>
        <p:nvSpPr>
          <p:cNvPr id="14" name="Text_column 2"/>
          <p:cNvSpPr>
            <a:spLocks noGrp="1"/>
          </p:cNvSpPr>
          <p:nvPr>
            <p:ph sz="half" idx="20"/>
          </p:nvPr>
        </p:nvSpPr>
        <p:spPr>
          <a:xfrm>
            <a:off x="582848"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accent1"/>
              </a:buClr>
              <a:buSzPct val="85000"/>
              <a:buFont typeface="Calibri" panose="020F0502020204030204" pitchFamily="34" charset="0"/>
              <a:buChar char="•"/>
              <a:defRPr sz="2000">
                <a:solidFill>
                  <a:schemeClr val="tx1"/>
                </a:solidFill>
              </a:defRPr>
            </a:lvl1pPr>
            <a:lvl2pPr marL="475488" indent="-228600">
              <a:lnSpc>
                <a:spcPct val="95000"/>
              </a:lnSpc>
              <a:spcBef>
                <a:spcPts val="800"/>
              </a:spcBef>
              <a:buClr>
                <a:schemeClr val="accent1"/>
              </a:buClr>
              <a:buFont typeface="Calibri" panose="020F0502020204030204" pitchFamily="34" charset="0"/>
              <a:buChar char="–"/>
              <a:defRPr sz="1800">
                <a:solidFill>
                  <a:schemeClr val="tx1"/>
                </a:solidFill>
              </a:defRPr>
            </a:lvl2pPr>
            <a:lvl3pPr marL="685800" indent="-155448">
              <a:lnSpc>
                <a:spcPct val="95000"/>
              </a:lnSpc>
              <a:spcBef>
                <a:spcPts val="800"/>
              </a:spcBef>
              <a:buClr>
                <a:schemeClr val="accent1"/>
              </a:buClr>
              <a:buFont typeface="Calibri" panose="020F0502020204030204" pitchFamily="34" charset="0"/>
              <a:buChar char="̶"/>
              <a:tabLst>
                <a:tab pos="688975" algn="l"/>
              </a:tabLst>
              <a:defRPr sz="1600">
                <a:solidFill>
                  <a:schemeClr val="tx1"/>
                </a:solidFill>
              </a:defRPr>
            </a:lvl3pPr>
            <a:lvl4pPr marL="886968" indent="-155448">
              <a:lnSpc>
                <a:spcPct val="95000"/>
              </a:lnSpc>
              <a:spcBef>
                <a:spcPts val="800"/>
              </a:spcBef>
              <a:buClr>
                <a:schemeClr val="accent1"/>
              </a:buClr>
              <a:buFont typeface="Calibri" panose="020F0502020204030204" pitchFamily="34" charset="0"/>
              <a:buChar char="̶"/>
              <a:defRPr sz="1400">
                <a:solidFill>
                  <a:schemeClr val="tx1"/>
                </a:solidFill>
              </a:defRPr>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_column 2"/>
          <p:cNvSpPr>
            <a:spLocks noGrp="1"/>
          </p:cNvSpPr>
          <p:nvPr>
            <p:ph sz="half" idx="21"/>
          </p:nvPr>
        </p:nvSpPr>
        <p:spPr>
          <a:xfrm>
            <a:off x="4434154"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accent1"/>
              </a:buClr>
              <a:buSzPct val="85000"/>
              <a:buFont typeface="Calibri" panose="020F0502020204030204" pitchFamily="34" charset="0"/>
              <a:buChar char="•"/>
              <a:defRPr sz="2000">
                <a:solidFill>
                  <a:schemeClr val="tx1"/>
                </a:solidFill>
              </a:defRPr>
            </a:lvl1pPr>
            <a:lvl2pPr marL="475488" indent="-228600">
              <a:lnSpc>
                <a:spcPct val="95000"/>
              </a:lnSpc>
              <a:spcBef>
                <a:spcPts val="800"/>
              </a:spcBef>
              <a:buClr>
                <a:schemeClr val="accent1"/>
              </a:buClr>
              <a:buFont typeface="Calibri" panose="020F0502020204030204" pitchFamily="34" charset="0"/>
              <a:buChar char="–"/>
              <a:defRPr sz="1800">
                <a:solidFill>
                  <a:schemeClr val="tx1"/>
                </a:solidFill>
              </a:defRPr>
            </a:lvl2pPr>
            <a:lvl3pPr marL="685800" indent="-155448">
              <a:lnSpc>
                <a:spcPct val="95000"/>
              </a:lnSpc>
              <a:spcBef>
                <a:spcPts val="800"/>
              </a:spcBef>
              <a:buClr>
                <a:schemeClr val="accent1"/>
              </a:buClr>
              <a:buFont typeface="Calibri" panose="020F0502020204030204" pitchFamily="34" charset="0"/>
              <a:buChar char="̶"/>
              <a:tabLst>
                <a:tab pos="688975" algn="l"/>
              </a:tabLst>
              <a:defRPr sz="1600">
                <a:solidFill>
                  <a:schemeClr val="tx1"/>
                </a:solidFill>
              </a:defRPr>
            </a:lvl3pPr>
            <a:lvl4pPr marL="886968" indent="-155448">
              <a:lnSpc>
                <a:spcPct val="95000"/>
              </a:lnSpc>
              <a:spcBef>
                <a:spcPts val="800"/>
              </a:spcBef>
              <a:buClr>
                <a:schemeClr val="accent1"/>
              </a:buClr>
              <a:buFont typeface="Calibri" panose="020F0502020204030204" pitchFamily="34" charset="0"/>
              <a:buChar char="̶"/>
              <a:defRPr sz="1400">
                <a:solidFill>
                  <a:schemeClr val="tx1"/>
                </a:solidFill>
              </a:defRPr>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8" name="Text_column 2"/>
          <p:cNvSpPr>
            <a:spLocks noGrp="1"/>
          </p:cNvSpPr>
          <p:nvPr>
            <p:ph sz="half" idx="22"/>
          </p:nvPr>
        </p:nvSpPr>
        <p:spPr>
          <a:xfrm>
            <a:off x="8283370"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accent1"/>
              </a:buClr>
              <a:buSzPct val="85000"/>
              <a:buFont typeface="Calibri" panose="020F0502020204030204" pitchFamily="34" charset="0"/>
              <a:buChar char="•"/>
              <a:defRPr sz="2000">
                <a:solidFill>
                  <a:schemeClr val="tx1"/>
                </a:solidFill>
              </a:defRPr>
            </a:lvl1pPr>
            <a:lvl2pPr marL="475488" indent="-228600">
              <a:lnSpc>
                <a:spcPct val="95000"/>
              </a:lnSpc>
              <a:spcBef>
                <a:spcPts val="800"/>
              </a:spcBef>
              <a:buClr>
                <a:schemeClr val="accent1"/>
              </a:buClr>
              <a:buFont typeface="Calibri" panose="020F0502020204030204" pitchFamily="34" charset="0"/>
              <a:buChar char="–"/>
              <a:defRPr sz="1800">
                <a:solidFill>
                  <a:schemeClr val="tx1"/>
                </a:solidFill>
              </a:defRPr>
            </a:lvl2pPr>
            <a:lvl3pPr marL="685800" indent="-155448">
              <a:lnSpc>
                <a:spcPct val="95000"/>
              </a:lnSpc>
              <a:spcBef>
                <a:spcPts val="800"/>
              </a:spcBef>
              <a:buClr>
                <a:schemeClr val="accent1"/>
              </a:buClr>
              <a:buFont typeface="Calibri" panose="020F0502020204030204" pitchFamily="34" charset="0"/>
              <a:buChar char="̶"/>
              <a:tabLst>
                <a:tab pos="688975" algn="l"/>
              </a:tabLst>
              <a:defRPr sz="1600">
                <a:solidFill>
                  <a:schemeClr val="tx1"/>
                </a:solidFill>
              </a:defRPr>
            </a:lvl3pPr>
            <a:lvl4pPr marL="886968" indent="-155448">
              <a:lnSpc>
                <a:spcPct val="95000"/>
              </a:lnSpc>
              <a:spcBef>
                <a:spcPts val="800"/>
              </a:spcBef>
              <a:buClr>
                <a:schemeClr val="accent1"/>
              </a:buClr>
              <a:buFont typeface="Calibri" panose="020F0502020204030204" pitchFamily="34" charset="0"/>
              <a:buChar char="̶"/>
              <a:defRPr sz="1400">
                <a:solidFill>
                  <a:schemeClr val="tx1"/>
                </a:solidFill>
              </a:defRPr>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899616874"/>
      </p:ext>
    </p:extLst>
  </p:cSld>
  <p:clrMapOvr>
    <a:masterClrMapping/>
  </p:clrMapOvr>
  <p:transition>
    <p:fade/>
  </p:transition>
  <p:timing>
    <p:tnLst>
      <p:par>
        <p:cTn id="1" dur="indefinite" restart="never" nodeType="tmRoot"/>
      </p:par>
    </p:tnLst>
  </p:timing>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emo">
    <p:spTree>
      <p:nvGrpSpPr>
        <p:cNvPr id="1" name=""/>
        <p:cNvGrpSpPr/>
        <p:nvPr/>
      </p:nvGrpSpPr>
      <p:grpSpPr>
        <a:xfrm>
          <a:off x="0" y="0"/>
          <a:ext cx="0" cy="0"/>
          <a:chOff x="0" y="0"/>
          <a:chExt cx="0" cy="0"/>
        </a:xfrm>
      </p:grpSpPr>
      <p:sp>
        <p:nvSpPr>
          <p:cNvPr id="2" name="Title 1"/>
          <p:cNvSpPr>
            <a:spLocks noGrp="1"/>
          </p:cNvSpPr>
          <p:nvPr>
            <p:ph type="title"/>
          </p:nvPr>
        </p:nvSpPr>
        <p:spPr>
          <a:xfrm>
            <a:off x="464203"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14" name="Subtitle 2"/>
          <p:cNvSpPr>
            <a:spLocks noGrp="1"/>
          </p:cNvSpPr>
          <p:nvPr>
            <p:ph type="subTitle" idx="1"/>
          </p:nvPr>
        </p:nvSpPr>
        <p:spPr>
          <a:xfrm>
            <a:off x="464202" y="4423105"/>
            <a:ext cx="6194053" cy="384175"/>
          </a:xfrm>
          <a:prstGeom prst="rect">
            <a:avLst/>
          </a:prstGeom>
        </p:spPr>
        <p:txBody>
          <a:bodyPr vert="horz" lIns="121872" tIns="60937" rIns="121872" bIns="60937" rtlCol="0">
            <a:noAutofit/>
          </a:bodyPr>
          <a:lstStyle>
            <a:lvl1pPr marL="0" indent="0" algn="l" defTabSz="1218732" rtl="0" eaLnBrk="1" latinLnBrk="0" hangingPunct="1">
              <a:lnSpc>
                <a:spcPct val="95000"/>
              </a:lnSpc>
              <a:spcBef>
                <a:spcPts val="1920"/>
              </a:spcBef>
              <a:buClr>
                <a:srgbClr val="92D050"/>
              </a:buClr>
              <a:buSzPct val="90000"/>
              <a:buFont typeface="Arial" pitchFamily="34" charset="0"/>
              <a:buNone/>
              <a:tabLst/>
              <a:defRPr lang="en-US" sz="3100" b="0" i="0" kern="1200" dirty="0">
                <a:solidFill>
                  <a:schemeClr val="tx1"/>
                </a:solidFill>
                <a:latin typeface="Calibri Light" charset="0"/>
                <a:ea typeface="+mn-ea"/>
                <a:cs typeface="+mn-cs"/>
              </a:defRPr>
            </a:lvl1pPr>
            <a:lvl2pPr marL="609363" indent="0" algn="ctr">
              <a:buNone/>
              <a:defRPr>
                <a:solidFill>
                  <a:schemeClr val="tx1">
                    <a:tint val="75000"/>
                  </a:schemeClr>
                </a:solidFill>
              </a:defRPr>
            </a:lvl2pPr>
            <a:lvl3pPr marL="1218732" indent="0" algn="ctr">
              <a:buNone/>
              <a:defRPr>
                <a:solidFill>
                  <a:schemeClr val="tx1">
                    <a:tint val="75000"/>
                  </a:schemeClr>
                </a:solidFill>
              </a:defRPr>
            </a:lvl3pPr>
            <a:lvl4pPr marL="1828099"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199" indent="0" algn="ctr">
              <a:buNone/>
              <a:defRPr>
                <a:solidFill>
                  <a:schemeClr val="tx1">
                    <a:tint val="75000"/>
                  </a:schemeClr>
                </a:solidFill>
              </a:defRPr>
            </a:lvl7pPr>
            <a:lvl8pPr marL="4265565" indent="0" algn="ctr">
              <a:buNone/>
              <a:defRPr>
                <a:solidFill>
                  <a:schemeClr val="tx1">
                    <a:tint val="75000"/>
                  </a:schemeClr>
                </a:solidFill>
              </a:defRPr>
            </a:lvl8pPr>
            <a:lvl9pPr marL="4874933" indent="0" algn="ctr">
              <a:buNone/>
              <a:defRPr>
                <a:solidFill>
                  <a:schemeClr val="tx1">
                    <a:tint val="75000"/>
                  </a:schemeClr>
                </a:solidFill>
              </a:defRPr>
            </a:lvl9pPr>
          </a:lstStyle>
          <a:p>
            <a:pPr marL="0" lvl="0" indent="0" algn="l" defTabSz="1218732" rtl="0" eaLnBrk="1" latinLnBrk="0" hangingPunct="1">
              <a:lnSpc>
                <a:spcPct val="95000"/>
              </a:lnSpc>
              <a:spcBef>
                <a:spcPts val="1920"/>
              </a:spcBef>
              <a:buClr>
                <a:srgbClr val="92D050"/>
              </a:buClr>
              <a:buSzPct val="90000"/>
              <a:buFont typeface="Arial" pitchFamily="34" charset="0"/>
              <a:buNone/>
              <a:tabLst/>
            </a:pPr>
            <a:r>
              <a:rPr lang="en-US" dirty="0" smtClean="0"/>
              <a:t>Click to edit Master subtitle style</a:t>
            </a:r>
            <a:endParaRPr lang="en-US" dirty="0"/>
          </a:p>
        </p:txBody>
      </p:sp>
      <p:sp>
        <p:nvSpPr>
          <p:cNvPr id="15" name="Picture Placeholder 30"/>
          <p:cNvSpPr>
            <a:spLocks noGrp="1"/>
          </p:cNvSpPr>
          <p:nvPr>
            <p:ph type="pic" sz="quarter" idx="11" hasCustomPrompt="1"/>
          </p:nvPr>
        </p:nvSpPr>
        <p:spPr>
          <a:xfrm>
            <a:off x="6992813" y="1735018"/>
            <a:ext cx="4800600" cy="3071937"/>
          </a:xfrm>
          <a:prstGeom prst="rect">
            <a:avLst/>
          </a:prstGeom>
        </p:spPr>
        <p:txBody>
          <a:bodyPr lIns="162476" tIns="81236" rIns="162476" bIns="81236" anchor="ctr" anchorCtr="1">
            <a:normAutofit/>
          </a:bodyPr>
          <a:lstStyle>
            <a:lvl1pPr marL="0" indent="0" algn="ctr">
              <a:buNone/>
              <a:defRPr sz="3200" b="0" i="0">
                <a:solidFill>
                  <a:schemeClr val="tx1"/>
                </a:solidFill>
                <a:latin typeface="Calibri Light" charset="0"/>
              </a:defRPr>
            </a:lvl1pPr>
          </a:lstStyle>
          <a:p>
            <a:r>
              <a:rPr lang="en-US" dirty="0" smtClean="0"/>
              <a:t>Insert photo here</a:t>
            </a:r>
            <a:endParaRPr lang="en-US" dirty="0"/>
          </a:p>
        </p:txBody>
      </p:sp>
      <p:sp>
        <p:nvSpPr>
          <p:cNvPr id="16" name="Text Placeholder 7"/>
          <p:cNvSpPr>
            <a:spLocks noGrp="1"/>
          </p:cNvSpPr>
          <p:nvPr>
            <p:ph type="body" sz="quarter" idx="12"/>
          </p:nvPr>
        </p:nvSpPr>
        <p:spPr>
          <a:xfrm>
            <a:off x="464202" y="2704852"/>
            <a:ext cx="6194053" cy="1600200"/>
          </a:xfrm>
          <a:prstGeom prst="rect">
            <a:avLst/>
          </a:prstGeom>
        </p:spPr>
        <p:txBody>
          <a:bodyPr bIns="0" anchor="b">
            <a:noAutofit/>
          </a:bodyPr>
          <a:lstStyle>
            <a:lvl1pPr marL="0" indent="0" algn="l" defTabSz="1218732" rtl="0" eaLnBrk="1" fontAlgn="base" latinLnBrk="0" hangingPunct="1">
              <a:lnSpc>
                <a:spcPct val="80000"/>
              </a:lnSpc>
              <a:spcBef>
                <a:spcPct val="0"/>
              </a:spcBef>
              <a:spcAft>
                <a:spcPct val="0"/>
              </a:spcAft>
              <a:buClr>
                <a:schemeClr val="tx1"/>
              </a:buClr>
              <a:buSzTx/>
              <a:buFont typeface="Ciscolight" pitchFamily="2" charset="0"/>
              <a:buNone/>
              <a:defRPr lang="en-US" sz="7100" b="0" i="0" kern="1200" spc="0" baseline="0" dirty="0">
                <a:solidFill>
                  <a:schemeClr val="accent2"/>
                </a:solidFill>
                <a:latin typeface="Calibri Light" charset="0"/>
                <a:ea typeface="+mj-ea"/>
                <a:cs typeface="+mj-cs"/>
              </a:defRPr>
            </a:lvl1pPr>
          </a:lstStyle>
          <a:p>
            <a:pPr lvl="0"/>
            <a:r>
              <a:rPr lang="en-US" dirty="0" smtClean="0"/>
              <a:t>Click to edit Master text styles</a:t>
            </a:r>
          </a:p>
        </p:txBody>
      </p:sp>
      <p:sp>
        <p:nvSpPr>
          <p:cNvPr id="4" name="Date Placeholder 3"/>
          <p:cNvSpPr>
            <a:spLocks noGrp="1"/>
          </p:cNvSpPr>
          <p:nvPr>
            <p:ph type="dt" sz="quarter" idx="13"/>
          </p:nvPr>
        </p:nvSpPr>
        <p:spPr>
          <a:xfrm>
            <a:off x="609602" y="6356351"/>
            <a:ext cx="2843213" cy="365125"/>
          </a:xfrm>
          <a:prstGeom prst="rect">
            <a:avLst/>
          </a:prstGeom>
        </p:spPr>
        <p:txBody>
          <a:bodyPr/>
          <a:lstStyle/>
          <a:p>
            <a:pPr>
              <a:buClr>
                <a:srgbClr val="E45785"/>
              </a:buClr>
            </a:pPr>
            <a:fld id="{EF18D186-4460-481D-BFFE-C3B34A25E7A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73971579"/>
      </p:ext>
    </p:extLst>
  </p:cSld>
  <p:clrMapOvr>
    <a:masterClrMapping/>
  </p:clrMapOvr>
  <p:transition>
    <p:fade/>
  </p:transition>
  <p:timing>
    <p:tnLst>
      <p:par>
        <p:cTn id="1" dur="indefinite" restart="never" nodeType="tmRoot"/>
      </p:par>
    </p:tnLst>
  </p:timing>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767482" cy="1093695"/>
          </a:xfrm>
          <a:solidFill>
            <a:schemeClr val="accent2"/>
          </a:solidFill>
        </p:spPr>
        <p:txBody>
          <a:bodyPr lIns="359985" rIns="359985" anchor="ctr"/>
          <a:lstStyle>
            <a:lvl1pPr>
              <a:defRPr b="0" i="0">
                <a:solidFill>
                  <a:schemeClr val="bg1"/>
                </a:solidFill>
                <a:latin typeface="Calibri Light" charset="0"/>
                <a:ea typeface="Calibri Light" charset="0"/>
                <a:cs typeface="Calibri Light" charset="0"/>
              </a:defRPr>
            </a:lvl1pPr>
          </a:lstStyle>
          <a:p>
            <a:r>
              <a:rPr lang="en-US" smtClean="0"/>
              <a:t>Click to edit Master title style</a:t>
            </a:r>
            <a:endParaRPr lang="en-US"/>
          </a:p>
        </p:txBody>
      </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2E2B24FA-EDFA-4984-A706-DF856D9D988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000488992"/>
      </p:ext>
    </p:extLst>
  </p:cSld>
  <p:clrMapOvr>
    <a:masterClrMapping/>
  </p:clrMapOvr>
  <p:transition>
    <p:fade/>
  </p:transition>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767482" cy="1093695"/>
          </a:xfrm>
          <a:solidFill>
            <a:schemeClr val="accent2"/>
          </a:solidFill>
        </p:spPr>
        <p:txBody>
          <a:bodyPr lIns="359985" rIns="359985" anchor="ctr"/>
          <a:lstStyle>
            <a:lvl1pPr>
              <a:defRPr b="0" i="0">
                <a:solidFill>
                  <a:schemeClr val="bg1"/>
                </a:solidFill>
                <a:latin typeface="Calibri Light" charset="0"/>
                <a:ea typeface="Calibri Light" charset="0"/>
                <a:cs typeface="Calibri Light" charset="0"/>
              </a:defRPr>
            </a:lvl1pPr>
          </a:lstStyle>
          <a:p>
            <a:r>
              <a:rPr lang="en-US" smtClean="0"/>
              <a:t>Click to edit Master title style</a:t>
            </a:r>
            <a:endParaRPr lang="en-US"/>
          </a:p>
        </p:txBody>
      </p:sp>
      <p:sp>
        <p:nvSpPr>
          <p:cNvPr id="3" name="Footer Placeholder 2" hidden="1"/>
          <p:cNvSpPr>
            <a:spLocks noGrp="1"/>
          </p:cNvSpPr>
          <p:nvPr>
            <p:ph type="ftr" sz="quarter" idx="10"/>
          </p:nvPr>
        </p:nvSpPr>
        <p:spPr>
          <a:xfrm>
            <a:off x="2159000" y="6502400"/>
            <a:ext cx="3962400" cy="355600"/>
          </a:xfrm>
        </p:spPr>
        <p:txBody>
          <a:bodyPr/>
          <a:lstStyle>
            <a:lvl1pPr>
              <a:defRPr sz="1100"/>
            </a:lvl1pPr>
          </a:lstStyle>
          <a:p>
            <a:pPr>
              <a:buClr>
                <a:srgbClr val="E45785"/>
              </a:buClr>
            </a:pPr>
            <a:endParaRPr lang="en-US" dirty="0">
              <a:solidFill>
                <a:srgbClr val="4D4D4F">
                  <a:tint val="75000"/>
                </a:srgbClr>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C2528222-EDD3-481D-8CF0-20A4B84FA8E8}"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694873732"/>
      </p:ext>
    </p:extLst>
  </p:cSld>
  <p:clrMapOvr>
    <a:masterClrMapping/>
  </p:clrMapOvr>
  <p:transition>
    <p:fade/>
  </p:transition>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C9768622-F33C-4340-9CB3-BE9B60504FC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512319307"/>
      </p:ext>
    </p:extLst>
  </p:cSld>
  <p:clrMapOvr>
    <a:masterClrMapping/>
  </p:clrMapOvr>
  <p:transition>
    <p:fade/>
  </p:transition>
  <p:timing>
    <p:tnLst>
      <p:par>
        <p:cTn id="1" dur="indefinite" restart="never" nodeType="tmRoot"/>
      </p:par>
    </p:tnLst>
  </p:timing>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 Half page quote">
    <p:spTree>
      <p:nvGrpSpPr>
        <p:cNvPr id="1" name=""/>
        <p:cNvGrpSpPr/>
        <p:nvPr/>
      </p:nvGrpSpPr>
      <p:grpSpPr>
        <a:xfrm>
          <a:off x="0" y="0"/>
          <a:ext cx="0" cy="0"/>
          <a:chOff x="0" y="0"/>
          <a:chExt cx="0" cy="0"/>
        </a:xfrm>
      </p:grpSpPr>
      <p:sp>
        <p:nvSpPr>
          <p:cNvPr id="21" name="Rounded Rectangle 20"/>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182840" rIns="182840" bIns="182840" rtlCol="0" anchor="ctr"/>
          <a:lstStyle/>
          <a:p>
            <a:pPr algn="ctr">
              <a:buClr>
                <a:srgbClr val="E45785"/>
              </a:buClr>
            </a:pPr>
            <a:endParaRPr lang="en-US" sz="3100" dirty="0">
              <a:solidFill>
                <a:srgbClr val="FFFFFF"/>
              </a:solidFill>
              <a:latin typeface="Calibri Light" charset="0"/>
            </a:endParaRPr>
          </a:p>
        </p:txBody>
      </p:sp>
      <p:grpSp>
        <p:nvGrpSpPr>
          <p:cNvPr id="22" name="Group 21"/>
          <p:cNvGrpSpPr/>
          <p:nvPr userDrawn="1"/>
        </p:nvGrpSpPr>
        <p:grpSpPr>
          <a:xfrm>
            <a:off x="11113839" y="1639741"/>
            <a:ext cx="1073894" cy="3783163"/>
            <a:chOff x="8406179" y="-263"/>
            <a:chExt cx="737001" cy="6858000"/>
          </a:xfrm>
        </p:grpSpPr>
        <p:sp>
          <p:nvSpPr>
            <p:cNvPr id="23" name="Rectangle 22"/>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Calibri Light" charset="0"/>
              </a:endParaRPr>
            </a:p>
          </p:txBody>
        </p:sp>
        <p:sp>
          <p:nvSpPr>
            <p:cNvPr id="24" name="Rectangle 23"/>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sz="3200" dirty="0" smtClean="0">
                  <a:solidFill>
                    <a:srgbClr val="4D4D4F"/>
                  </a:solidFill>
                  <a:latin typeface="Calibri Light" charset="0"/>
                </a:rPr>
                <a:t> </a:t>
              </a:r>
            </a:p>
          </p:txBody>
        </p:sp>
        <p:sp>
          <p:nvSpPr>
            <p:cNvPr id="25" name="Rectangle 24"/>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Calibri Light" charset="0"/>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5" name="Text Placeholder 11"/>
          <p:cNvSpPr>
            <a:spLocks noGrp="1"/>
          </p:cNvSpPr>
          <p:nvPr>
            <p:ph type="body" sz="quarter" idx="11" hasCustomPrompt="1"/>
          </p:nvPr>
        </p:nvSpPr>
        <p:spPr bwMode="white">
          <a:xfrm>
            <a:off x="6204742" y="1747690"/>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800" b="0" i="0" kern="1200" dirty="0" smtClean="0">
                <a:solidFill>
                  <a:schemeClr val="bg1"/>
                </a:solidFill>
                <a:latin typeface="Calibri Light" charset="0"/>
                <a:ea typeface="+mn-ea"/>
                <a:cs typeface="Calibri Light"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600" b="0" i="0">
                <a:solidFill>
                  <a:schemeClr val="bg1"/>
                </a:solidFill>
                <a:latin typeface="Calibri Light" charset="0"/>
                <a:cs typeface="Calibri Light" charset="0"/>
              </a:defRPr>
            </a:lvl1pPr>
          </a:lstStyle>
          <a:p>
            <a:pPr lvl="0"/>
            <a:r>
              <a:rPr lang="en-US" dirty="0" smtClean="0"/>
              <a:t>Source Name</a:t>
            </a:r>
            <a:endParaRPr lang="en-US" dirty="0"/>
          </a:p>
        </p:txBody>
      </p:sp>
      <p:sp>
        <p:nvSpPr>
          <p:cNvPr id="13" name="Text Placeholder 12"/>
          <p:cNvSpPr>
            <a:spLocks noGrp="1"/>
          </p:cNvSpPr>
          <p:nvPr>
            <p:ph type="body" sz="quarter" idx="16"/>
          </p:nvPr>
        </p:nvSpPr>
        <p:spPr>
          <a:xfrm>
            <a:off x="436359" y="1639741"/>
            <a:ext cx="5438195" cy="3783163"/>
          </a:xfrm>
          <a:prstGeom prst="rect">
            <a:avLst/>
          </a:prstGeom>
        </p:spPr>
        <p:txBody>
          <a:bodyPr>
            <a:normAutofit/>
          </a:bodyPr>
          <a:lstStyle>
            <a:lvl1pPr marL="168268" indent="-168268">
              <a:buFont typeface="Arial" panose="020B0604020202020204" pitchFamily="34" charset="0"/>
              <a:buChar char="•"/>
              <a:defRPr sz="24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4" name="Date Placeholder 3"/>
          <p:cNvSpPr>
            <a:spLocks noGrp="1"/>
          </p:cNvSpPr>
          <p:nvPr>
            <p:ph type="dt" sz="quarter" idx="17"/>
          </p:nvPr>
        </p:nvSpPr>
        <p:spPr>
          <a:xfrm>
            <a:off x="609602" y="6356351"/>
            <a:ext cx="2843213" cy="365125"/>
          </a:xfrm>
          <a:prstGeom prst="rect">
            <a:avLst/>
          </a:prstGeom>
        </p:spPr>
        <p:txBody>
          <a:bodyPr/>
          <a:lstStyle/>
          <a:p>
            <a:pPr>
              <a:buClr>
                <a:srgbClr val="E45785"/>
              </a:buClr>
            </a:pPr>
            <a:fld id="{50233A92-5D01-4FAF-8CD8-40942872927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175999396"/>
      </p:ext>
    </p:extLst>
  </p:cSld>
  <p:clrMapOvr>
    <a:masterClrMapping/>
  </p:clrMapOvr>
  <p:transition>
    <p:fade/>
  </p:transition>
  <p:timing>
    <p:tnLst>
      <p:par>
        <p:cTn id="1" dur="indefinite" restart="never" nodeType="tmRoot"/>
      </p:par>
    </p:tnLst>
  </p:timing>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3"/>
          <p:cNvSpPr>
            <a:spLocks noGrp="1"/>
          </p:cNvSpPr>
          <p:nvPr>
            <p:ph type="body" sz="quarter" idx="11"/>
          </p:nvPr>
        </p:nvSpPr>
        <p:spPr>
          <a:xfrm>
            <a:off x="5482006" y="872691"/>
            <a:ext cx="6372691" cy="5120640"/>
          </a:xfrm>
          <a:prstGeom prst="rect">
            <a:avLst/>
          </a:prstGeom>
        </p:spPr>
        <p:txBody>
          <a:bodyPr lIns="121877" tIns="60939" rIns="121877" bIns="60939" anchor="ctr" anchorCtr="0">
            <a:noAutofit/>
          </a:bodyPr>
          <a:lstStyle>
            <a:lvl1pPr marL="0" indent="0">
              <a:buFontTx/>
              <a:buNone/>
              <a:defRPr sz="3200" b="0" i="0" baseline="0">
                <a:solidFill>
                  <a:schemeClr val="tx1"/>
                </a:solidFill>
                <a:latin typeface="Calibri Light" charset="0"/>
              </a:defRPr>
            </a:lvl1pPr>
            <a:lvl2pPr>
              <a:defRPr sz="2000"/>
            </a:lvl2pPr>
            <a:lvl3pPr>
              <a:defRPr sz="2000"/>
            </a:lvl3pPr>
            <a:lvl4pPr>
              <a:defRPr sz="2000"/>
            </a:lvl4pPr>
            <a:lvl5pPr>
              <a:defRPr sz="2000"/>
            </a:lvl5pPr>
          </a:lstStyle>
          <a:p>
            <a:pPr lvl="0"/>
            <a:r>
              <a:rPr lang="en-US" dirty="0"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6000" b="0" i="0" kern="1200" spc="0" baseline="0" dirty="0">
                <a:solidFill>
                  <a:schemeClr val="tx2">
                    <a:lumMod val="75000"/>
                  </a:schemeClr>
                </a:solidFill>
                <a:latin typeface="Calibri Light" charset="0"/>
                <a:ea typeface="+mj-ea"/>
                <a:cs typeface="+mj-cs"/>
              </a:defRPr>
            </a:lvl1pPr>
          </a:lstStyle>
          <a:p>
            <a:r>
              <a:rPr lang="en-US" dirty="0"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20FCCF7B-C7D0-4D22-B513-43F3BF90850F}"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445516947"/>
      </p:ext>
    </p:extLst>
  </p:cSld>
  <p:clrMapOvr>
    <a:masterClrMapping/>
  </p:clrMapOvr>
  <p:transition>
    <p:fade/>
  </p:transition>
  <p:timing>
    <p:tnLst>
      <p:par>
        <p:cTn id="1" dur="indefinite" restart="never" nodeType="tmRoot"/>
      </p:par>
    </p:tnLst>
  </p:timing>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Calibri Light"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grpSp>
      <p:sp>
        <p:nvSpPr>
          <p:cNvPr id="8" name="Rectangle 7"/>
          <p:cNvSpPr/>
          <p:nvPr userDrawn="1"/>
        </p:nvSpPr>
        <p:spPr bwMode="auto">
          <a:xfrm>
            <a:off x="2982664"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Calibri Light"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Calibri Light" charset="0"/>
              </a:endParaRPr>
            </a:p>
          </p:txBody>
        </p:sp>
      </p:grpSp>
      <p:sp>
        <p:nvSpPr>
          <p:cNvPr id="13" name="Rectangle 12"/>
          <p:cNvSpPr/>
          <p:nvPr userDrawn="1"/>
        </p:nvSpPr>
        <p:spPr bwMode="auto">
          <a:xfrm>
            <a:off x="2982664"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Light" charset="0"/>
            </a:endParaRPr>
          </a:p>
        </p:txBody>
      </p:sp>
      <p:sp>
        <p:nvSpPr>
          <p:cNvPr id="14" name="T_1"/>
          <p:cNvSpPr>
            <a:spLocks noGrp="1"/>
          </p:cNvSpPr>
          <p:nvPr>
            <p:ph type="body" sz="quarter" idx="13"/>
          </p:nvPr>
        </p:nvSpPr>
        <p:spPr bwMode="white">
          <a:xfrm>
            <a:off x="2982451" y="1513937"/>
            <a:ext cx="8719673" cy="1922660"/>
          </a:xfrm>
          <a:prstGeom prst="rect">
            <a:avLst/>
          </a:prstGeom>
        </p:spPr>
        <p:txBody>
          <a:bodyPr anchor="ctr">
            <a:normAutofit/>
          </a:bodyPr>
          <a:lstStyle>
            <a:lvl1pPr marL="457181" indent="0">
              <a:buFontTx/>
              <a:buNone/>
              <a:defRPr sz="40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825" y="3810000"/>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4000" b="0" i="0" baseline="0" dirty="0">
                <a:solidFill>
                  <a:schemeClr val="bg1"/>
                </a:solidFill>
                <a:latin typeface="Calibri Light" charset="0"/>
                <a:ea typeface="+mn-ea"/>
                <a:cs typeface="Calibri Light"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dirty="0" smtClean="0"/>
              <a:t>Click to edit Master text styles</a:t>
            </a:r>
          </a:p>
        </p:txBody>
      </p:sp>
      <p:sp>
        <p:nvSpPr>
          <p:cNvPr id="19" name="Content Placeholder 18"/>
          <p:cNvSpPr>
            <a:spLocks noGrp="1"/>
          </p:cNvSpPr>
          <p:nvPr>
            <p:ph sz="quarter" idx="17" hasCustomPrompt="1"/>
          </p:nvPr>
        </p:nvSpPr>
        <p:spPr bwMode="white">
          <a:xfrm>
            <a:off x="4" y="1421434"/>
            <a:ext cx="2287681" cy="2100943"/>
          </a:xfrm>
          <a:prstGeom prst="rect">
            <a:avLst/>
          </a:prstGeom>
        </p:spPr>
        <p:txBody>
          <a:bodyPr lIns="0" tIns="0" rIns="0" bIns="0" anchor="ctr">
            <a:noAutofit/>
          </a:bodyPr>
          <a:lstStyle>
            <a:lvl1pPr marL="0" indent="0" algn="ctr">
              <a:lnSpc>
                <a:spcPct val="100000"/>
              </a:lnSpc>
              <a:spcBef>
                <a:spcPts val="0"/>
              </a:spcBef>
              <a:buFontTx/>
              <a:buNone/>
              <a:defRPr sz="120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7" y="3722847"/>
            <a:ext cx="2287681" cy="2103120"/>
          </a:xfrm>
          <a:prstGeom prst="rect">
            <a:avLst/>
          </a:prstGeom>
        </p:spPr>
        <p:txBody>
          <a:bodyPr lIns="0" tIns="0" rIns="0" bIns="0" anchor="ctr">
            <a:normAutofit/>
          </a:bodyPr>
          <a:lstStyle>
            <a:lvl1pPr marL="0" indent="0" algn="ctr">
              <a:lnSpc>
                <a:spcPct val="100000"/>
              </a:lnSpc>
              <a:spcBef>
                <a:spcPts val="0"/>
              </a:spcBef>
              <a:buFontTx/>
              <a:buNone/>
              <a:defRPr sz="120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EEE7FCD7-6D12-4B37-9866-09DEE2D1935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589439704"/>
      </p:ext>
    </p:extLst>
  </p:cSld>
  <p:clrMapOvr>
    <a:masterClrMapping/>
  </p:clrMapOvr>
  <p:transition>
    <p:fade/>
  </p:transition>
  <p:timing>
    <p:tnLst>
      <p:par>
        <p:cTn id="1" dur="indefinite" restart="never" nodeType="tmRoot"/>
      </p:par>
    </p:tnLst>
  </p:timing>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b="0" i="0" kern="1200" baseline="0" smtClean="0">
                <a:solidFill>
                  <a:schemeClr val="lt1"/>
                </a:solidFill>
                <a:latin typeface="Calibri Light" charset="0"/>
                <a:ea typeface="+mn-ea"/>
                <a:cs typeface="Calibri Light"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A280289C-821C-4EE9-95C4-B2E9FD21DB5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39767485"/>
      </p:ext>
    </p:extLst>
  </p:cSld>
  <p:clrMapOvr>
    <a:masterClrMapping/>
  </p:clrMapOvr>
  <p:transition>
    <p:fade/>
  </p:transition>
  <p:timing>
    <p:tnLst>
      <p:par>
        <p:cTn id="1" dur="indefinite" restart="never" nodeType="tmRoot"/>
      </p:par>
    </p:tnLst>
  </p:timing>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b="0" i="0" kern="1200">
                <a:solidFill>
                  <a:schemeClr val="lt1"/>
                </a:solidFill>
                <a:latin typeface="Calibri Light" charset="0"/>
                <a:ea typeface="+mn-ea"/>
                <a:cs typeface="Calibri Light"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E723680C-0C50-4323-AC5E-89A7E2CAAA2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038049479"/>
      </p:ext>
    </p:extLst>
  </p:cSld>
  <p:clrMapOvr>
    <a:masterClrMapping/>
  </p:clrMapOvr>
  <p:transition>
    <p:fade/>
  </p:transition>
  <p:timing>
    <p:tnLst>
      <p:par>
        <p:cTn id="1" dur="indefinite" restart="never" nodeType="tmRoot"/>
      </p:par>
    </p:tnLst>
  </p:timing>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2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4" name="Group 3"/>
          <p:cNvGrpSpPr/>
          <p:nvPr userDrawn="1"/>
        </p:nvGrpSpPr>
        <p:grpSpPr>
          <a:xfrm flipV="1">
            <a:off x="1387075" y="2061814"/>
            <a:ext cx="4326422" cy="247740"/>
            <a:chOff x="561088" y="5345975"/>
            <a:chExt cx="8179052" cy="170104"/>
          </a:xfrm>
        </p:grpSpPr>
        <p:sp>
          <p:nvSpPr>
            <p:cNvPr id="5" name="Rectangle 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6" name="Straight Connector 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7" name="Text Placeholder 50"/>
          <p:cNvSpPr>
            <a:spLocks noGrp="1"/>
          </p:cNvSpPr>
          <p:nvPr>
            <p:ph type="body" sz="quarter" idx="18"/>
          </p:nvPr>
        </p:nvSpPr>
        <p:spPr>
          <a:xfrm>
            <a:off x="1394337"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8" name="Text Placeholder 48"/>
          <p:cNvSpPr>
            <a:spLocks noGrp="1"/>
          </p:cNvSpPr>
          <p:nvPr>
            <p:ph type="body" sz="quarter" idx="19" hasCustomPrompt="1"/>
          </p:nvPr>
        </p:nvSpPr>
        <p:spPr>
          <a:xfrm>
            <a:off x="1394552" y="2210726"/>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 name="Group 8"/>
          <p:cNvGrpSpPr/>
          <p:nvPr userDrawn="1"/>
        </p:nvGrpSpPr>
        <p:grpSpPr>
          <a:xfrm flipV="1">
            <a:off x="6466868" y="2061814"/>
            <a:ext cx="4326422" cy="247740"/>
            <a:chOff x="561088" y="5345975"/>
            <a:chExt cx="8179052" cy="170104"/>
          </a:xfrm>
        </p:grpSpPr>
        <p:sp>
          <p:nvSpPr>
            <p:cNvPr id="10" name="Rectangle 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1" name="Straight Connector 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50"/>
          <p:cNvSpPr>
            <a:spLocks noGrp="1"/>
          </p:cNvSpPr>
          <p:nvPr>
            <p:ph type="body" sz="quarter" idx="22"/>
          </p:nvPr>
        </p:nvSpPr>
        <p:spPr>
          <a:xfrm>
            <a:off x="6466868"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3" name="Text Placeholder 48"/>
          <p:cNvSpPr>
            <a:spLocks noGrp="1"/>
          </p:cNvSpPr>
          <p:nvPr>
            <p:ph type="body" sz="quarter" idx="23" hasCustomPrompt="1"/>
          </p:nvPr>
        </p:nvSpPr>
        <p:spPr>
          <a:xfrm>
            <a:off x="6467083" y="2210726"/>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14" name="Date Placeholder 13"/>
          <p:cNvSpPr>
            <a:spLocks noGrp="1"/>
          </p:cNvSpPr>
          <p:nvPr>
            <p:ph type="dt" sz="quarter" idx="24"/>
          </p:nvPr>
        </p:nvSpPr>
        <p:spPr>
          <a:xfrm>
            <a:off x="609602" y="6356351"/>
            <a:ext cx="2843213" cy="365125"/>
          </a:xfrm>
          <a:prstGeom prst="rect">
            <a:avLst/>
          </a:prstGeom>
        </p:spPr>
        <p:txBody>
          <a:bodyPr/>
          <a:lstStyle/>
          <a:p>
            <a:pPr>
              <a:buClr>
                <a:srgbClr val="E45785"/>
              </a:buClr>
            </a:pPr>
            <a:fld id="{81A66820-4719-434E-86F7-3F03AF2DE36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823413414"/>
      </p:ext>
    </p:extLst>
  </p:cSld>
  <p:clrMapOvr>
    <a:masterClrMapping/>
  </p:clrMapOvr>
  <p:transition>
    <p:fade/>
  </p:transition>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_security classification" hidden="1"/>
          <p:cNvSpPr>
            <a:spLocks noGrp="1"/>
          </p:cNvSpPr>
          <p:nvPr>
            <p:ph type="ftr" sz="quarter" idx="10"/>
          </p:nvPr>
        </p:nvSpPr>
        <p:spPr/>
        <p:txBody>
          <a:bodyPr/>
          <a:lstStyle/>
          <a:p>
            <a:endParaRPr lang="en-US" dirty="0"/>
          </a:p>
        </p:txBody>
      </p:sp>
      <p:sp>
        <p:nvSpPr>
          <p:cNvPr id="4" name="Date" hidden="1"/>
          <p:cNvSpPr>
            <a:spLocks noGrp="1"/>
          </p:cNvSpPr>
          <p:nvPr>
            <p:ph type="dt" sz="quarter" idx="12"/>
          </p:nvPr>
        </p:nvSpPr>
        <p:spPr>
          <a:xfrm>
            <a:off x="609600" y="6356350"/>
            <a:ext cx="2843213" cy="365125"/>
          </a:xfrm>
          <a:prstGeom prst="rect">
            <a:avLst/>
          </a:prstGeom>
        </p:spPr>
        <p:txBody>
          <a:bodyPr/>
          <a:lstStyle/>
          <a:p>
            <a:fld id="{1C396E99-728E-4BC1-9827-5FA2D157E6FB}" type="datetimeFigureOut">
              <a:rPr lang="en-US" smtClean="0"/>
              <a:t>3/30/2017</a:t>
            </a:fld>
            <a:endParaRPr lang="en-US" dirty="0"/>
          </a:p>
        </p:txBody>
      </p:sp>
      <p:sp>
        <p:nvSpPr>
          <p:cNvPr id="2" name="Slide Title"/>
          <p:cNvSpPr>
            <a:spLocks noGrp="1"/>
          </p:cNvSpPr>
          <p:nvPr>
            <p:ph type="title"/>
          </p:nvPr>
        </p:nvSpPr>
        <p:spPr>
          <a:xfrm>
            <a:off x="583842" y="460552"/>
            <a:ext cx="9857339" cy="923748"/>
          </a:xfrm>
        </p:spPr>
        <p:txBody>
          <a:bodyPr/>
          <a:lstStyle>
            <a:lvl1pPr>
              <a:defRPr>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042522"/>
      </p:ext>
    </p:extLst>
  </p:cSld>
  <p:clrMapOvr>
    <a:masterClrMapping/>
  </p:clrMapOvr>
  <p:transition>
    <p:fade/>
  </p:transition>
  <p:timing>
    <p:tnLst>
      <p:par>
        <p:cTn id="1" dur="indefinite" restart="never" nodeType="tmRoot"/>
      </p:par>
    </p:tnLst>
  </p:timing>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 4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grpSp>
        <p:nvGrpSpPr>
          <p:cNvPr id="94" name="Group 93"/>
          <p:cNvGrpSpPr/>
          <p:nvPr userDrawn="1"/>
        </p:nvGrpSpPr>
        <p:grpSpPr>
          <a:xfrm flipV="1">
            <a:off x="1387075" y="1176722"/>
            <a:ext cx="4326422" cy="247740"/>
            <a:chOff x="561088" y="5345975"/>
            <a:chExt cx="8179052" cy="170104"/>
          </a:xfrm>
        </p:grpSpPr>
        <p:sp>
          <p:nvSpPr>
            <p:cNvPr id="95" name="Rectangle 9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96" name="Straight Connector 9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7" name="Text Placeholder 50"/>
          <p:cNvSpPr>
            <a:spLocks noGrp="1"/>
          </p:cNvSpPr>
          <p:nvPr>
            <p:ph type="body" sz="quarter" idx="18"/>
          </p:nvPr>
        </p:nvSpPr>
        <p:spPr>
          <a:xfrm>
            <a:off x="1394337"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98" name="Text Placeholder 48"/>
          <p:cNvSpPr>
            <a:spLocks noGrp="1"/>
          </p:cNvSpPr>
          <p:nvPr>
            <p:ph type="body" sz="quarter" idx="19" hasCustomPrompt="1"/>
          </p:nvPr>
        </p:nvSpPr>
        <p:spPr>
          <a:xfrm>
            <a:off x="1394552" y="1325309"/>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9" name="Group 98"/>
          <p:cNvGrpSpPr/>
          <p:nvPr userDrawn="1"/>
        </p:nvGrpSpPr>
        <p:grpSpPr>
          <a:xfrm flipV="1">
            <a:off x="6466868" y="1176722"/>
            <a:ext cx="4326422" cy="247740"/>
            <a:chOff x="561088" y="5345975"/>
            <a:chExt cx="8179052" cy="170104"/>
          </a:xfrm>
        </p:grpSpPr>
        <p:sp>
          <p:nvSpPr>
            <p:cNvPr id="100" name="Rectangle 9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01" name="Straight Connector 10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2" name="Text Placeholder 50"/>
          <p:cNvSpPr>
            <a:spLocks noGrp="1"/>
          </p:cNvSpPr>
          <p:nvPr>
            <p:ph type="body" sz="quarter" idx="22"/>
          </p:nvPr>
        </p:nvSpPr>
        <p:spPr>
          <a:xfrm>
            <a:off x="6466868"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3" name="Text Placeholder 48"/>
          <p:cNvSpPr>
            <a:spLocks noGrp="1"/>
          </p:cNvSpPr>
          <p:nvPr>
            <p:ph type="body" sz="quarter" idx="23" hasCustomPrompt="1"/>
          </p:nvPr>
        </p:nvSpPr>
        <p:spPr>
          <a:xfrm>
            <a:off x="6467083" y="1325309"/>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4" name="Group 103"/>
          <p:cNvGrpSpPr/>
          <p:nvPr userDrawn="1"/>
        </p:nvGrpSpPr>
        <p:grpSpPr>
          <a:xfrm flipV="1">
            <a:off x="1387075" y="3846379"/>
            <a:ext cx="4326422" cy="247740"/>
            <a:chOff x="561088" y="5345975"/>
            <a:chExt cx="8179052" cy="170104"/>
          </a:xfrm>
        </p:grpSpPr>
        <p:sp>
          <p:nvSpPr>
            <p:cNvPr id="105" name="Rectangle 10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06" name="Straight Connector 10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7" name="Text Placeholder 50"/>
          <p:cNvSpPr>
            <a:spLocks noGrp="1"/>
          </p:cNvSpPr>
          <p:nvPr>
            <p:ph type="body" sz="quarter" idx="24"/>
          </p:nvPr>
        </p:nvSpPr>
        <p:spPr>
          <a:xfrm>
            <a:off x="1394337"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8" name="Text Placeholder 48"/>
          <p:cNvSpPr>
            <a:spLocks noGrp="1"/>
          </p:cNvSpPr>
          <p:nvPr>
            <p:ph type="body" sz="quarter" idx="25" hasCustomPrompt="1"/>
          </p:nvPr>
        </p:nvSpPr>
        <p:spPr>
          <a:xfrm>
            <a:off x="1394552" y="3994973"/>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9" name="Group 108"/>
          <p:cNvGrpSpPr/>
          <p:nvPr userDrawn="1"/>
        </p:nvGrpSpPr>
        <p:grpSpPr>
          <a:xfrm flipV="1">
            <a:off x="6466868" y="3846379"/>
            <a:ext cx="4326422" cy="247740"/>
            <a:chOff x="561088" y="5345975"/>
            <a:chExt cx="8179052" cy="170104"/>
          </a:xfrm>
        </p:grpSpPr>
        <p:sp>
          <p:nvSpPr>
            <p:cNvPr id="110" name="Rectangle 10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sz="3100" dirty="0" smtClean="0">
                <a:solidFill>
                  <a:srgbClr val="FFFFFF"/>
                </a:solidFill>
                <a:latin typeface="Calibri Light" charset="0"/>
              </a:endParaRPr>
            </a:p>
          </p:txBody>
        </p:sp>
        <p:cxnSp>
          <p:nvCxnSpPr>
            <p:cNvPr id="111" name="Straight Connector 1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12" name="Text Placeholder 50"/>
          <p:cNvSpPr>
            <a:spLocks noGrp="1"/>
          </p:cNvSpPr>
          <p:nvPr>
            <p:ph type="body" sz="quarter" idx="26"/>
          </p:nvPr>
        </p:nvSpPr>
        <p:spPr>
          <a:xfrm>
            <a:off x="6466868"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13" name="Text Placeholder 48"/>
          <p:cNvSpPr>
            <a:spLocks noGrp="1"/>
          </p:cNvSpPr>
          <p:nvPr>
            <p:ph type="body" sz="quarter" idx="27" hasCustomPrompt="1"/>
          </p:nvPr>
        </p:nvSpPr>
        <p:spPr>
          <a:xfrm>
            <a:off x="6467083" y="3994973"/>
            <a:ext cx="4322977" cy="919663"/>
          </a:xfrm>
          <a:prstGeom prst="rect">
            <a:avLst/>
          </a:prstGeom>
        </p:spPr>
        <p:txBody>
          <a:bodyPr>
            <a:noAutofit/>
          </a:bodyPr>
          <a:lstStyle>
            <a:lvl1pPr marL="0" indent="0">
              <a:buNone/>
              <a:defRPr sz="6000" b="0" i="0">
                <a:solidFill>
                  <a:schemeClr val="accent2"/>
                </a:solidFill>
                <a:latin typeface="Calibri Light" charset="0"/>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4" name="Date Placeholder 3"/>
          <p:cNvSpPr>
            <a:spLocks noGrp="1"/>
          </p:cNvSpPr>
          <p:nvPr>
            <p:ph type="dt" sz="quarter" idx="28"/>
          </p:nvPr>
        </p:nvSpPr>
        <p:spPr>
          <a:xfrm>
            <a:off x="609602" y="6356351"/>
            <a:ext cx="2843213" cy="365125"/>
          </a:xfrm>
          <a:prstGeom prst="rect">
            <a:avLst/>
          </a:prstGeom>
        </p:spPr>
        <p:txBody>
          <a:bodyPr/>
          <a:lstStyle/>
          <a:p>
            <a:pPr>
              <a:buClr>
                <a:srgbClr val="E45785"/>
              </a:buClr>
            </a:pPr>
            <a:fld id="{E8101C2A-265C-44C6-B194-4C9963300C1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288812872"/>
      </p:ext>
    </p:extLst>
  </p:cSld>
  <p:clrMapOvr>
    <a:masterClrMapping/>
  </p:clrMapOvr>
  <p:transition>
    <p:fade/>
  </p:transition>
  <p:timing>
    <p:tnLst>
      <p:par>
        <p:cTn id="1" dur="indefinite" restart="never" nodeType="tmRoot"/>
      </p:par>
    </p:tnLst>
  </p:timing>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all To Action">
    <p:spTree>
      <p:nvGrpSpPr>
        <p:cNvPr id="1" name=""/>
        <p:cNvGrpSpPr/>
        <p:nvPr/>
      </p:nvGrpSpPr>
      <p:grpSpPr>
        <a:xfrm>
          <a:off x="0" y="0"/>
          <a:ext cx="0" cy="0"/>
          <a:chOff x="0" y="0"/>
          <a:chExt cx="0" cy="0"/>
        </a:xfrm>
      </p:grpSpPr>
      <p:sp>
        <p:nvSpPr>
          <p:cNvPr id="13" name="Rectangle 12"/>
          <p:cNvSpPr/>
          <p:nvPr userDrawn="1"/>
        </p:nvSpPr>
        <p:spPr bwMode="auto">
          <a:xfrm>
            <a:off x="4"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cxnSp>
        <p:nvCxnSpPr>
          <p:cNvPr id="12" name="Straight Connector 11"/>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a:xfrm>
            <a:off x="4182013" y="6556248"/>
            <a:ext cx="3799400" cy="301752"/>
          </a:xfrm>
          <a:prstGeom prst="rect">
            <a:avLst/>
          </a:prstGeom>
        </p:spPr>
        <p:txBody>
          <a:bodyPr/>
          <a:lstStyle>
            <a:lvl1pPr algn="ctr">
              <a:defRPr/>
            </a:lvl1pPr>
          </a:lstStyle>
          <a:p>
            <a:pPr>
              <a:buClr>
                <a:srgbClr val="E45785"/>
              </a:buClr>
            </a:pPr>
            <a:endParaRPr lang="en-US" dirty="0">
              <a:solidFill>
                <a:srgbClr val="4D4D4F">
                  <a:tint val="75000"/>
                </a:srgbClr>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Autofit/>
          </a:bodyPr>
          <a:lstStyle>
            <a:lvl1pPr marL="0" indent="0">
              <a:lnSpc>
                <a:spcPct val="100000"/>
              </a:lnSpc>
              <a:spcBef>
                <a:spcPts val="0"/>
              </a:spcBef>
              <a:buNone/>
              <a:defRPr sz="32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485392"/>
            <a:ext cx="11146225" cy="634789"/>
          </a:xfrm>
          <a:prstGeom prst="rect">
            <a:avLst/>
          </a:prstGeom>
        </p:spPr>
        <p:txBody>
          <a:bodyPr>
            <a:normAutofit/>
          </a:bodyPr>
          <a:lstStyle>
            <a:lvl1pPr marL="0" indent="0">
              <a:buNone/>
              <a:defRPr sz="32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499" y="1819656"/>
            <a:ext cx="10525558" cy="3200400"/>
          </a:xfrm>
          <a:prstGeom prst="rect">
            <a:avLst/>
          </a:prstGeom>
        </p:spPr>
        <p:txBody>
          <a:bodyPr>
            <a:normAutofit/>
          </a:bodyPr>
          <a:lstStyle>
            <a:lvl1pPr marL="0" indent="0">
              <a:buNone/>
              <a:defRPr sz="60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499" y="714378"/>
            <a:ext cx="10525558" cy="657225"/>
          </a:xfrm>
          <a:prstGeom prst="rect">
            <a:avLst/>
          </a:prstGeom>
        </p:spPr>
        <p:txBody>
          <a:bodyPr>
            <a:noAutofit/>
          </a:bodyPr>
          <a:lstStyle>
            <a:lvl1pPr marL="0" indent="0">
              <a:buNone/>
              <a:defRPr sz="6000" b="0" i="0">
                <a:solidFill>
                  <a:schemeClr val="accent2"/>
                </a:solidFill>
                <a:latin typeface="Calibri Light" charset="0"/>
                <a:cs typeface="Calibri Light" charset="0"/>
              </a:defRPr>
            </a:lvl1pPr>
          </a:lstStyle>
          <a:p>
            <a:pPr lvl="0"/>
            <a:r>
              <a:rPr lang="en-US" dirty="0" smtClean="0"/>
              <a:t>Click to edit Master text styles</a:t>
            </a:r>
          </a:p>
        </p:txBody>
      </p:sp>
      <p:pic>
        <p:nvPicPr>
          <p:cNvPr id="10"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04422"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480826E2-015A-487E-B067-13A658D9307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103173778"/>
      </p:ext>
    </p:extLst>
  </p:cSld>
  <p:clrMapOvr>
    <a:masterClrMapping/>
  </p:clrMapOvr>
  <p:transition>
    <p:fade/>
  </p:transition>
  <p:timing>
    <p:tnLst>
      <p:par>
        <p:cTn id="1" dur="indefinite" restart="never" nodeType="tmRoot"/>
      </p:par>
    </p:tnLst>
  </p:timing>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Segue slide">
    <p:spTree>
      <p:nvGrpSpPr>
        <p:cNvPr id="1" name=""/>
        <p:cNvGrpSpPr/>
        <p:nvPr/>
      </p:nvGrpSpPr>
      <p:grpSpPr>
        <a:xfrm>
          <a:off x="0" y="0"/>
          <a:ext cx="0" cy="0"/>
          <a:chOff x="0" y="0"/>
          <a:chExt cx="0" cy="0"/>
        </a:xfrm>
      </p:grpSpPr>
      <p:sp>
        <p:nvSpPr>
          <p:cNvPr id="6" name="Background pink"/>
          <p:cNvSpPr/>
          <p:nvPr userDrawn="1"/>
        </p:nvSpPr>
        <p:spPr bwMode="auto">
          <a:xfrm>
            <a:off x="4" y="23645"/>
            <a:ext cx="12188825" cy="6858000"/>
          </a:xfrm>
          <a:prstGeom prst="rect">
            <a:avLst/>
          </a:prstGeom>
          <a:solidFill>
            <a:schemeClr val="accent2"/>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Light" charset="0"/>
            </a:endParaRPr>
          </a:p>
        </p:txBody>
      </p:sp>
      <p:sp>
        <p:nvSpPr>
          <p:cNvPr id="4" name="Text Placeholder 7"/>
          <p:cNvSpPr>
            <a:spLocks noGrp="1"/>
          </p:cNvSpPr>
          <p:nvPr userDrawn="1">
            <p:ph type="body" sz="quarter" idx="12"/>
          </p:nvPr>
        </p:nvSpPr>
        <p:spPr bwMode="white">
          <a:xfrm>
            <a:off x="614319" y="1698290"/>
            <a:ext cx="9682338" cy="3027783"/>
          </a:xfrm>
          <a:prstGeom prst="rect">
            <a:avLst/>
          </a:prstGeom>
        </p:spPr>
        <p:txBody>
          <a:bodyPr wrap="square" anchor="t" anchorCtr="0">
            <a:normAutofit/>
          </a:bodyPr>
          <a:lstStyle>
            <a:lvl1pPr marL="0" indent="0" algn="l">
              <a:lnSpc>
                <a:spcPct val="100000"/>
              </a:lnSpc>
              <a:spcBef>
                <a:spcPts val="0"/>
              </a:spcBef>
              <a:buNone/>
              <a:defRPr sz="5600" b="0" cap="all" baseline="0">
                <a:solidFill>
                  <a:schemeClr val="bg1"/>
                </a:solidFill>
              </a:defRPr>
            </a:lvl1pPr>
            <a:lvl5pPr marL="1028657" indent="0">
              <a:buNone/>
              <a:defRPr/>
            </a:lvl5pPr>
          </a:lstStyle>
          <a:p>
            <a:pPr lvl="0"/>
            <a:r>
              <a:rPr lang="en-US" dirty="0" smtClean="0"/>
              <a:t>Click to edit Master text styles</a:t>
            </a:r>
          </a:p>
        </p:txBody>
      </p:sp>
      <p:cxnSp>
        <p:nvCxnSpPr>
          <p:cNvPr id="16" name="Straight Connector 15"/>
          <p:cNvCxnSpPr/>
          <p:nvPr userDrawn="1"/>
        </p:nvCxnSpPr>
        <p:spPr bwMode="auto">
          <a:xfrm>
            <a:off x="4" y="6541707"/>
            <a:ext cx="12188825" cy="0"/>
          </a:xfrm>
          <a:prstGeom prst="line">
            <a:avLst/>
          </a:prstGeom>
          <a:solidFill>
            <a:schemeClr val="bg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ooter Placeholder 1" hidden="1"/>
          <p:cNvSpPr>
            <a:spLocks noGrp="1"/>
          </p:cNvSpPr>
          <p:nvPr>
            <p:ph type="ftr" sz="quarter" idx="3"/>
          </p:nvPr>
        </p:nvSpPr>
        <p:spPr>
          <a:xfrm>
            <a:off x="4194713" y="6556248"/>
            <a:ext cx="3799400" cy="301752"/>
          </a:xfrm>
          <a:prstGeom prst="rect">
            <a:avLst/>
          </a:prstGeom>
        </p:spPr>
        <p:txBody>
          <a:bodyPr vert="horz" lIns="91436" tIns="45719" rIns="91436" bIns="45719" rtlCol="0" anchor="ctr"/>
          <a:lstStyle>
            <a:lvl1pPr algn="ctr" rtl="0" fontAlgn="auto">
              <a:spcBef>
                <a:spcPts val="0"/>
              </a:spcBef>
              <a:spcAft>
                <a:spcPts val="0"/>
              </a:spcAft>
              <a:buClrTx/>
              <a:buSzTx/>
              <a:buFontTx/>
              <a:buNone/>
              <a:defRPr lang="en-US" sz="1100" b="0" i="0" kern="0" smtClean="0">
                <a:solidFill>
                  <a:srgbClr val="F5C3CE"/>
                </a:solidFill>
                <a:latin typeface="Calibri Light" charset="0"/>
                <a:ea typeface="+mn-ea"/>
                <a:cs typeface="+mn-cs"/>
              </a:defRPr>
            </a:lvl1pPr>
          </a:lstStyle>
          <a:p>
            <a:pPr>
              <a:defRPr/>
            </a:pPr>
            <a:endParaRPr dirty="0"/>
          </a:p>
        </p:txBody>
      </p:sp>
      <p:sp>
        <p:nvSpPr>
          <p:cNvPr id="13" name="Footer Placeholder 2"/>
          <p:cNvSpPr txBox="1">
            <a:spLocks/>
          </p:cNvSpPr>
          <p:nvPr userDrawn="1"/>
        </p:nvSpPr>
        <p:spPr>
          <a:xfrm>
            <a:off x="349590" y="6590732"/>
            <a:ext cx="3680903" cy="304221"/>
          </a:xfrm>
          <a:prstGeom prst="rect">
            <a:avLst/>
          </a:prstGeom>
        </p:spPr>
        <p:txBody>
          <a:bodyPr wrap="square" lIns="91436" tIns="45719" rIns="91436" bIns="4571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100" kern="0" dirty="0" smtClean="0">
                <a:solidFill>
                  <a:srgbClr val="F5C3CE"/>
                </a:solidFill>
                <a:latin typeface="Calibri Light" charset="0"/>
              </a:rPr>
              <a:t>©2016 Check Point Software Technologies </a:t>
            </a:r>
            <a:r>
              <a:rPr lang="en-US" sz="1100" kern="0" dirty="0" smtClean="0">
                <a:solidFill>
                  <a:srgbClr val="E45785"/>
                </a:solidFill>
                <a:latin typeface="Calibri Light" charset="0"/>
              </a:rPr>
              <a:t>Ltd. </a:t>
            </a:r>
            <a:endParaRPr lang="en-US" sz="1100" kern="0" dirty="0">
              <a:solidFill>
                <a:srgbClr val="E45785"/>
              </a:solidFill>
              <a:latin typeface="Calibri Light" charset="0"/>
            </a:endParaRPr>
          </a:p>
        </p:txBody>
      </p:sp>
      <p:sp>
        <p:nvSpPr>
          <p:cNvPr id="2" name="Date Placeholder 1"/>
          <p:cNvSpPr>
            <a:spLocks noGrp="1"/>
          </p:cNvSpPr>
          <p:nvPr>
            <p:ph type="dt" sz="quarter" idx="13"/>
          </p:nvPr>
        </p:nvSpPr>
        <p:spPr>
          <a:xfrm>
            <a:off x="609602" y="6356351"/>
            <a:ext cx="2843213" cy="365125"/>
          </a:xfrm>
          <a:prstGeom prst="rect">
            <a:avLst/>
          </a:prstGeom>
        </p:spPr>
        <p:txBody>
          <a:bodyPr/>
          <a:lstStyle/>
          <a:p>
            <a:pPr>
              <a:buClr>
                <a:srgbClr val="E45785"/>
              </a:buClr>
            </a:pPr>
            <a:fld id="{193291B4-EBE0-4D5F-928A-B7591C6EEB7E}"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96160564"/>
      </p:ext>
    </p:extLst>
  </p:cSld>
  <p:clrMapOvr>
    <a:masterClrMapping/>
  </p:clrMapOvr>
  <p:transition>
    <p:fade/>
  </p:transition>
  <p:timing>
    <p:tnLst>
      <p:par>
        <p:cTn id="1" dur="indefinite" restart="never" nodeType="tmRoot"/>
      </p:par>
    </p:tnLst>
  </p:timing>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Blank dark gray">
    <p:bg>
      <p:bgPr>
        <a:solidFill>
          <a:srgbClr val="000000"/>
        </a:soli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4D4D4F">
                  <a:tint val="75000"/>
                </a:srgbClr>
              </a:solidFill>
            </a:endParaRPr>
          </a:p>
        </p:txBody>
      </p:sp>
      <p:cxnSp>
        <p:nvCxnSpPr>
          <p:cNvPr id="15" name="Straight Connector 14"/>
          <p:cNvCxnSpPr/>
          <p:nvPr/>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4"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4"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45F28C18-A60C-4EC2-8BBC-4F651CC536B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060220619"/>
      </p:ext>
    </p:extLst>
  </p:cSld>
  <p:clrMapOvr>
    <a:masterClrMapping/>
  </p:clrMapOvr>
  <p:transition>
    <p:fade/>
  </p:transition>
  <p:timing>
    <p:tnLst>
      <p:par>
        <p:cTn id="1" dur="indefinite" restart="never" nodeType="tmRoot"/>
      </p:par>
    </p:tnLst>
  </p:timing>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4_Cover">
    <p:spTree>
      <p:nvGrpSpPr>
        <p:cNvPr id="1" name=""/>
        <p:cNvGrpSpPr/>
        <p:nvPr/>
      </p:nvGrpSpPr>
      <p:grpSpPr>
        <a:xfrm>
          <a:off x="0" y="0"/>
          <a:ext cx="0" cy="0"/>
          <a:chOff x="0" y="0"/>
          <a:chExt cx="0" cy="0"/>
        </a:xfrm>
      </p:grpSpPr>
      <p:sp>
        <p:nvSpPr>
          <p:cNvPr id="13" name="Footer Placeholder 1"/>
          <p:cNvSpPr>
            <a:spLocks noGrp="1"/>
          </p:cNvSpPr>
          <p:nvPr>
            <p:ph type="ftr" sz="quarter" idx="3"/>
          </p:nvPr>
        </p:nvSpPr>
        <p:spPr>
          <a:xfrm>
            <a:off x="4875530" y="6553635"/>
            <a:ext cx="3799400" cy="301752"/>
          </a:xfrm>
          <a:prstGeom prst="rect">
            <a:avLst/>
          </a:prstGeom>
        </p:spPr>
        <p:txBody>
          <a:bodyPr vert="horz" lIns="121899" tIns="60949" rIns="121899" bIns="60949" rtlCol="0" anchor="ctr"/>
          <a:lstStyle>
            <a:lvl1pPr algn="l">
              <a:defRPr sz="1000">
                <a:solidFill>
                  <a:schemeClr val="tx1">
                    <a:lumMod val="50000"/>
                  </a:schemeClr>
                </a:solidFill>
              </a:defRPr>
            </a:lvl1pPr>
          </a:lstStyle>
          <a:p>
            <a:pPr>
              <a:buClr>
                <a:srgbClr val="E45785"/>
              </a:buClr>
            </a:pPr>
            <a:r>
              <a:rPr lang="en-US" smtClean="0">
                <a:solidFill>
                  <a:srgbClr val="4D4D4F">
                    <a:lumMod val="50000"/>
                  </a:srgbClr>
                </a:solidFill>
              </a:rPr>
              <a:t>[Protected] Non-confidential content
</a:t>
            </a:r>
            <a:endParaRPr lang="en-US" dirty="0">
              <a:solidFill>
                <a:srgbClr val="4D4D4F">
                  <a:lumMod val="50000"/>
                </a:srgbClr>
              </a:solidFill>
            </a:endParaRPr>
          </a:p>
        </p:txBody>
      </p:sp>
      <p:sp>
        <p:nvSpPr>
          <p:cNvPr id="8" name="Text Placeholder 2"/>
          <p:cNvSpPr>
            <a:spLocks noGrp="1"/>
          </p:cNvSpPr>
          <p:nvPr>
            <p:ph type="body" sz="quarter" idx="13" hasCustomPrompt="1"/>
          </p:nvPr>
        </p:nvSpPr>
        <p:spPr>
          <a:xfrm>
            <a:off x="585345" y="3131189"/>
            <a:ext cx="5804989" cy="968848"/>
          </a:xfrm>
          <a:prstGeom prst="rect">
            <a:avLst/>
          </a:prstGeom>
        </p:spPr>
        <p:txBody>
          <a:bodyPr lIns="121899" tIns="81240" rIns="162482" bIns="81240">
            <a:noAutofit/>
          </a:bodyPr>
          <a:lstStyle>
            <a:lvl1pPr marL="0" indent="0">
              <a:buFont typeface="Arial" panose="020B0604020202020204" pitchFamily="34" charset="0"/>
              <a:buNone/>
              <a:defRPr sz="2400" b="0" baseline="0">
                <a:solidFill>
                  <a:schemeClr val="bg1"/>
                </a:solidFill>
                <a:latin typeface="+mj-lt"/>
              </a:defRPr>
            </a:lvl1pPr>
            <a:lvl2pPr marL="541687" indent="0">
              <a:buNone/>
              <a:defRPr/>
            </a:lvl2pPr>
            <a:lvl3pPr marL="759622" indent="0">
              <a:buNone/>
              <a:defRPr/>
            </a:lvl3pPr>
            <a:lvl4pPr marL="918321" indent="0">
              <a:buNone/>
              <a:defRPr/>
            </a:lvl4pPr>
            <a:lvl5pPr marL="1068552" indent="0">
              <a:buNone/>
              <a:defRPr/>
            </a:lvl5pPr>
          </a:lstStyle>
          <a:p>
            <a:pPr lvl="0"/>
            <a:r>
              <a:rPr lang="en-GB" dirty="0" smtClean="0"/>
              <a:t>Presentation Subtitle</a:t>
            </a:r>
            <a:endParaRPr lang="en-GB" dirty="0"/>
          </a:p>
        </p:txBody>
      </p:sp>
      <p:sp>
        <p:nvSpPr>
          <p:cNvPr id="9" name="Subtitle 2"/>
          <p:cNvSpPr>
            <a:spLocks noGrp="1"/>
          </p:cNvSpPr>
          <p:nvPr>
            <p:ph type="subTitle" idx="1" hasCustomPrompt="1"/>
          </p:nvPr>
        </p:nvSpPr>
        <p:spPr>
          <a:xfrm>
            <a:off x="569517" y="5115257"/>
            <a:ext cx="5804989" cy="692595"/>
          </a:xfrm>
          <a:prstGeom prst="rect">
            <a:avLst/>
          </a:prstGeom>
        </p:spPr>
        <p:txBody>
          <a:bodyPr lIns="162482" tIns="81240" rIns="162482" bIns="81240" anchor="t" anchorCtr="0">
            <a:noAutofit/>
          </a:bodyPr>
          <a:lstStyle>
            <a:lvl1pPr marL="0" indent="0" algn="l">
              <a:lnSpc>
                <a:spcPts val="2666"/>
              </a:lnSpc>
              <a:spcBef>
                <a:spcPts val="0"/>
              </a:spcBef>
              <a:buNone/>
              <a:defRPr sz="1800" b="0" i="0">
                <a:solidFill>
                  <a:schemeClr val="bg1"/>
                </a:solidFill>
                <a:latin typeface="+mn-lt"/>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smtClean="0"/>
              <a:t>Speaker Name</a:t>
            </a:r>
            <a:br>
              <a:rPr lang="en-US" dirty="0" smtClean="0"/>
            </a:br>
            <a:r>
              <a:rPr lang="en-US" dirty="0" smtClean="0"/>
              <a:t>Speaker Title</a:t>
            </a:r>
          </a:p>
        </p:txBody>
      </p:sp>
      <p:sp>
        <p:nvSpPr>
          <p:cNvPr id="10" name="Text Placeholder 3"/>
          <p:cNvSpPr>
            <a:spLocks noGrp="1"/>
          </p:cNvSpPr>
          <p:nvPr>
            <p:ph type="body" sz="quarter" idx="14" hasCustomPrompt="1"/>
          </p:nvPr>
        </p:nvSpPr>
        <p:spPr>
          <a:xfrm>
            <a:off x="585345" y="1905230"/>
            <a:ext cx="5804989" cy="1071215"/>
          </a:xfrm>
          <a:prstGeom prst="rect">
            <a:avLst/>
          </a:prstGeom>
          <a:effectLst/>
        </p:spPr>
        <p:txBody>
          <a:bodyPr>
            <a:noAutofit/>
          </a:bodyPr>
          <a:lstStyle>
            <a:lvl1pPr marL="0" indent="0">
              <a:lnSpc>
                <a:spcPts val="4000"/>
              </a:lnSpc>
              <a:spcBef>
                <a:spcPts val="0"/>
              </a:spcBef>
              <a:buFontTx/>
              <a:buNone/>
              <a:defRPr sz="3200" b="1" cap="all" baseline="0">
                <a:solidFill>
                  <a:schemeClr val="bg1"/>
                </a:solidFill>
                <a:latin typeface="+mj-lt"/>
              </a:defRPr>
            </a:lvl1pPr>
          </a:lstStyle>
          <a:p>
            <a:pPr>
              <a:buClrTx/>
              <a:buSzTx/>
            </a:pPr>
            <a:r>
              <a:rPr lang="en-US" kern="0" dirty="0" smtClean="0"/>
              <a:t>PRESENTATION TITLE</a:t>
            </a:r>
          </a:p>
        </p:txBody>
      </p:sp>
      <p:sp>
        <p:nvSpPr>
          <p:cNvPr id="11" name="Footer Placeholder 2"/>
          <p:cNvSpPr txBox="1">
            <a:spLocks/>
          </p:cNvSpPr>
          <p:nvPr userDrawn="1"/>
        </p:nvSpPr>
        <p:spPr>
          <a:xfrm>
            <a:off x="353477" y="6557818"/>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rgbClr val="4D4D4F">
                    <a:lumMod val="50000"/>
                  </a:srgbClr>
                </a:solidFill>
              </a:rPr>
              <a:t>©2016 Check Point Software Technologies Ltd. </a:t>
            </a:r>
            <a:endParaRPr lang="en-US" sz="1000" kern="0" dirty="0">
              <a:solidFill>
                <a:srgbClr val="4D4D4F">
                  <a:lumMod val="50000"/>
                </a:srgbClr>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825" cy="6872032"/>
          </a:xfrm>
          <a:prstGeom prst="rect">
            <a:avLst/>
          </a:prstGeom>
        </p:spPr>
      </p:pic>
      <p:sp>
        <p:nvSpPr>
          <p:cNvPr id="12" name="Footer Placeholder 2"/>
          <p:cNvSpPr txBox="1">
            <a:spLocks/>
          </p:cNvSpPr>
          <p:nvPr userDrawn="1"/>
        </p:nvSpPr>
        <p:spPr>
          <a:xfrm>
            <a:off x="349590" y="6556510"/>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rgbClr val="FFFFFF"/>
                </a:solidFill>
              </a:rPr>
              <a:t>©2016 Check Point Software Technologies Ltd. </a:t>
            </a:r>
            <a:endParaRPr lang="en-US" sz="1000" kern="0" dirty="0">
              <a:solidFill>
                <a:srgbClr val="FFFFFF"/>
              </a:solidFill>
            </a:endParaRPr>
          </a:p>
        </p:txBody>
      </p:sp>
      <p:sp>
        <p:nvSpPr>
          <p:cNvPr id="5" name="Freeform 4"/>
          <p:cNvSpPr/>
          <p:nvPr userDrawn="1"/>
        </p:nvSpPr>
        <p:spPr bwMode="auto">
          <a:xfrm>
            <a:off x="6081713" y="0"/>
            <a:ext cx="6081311" cy="1531345"/>
          </a:xfrm>
          <a:custGeom>
            <a:avLst/>
            <a:gdLst>
              <a:gd name="connsiteX0" fmla="*/ 1465244 w 6081311"/>
              <a:gd name="connsiteY0" fmla="*/ 0 h 1531345"/>
              <a:gd name="connsiteX1" fmla="*/ 0 w 6081311"/>
              <a:gd name="connsiteY1" fmla="*/ 1520328 h 1531345"/>
              <a:gd name="connsiteX2" fmla="*/ 6048261 w 6081311"/>
              <a:gd name="connsiteY2" fmla="*/ 1531345 h 1531345"/>
              <a:gd name="connsiteX3" fmla="*/ 6081311 w 6081311"/>
              <a:gd name="connsiteY3" fmla="*/ 22034 h 1531345"/>
              <a:gd name="connsiteX4" fmla="*/ 1465244 w 6081311"/>
              <a:gd name="connsiteY4" fmla="*/ 0 h 1531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311" h="1531345">
                <a:moveTo>
                  <a:pt x="1465244" y="0"/>
                </a:moveTo>
                <a:lnTo>
                  <a:pt x="0" y="1520328"/>
                </a:lnTo>
                <a:lnTo>
                  <a:pt x="6048261" y="1531345"/>
                </a:lnTo>
                <a:lnTo>
                  <a:pt x="6081311" y="22034"/>
                </a:lnTo>
                <a:lnTo>
                  <a:pt x="1465244" y="0"/>
                </a:lnTo>
                <a:close/>
              </a:path>
            </a:pathLst>
          </a:custGeom>
          <a:solidFill>
            <a:srgbClr val="D5577E"/>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2" name="Date Placeholder 1"/>
          <p:cNvSpPr>
            <a:spLocks noGrp="1"/>
          </p:cNvSpPr>
          <p:nvPr>
            <p:ph type="dt" sz="half" idx="15"/>
          </p:nvPr>
        </p:nvSpPr>
        <p:spPr>
          <a:xfrm>
            <a:off x="609600" y="6356350"/>
            <a:ext cx="2843213" cy="365125"/>
          </a:xfrm>
          <a:prstGeom prst="rect">
            <a:avLst/>
          </a:prstGeom>
        </p:spPr>
        <p:txBody>
          <a:bodyPr/>
          <a:lstStyle/>
          <a:p>
            <a:pPr>
              <a:buClr>
                <a:srgbClr val="E45785"/>
              </a:buClr>
            </a:pPr>
            <a:fld id="{8CDEAF06-14D1-477F-93C7-D842C5A535A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901352385"/>
      </p:ext>
    </p:extLst>
  </p:cSld>
  <p:clrMapOvr>
    <a:masterClrMapping/>
  </p:clrMapOvr>
  <p:transition>
    <p:fade/>
  </p:transition>
  <p:timing>
    <p:tnLst>
      <p:par>
        <p:cTn id="1" dur="indefinite" restart="never" nodeType="tmRoot"/>
      </p:par>
    </p:tnLst>
  </p:timing>
  <p:hf sldNum="0" hdr="0" dt="0"/>
  <p:extLst mod="1">
    <p:ext uri="{DCECCB84-F9BA-43D5-87BE-67443E8EF086}">
      <p15:sldGuideLst xmlns="" xmlns:p15="http://schemas.microsoft.com/office/powerpoint/2012/main">
        <p15:guide id="1" orient="horz" pos="216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Demo">
    <p:spTree>
      <p:nvGrpSpPr>
        <p:cNvPr id="1" name=""/>
        <p:cNvGrpSpPr/>
        <p:nvPr/>
      </p:nvGrpSpPr>
      <p:grpSpPr>
        <a:xfrm>
          <a:off x="0" y="0"/>
          <a:ext cx="0" cy="0"/>
          <a:chOff x="0" y="0"/>
          <a:chExt cx="0" cy="0"/>
        </a:xfrm>
      </p:grpSpPr>
      <p:sp>
        <p:nvSpPr>
          <p:cNvPr id="2" name="Title 1"/>
          <p:cNvSpPr>
            <a:spLocks noGrp="1"/>
          </p:cNvSpPr>
          <p:nvPr>
            <p:ph type="title"/>
          </p:nvPr>
        </p:nvSpPr>
        <p:spPr>
          <a:xfrm>
            <a:off x="464199" y="198780"/>
            <a:ext cx="11237921" cy="914400"/>
          </a:xfrm>
        </p:spPr>
        <p:txBody>
          <a:bodyPr>
            <a:normAutofit/>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Subtitle 2"/>
          <p:cNvSpPr>
            <a:spLocks noGrp="1"/>
          </p:cNvSpPr>
          <p:nvPr>
            <p:ph type="subTitle" idx="1"/>
          </p:nvPr>
        </p:nvSpPr>
        <p:spPr>
          <a:xfrm>
            <a:off x="464242" y="4279473"/>
            <a:ext cx="6194055" cy="384175"/>
          </a:xfrm>
          <a:prstGeom prst="rect">
            <a:avLst/>
          </a:prstGeom>
        </p:spPr>
        <p:txBody>
          <a:bodyPr vert="horz" lIns="91420" tIns="45711" rIns="91420" bIns="45711" rtlCol="0">
            <a:normAutofit/>
          </a:bodyPr>
          <a:lstStyle>
            <a:lvl1pPr marL="0" indent="0" algn="l" defTabSz="914209"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pPr marL="0" lvl="0" indent="0" algn="l" defTabSz="914209"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374" y="1917705"/>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242" y="2704852"/>
            <a:ext cx="6194055" cy="1600200"/>
          </a:xfrm>
          <a:prstGeom prst="rect">
            <a:avLst/>
          </a:prstGeom>
        </p:spPr>
        <p:txBody>
          <a:bodyPr bIns="0" anchor="b">
            <a:normAutofit/>
          </a:bodyPr>
          <a:lstStyle>
            <a:lvl1pPr marL="0" indent="0" algn="l" defTabSz="914209"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1D8FB404-58C0-4713-B3B0-818AC4135CBF}"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615949440"/>
      </p:ext>
    </p:extLst>
  </p:cSld>
  <p:clrMapOvr>
    <a:masterClrMapping/>
  </p:clrMapOvr>
  <p:transition>
    <p:fade/>
  </p:transition>
  <p:timing>
    <p:tnLst>
      <p:par>
        <p:cTn id="1" dur="indefinite" restart="never" nodeType="tmRoot"/>
      </p:par>
    </p:tnLst>
  </p:timing>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Blank white">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324838F9-A816-4F23-BC2A-6D0B6492C59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878621275"/>
      </p:ext>
    </p:extLst>
  </p:cSld>
  <p:clrMapOvr>
    <a:masterClrMapping/>
  </p:clrMapOvr>
  <p:transition>
    <p:fade/>
  </p:transition>
  <p:timing>
    <p:tnLst>
      <p:par>
        <p:cTn id="1" dur="indefinite" restart="never" nodeType="tmRoot"/>
      </p:par>
    </p:tnLst>
  </p:timing>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lank dark gray">
    <p:bg>
      <p:bgPr>
        <a:solidFill>
          <a:srgbClr val="000000"/>
        </a:soli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D484643B-AC5E-49C9-AD7B-40E4CF16F992}"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65513519"/>
      </p:ext>
    </p:extLst>
  </p:cSld>
  <p:clrMapOvr>
    <a:masterClrMapping/>
  </p:clrMapOvr>
  <p:transition>
    <p:fade/>
  </p:transition>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cxnSp>
        <p:nvCxnSpPr>
          <p:cNvPr id="15" name="Straight Connector 14"/>
          <p:cNvCxnSpPr/>
          <p:nvPr/>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7E59D720-2275-48F0-8EC1-46C279C98901}"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833918148"/>
      </p:ext>
    </p:extLst>
  </p:cSld>
  <p:clrMapOvr>
    <a:masterClrMapping/>
  </p:clrMapOvr>
  <p:transition>
    <p:fade/>
  </p:transition>
  <p:timing>
    <p:tnLst>
      <p:par>
        <p:cTn id="1" dur="indefinite" restart="never" nodeType="tmRoot"/>
      </p:par>
    </p:tnLst>
  </p:timing>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55" tIns="137155" rIns="137155" bIns="137155" rtlCol="0" anchor="ctr"/>
          <a:lstStyle/>
          <a:p>
            <a:pPr algn="ctr">
              <a:buClr>
                <a:srgbClr val="E45785"/>
              </a:buClr>
            </a:pPr>
            <a:endParaRPr lang="en-US" sz="31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4" y="1747696"/>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42"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186" y="1639741"/>
            <a:ext cx="5438195" cy="3783163"/>
          </a:xfrm>
          <a:prstGeom prst="rect">
            <a:avLst/>
          </a:prstGeom>
        </p:spPr>
        <p:txBody>
          <a:bodyPr>
            <a:normAutofit/>
          </a:bodyPr>
          <a:lstStyle>
            <a:lvl1pPr marL="168268" indent="-168268">
              <a:buFont typeface="Arial" panose="020B0604020202020204" pitchFamily="34" charset="0"/>
              <a:buChar char="•"/>
              <a:defRPr sz="19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A2330698-80E5-4A47-A0D8-07CCBD14C38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732580143"/>
      </p:ext>
    </p:extLst>
  </p:cSld>
  <p:clrMapOvr>
    <a:masterClrMapping/>
  </p:clrMapOvr>
  <p:transition>
    <p:fade/>
  </p:transition>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4" name="Date" hidden="1"/>
          <p:cNvSpPr>
            <a:spLocks noGrp="1"/>
          </p:cNvSpPr>
          <p:nvPr>
            <p:ph type="dt" sz="half" idx="11"/>
          </p:nvPr>
        </p:nvSpPr>
        <p:spPr/>
        <p:txBody>
          <a:bodyPr/>
          <a:lstStyle/>
          <a:p>
            <a:fld id="{285138E8-3F3E-4DC5-A5FA-50868B94627A}" type="datetimeFigureOut">
              <a:rPr lang="en-US" smtClean="0"/>
              <a:t>3/30/2017</a:t>
            </a:fld>
            <a:endParaRPr lang="en-US" dirty="0"/>
          </a:p>
        </p:txBody>
      </p:sp>
      <p:sp>
        <p:nvSpPr>
          <p:cNvPr id="13" name="Footer_security classification" hidden="1"/>
          <p:cNvSpPr>
            <a:spLocks noGrp="1"/>
          </p:cNvSpPr>
          <p:nvPr>
            <p:ph type="ftr" sz="quarter" idx="3"/>
          </p:nvPr>
        </p:nvSpPr>
        <p:spPr>
          <a:xfrm>
            <a:off x="4199964" y="6556248"/>
            <a:ext cx="3799400" cy="301752"/>
          </a:xfrm>
          <a:prstGeom prst="rect">
            <a:avLst/>
          </a:prstGeom>
        </p:spPr>
        <p:txBody>
          <a:bodyPr vert="horz" lIns="121899" tIns="60949" rIns="121899" bIns="60949" rtlCol="0" anchor="ctr"/>
          <a:lstStyle>
            <a:lvl1pPr algn="ctr">
              <a:defRPr sz="1000">
                <a:solidFill>
                  <a:schemeClr val="accent1"/>
                </a:solidFill>
                <a:latin typeface="+mn-lt"/>
              </a:defRPr>
            </a:lvl1pPr>
          </a:lstStyle>
          <a:p>
            <a:endParaRPr lang="en-US" dirty="0"/>
          </a:p>
        </p:txBody>
      </p:sp>
    </p:spTree>
    <p:extLst>
      <p:ext uri="{BB962C8B-B14F-4D97-AF65-F5344CB8AC3E}">
        <p14:creationId xmlns:p14="http://schemas.microsoft.com/office/powerpoint/2010/main" val="2766487940"/>
      </p:ext>
    </p:extLst>
  </p:cSld>
  <p:clrMapOvr>
    <a:masterClrMapping/>
  </p:clrMapOvr>
  <p:transition>
    <p:fade/>
  </p:transition>
  <p:timing>
    <p:tnLst>
      <p:par>
        <p:cTn id="1" dur="indefinite" restart="never" nodeType="tmRoot"/>
      </p:par>
    </p:tnLst>
  </p:timing>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tory telling">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3"/>
          <p:cNvSpPr>
            <a:spLocks noGrp="1"/>
          </p:cNvSpPr>
          <p:nvPr>
            <p:ph type="body" sz="quarter" idx="11"/>
          </p:nvPr>
        </p:nvSpPr>
        <p:spPr>
          <a:xfrm>
            <a:off x="5481839"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7A081166-1125-474F-B467-18DB35D6B7AD}"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482778621"/>
      </p:ext>
    </p:extLst>
  </p:cSld>
  <p:clrMapOvr>
    <a:masterClrMapping/>
  </p:clrMapOvr>
  <p:transition>
    <p:fade/>
  </p:transition>
  <p:timing>
    <p:tnLst>
      <p:par>
        <p:cTn id="1" dur="indefinite" restart="never" nodeType="tmRoot"/>
      </p:par>
    </p:tnLst>
  </p:timing>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8" name="Rectangle 7"/>
          <p:cNvSpPr/>
          <p:nvPr userDrawn="1"/>
        </p:nvSpPr>
        <p:spPr bwMode="auto">
          <a:xfrm>
            <a:off x="2982497"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13" name="Rectangle 12"/>
          <p:cNvSpPr/>
          <p:nvPr userDrawn="1"/>
        </p:nvSpPr>
        <p:spPr bwMode="auto">
          <a:xfrm>
            <a:off x="2982497"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47" y="1513937"/>
            <a:ext cx="8719673" cy="1922660"/>
          </a:xfrm>
          <a:prstGeom prst="rect">
            <a:avLst/>
          </a:prstGeom>
        </p:spPr>
        <p:txBody>
          <a:bodyPr anchor="ctr">
            <a:normAutofit/>
          </a:bodyPr>
          <a:lstStyle>
            <a:lvl1pPr marL="457181"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657" y="3810002"/>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3"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4"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7E211B7C-F9D9-422D-A1F1-12258BA0A16F}"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459669739"/>
      </p:ext>
    </p:extLst>
  </p:cSld>
  <p:clrMapOvr>
    <a:masterClrMapping/>
  </p:clrMapOvr>
  <p:transition>
    <p:fade/>
  </p:transition>
  <p:timing>
    <p:tnLst>
      <p:par>
        <p:cTn id="1" dur="indefinite" restart="never" nodeType="tmRoot"/>
      </p:par>
    </p:tnLst>
  </p:timing>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Wide screenv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39"/>
          <p:cNvSpPr>
            <a:spLocks noGrp="1"/>
          </p:cNvSpPr>
          <p:nvPr>
            <p:ph type="media" sz="quarter" idx="11"/>
          </p:nvPr>
        </p:nvSpPr>
        <p:spPr>
          <a:xfrm>
            <a:off x="853218" y="848491"/>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B3D3C150-E9B5-487C-8B28-1305BEAD417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054736437"/>
      </p:ext>
    </p:extLst>
  </p:cSld>
  <p:clrMapOvr>
    <a:masterClrMapping/>
  </p:clrMapOvr>
  <p:transition>
    <p:fade/>
  </p:transition>
  <p:timing>
    <p:tnLst>
      <p:par>
        <p:cTn id="1" dur="indefinite" restart="never" nodeType="tmRoot"/>
      </p:par>
    </p:tnLst>
  </p:timing>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_Standard video">
    <p:spTree>
      <p:nvGrpSpPr>
        <p:cNvPr id="1" name=""/>
        <p:cNvGrpSpPr/>
        <p:nvPr/>
      </p:nvGrpSpPr>
      <p:grpSpPr>
        <a:xfrm>
          <a:off x="0" y="0"/>
          <a:ext cx="0" cy="0"/>
          <a:chOff x="0" y="0"/>
          <a:chExt cx="0" cy="0"/>
        </a:xfrm>
      </p:grpSpPr>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Media Placeholder 20"/>
          <p:cNvSpPr>
            <a:spLocks noGrp="1"/>
          </p:cNvSpPr>
          <p:nvPr>
            <p:ph type="media" sz="quarter" idx="11"/>
          </p:nvPr>
        </p:nvSpPr>
        <p:spPr>
          <a:xfrm>
            <a:off x="2163517" y="849919"/>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914171"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B766BE94-8B8A-4F4F-AF99-3E20BBCB9733}"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063523965"/>
      </p:ext>
    </p:extLst>
  </p:cSld>
  <p:clrMapOvr>
    <a:masterClrMapping/>
  </p:clrMapOvr>
  <p:transition>
    <p:fade/>
  </p:transition>
  <p:timing>
    <p:tnLst>
      <p:par>
        <p:cTn id="1" dur="indefinite" restart="never" nodeType="tmRoot"/>
      </p:par>
    </p:tnLst>
  </p:timing>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0" y="1"/>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cxnSp>
        <p:nvCxnSpPr>
          <p:cNvPr id="12" name="Straight Connector 11"/>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endParaRPr lang="en-US" dirty="0">
              <a:solidFill>
                <a:srgbClr val="E45785"/>
              </a:solidFill>
            </a:endParaRPr>
          </a:p>
        </p:txBody>
      </p:sp>
      <p:sp>
        <p:nvSpPr>
          <p:cNvPr id="4" name="Text Placeholder 15"/>
          <p:cNvSpPr>
            <a:spLocks noGrp="1"/>
          </p:cNvSpPr>
          <p:nvPr>
            <p:ph type="body" sz="quarter" idx="12"/>
          </p:nvPr>
        </p:nvSpPr>
        <p:spPr>
          <a:xfrm>
            <a:off x="774498" y="4991101"/>
            <a:ext cx="11146225" cy="438151"/>
          </a:xfrm>
          <a:prstGeom prst="rect">
            <a:avLst/>
          </a:prstGeom>
        </p:spPr>
        <p:txBody>
          <a:bodyPr>
            <a:normAutofit/>
          </a:bodyPr>
          <a:lstStyle>
            <a:lvl1pPr marL="0" indent="0">
              <a:lnSpc>
                <a:spcPct val="100000"/>
              </a:lnSpc>
              <a:spcBef>
                <a:spcPts val="0"/>
              </a:spcBef>
              <a:buNone/>
              <a:defRPr sz="2400" b="0" baseline="0">
                <a:solidFill>
                  <a:schemeClr val="bg1"/>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344464"/>
            <a:ext cx="11146225" cy="634789"/>
          </a:xfrm>
          <a:prstGeom prst="rect">
            <a:avLst/>
          </a:prstGeom>
        </p:spPr>
        <p:txBody>
          <a:bodyPr>
            <a:normAutofit/>
          </a:bodyPr>
          <a:lstStyle>
            <a:lvl1pPr marL="0" indent="0">
              <a:buNone/>
              <a:defRPr sz="2400" b="1">
                <a:solidFill>
                  <a:srgbClr val="E45785"/>
                </a:solidFill>
              </a:defRPr>
            </a:lvl1pPr>
            <a:lvl2pPr marL="285738" indent="0">
              <a:buNone/>
              <a:defRPr/>
            </a:lvl2pPr>
            <a:lvl3pPr marL="571476" indent="0">
              <a:buNone/>
              <a:defRPr/>
            </a:lvl3pPr>
            <a:lvl4pPr marL="800067" indent="0">
              <a:buNone/>
              <a:defRPr/>
            </a:lvl4pPr>
            <a:lvl5pPr marL="1028657"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503" y="1819656"/>
            <a:ext cx="10525558" cy="3200400"/>
          </a:xfrm>
          <a:prstGeom prst="rect">
            <a:avLst/>
          </a:prstGeom>
        </p:spPr>
        <p:txBody>
          <a:bodyPr/>
          <a:lstStyle>
            <a:lvl1pPr marL="0" indent="0">
              <a:buNone/>
              <a:defRPr sz="4800">
                <a:solidFill>
                  <a:schemeClr val="bg1"/>
                </a:solidFill>
              </a:defRPr>
            </a:lvl1pPr>
            <a:lvl2pPr marL="285738"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503" y="714378"/>
            <a:ext cx="10525558" cy="657225"/>
          </a:xfrm>
          <a:prstGeom prst="rect">
            <a:avLst/>
          </a:prstGeom>
        </p:spPr>
        <p:txBody>
          <a:bodyPr>
            <a:normAutofit/>
          </a:bodyPr>
          <a:lstStyle>
            <a:lvl1pPr marL="0" indent="0">
              <a:buNone/>
              <a:defRPr sz="48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0"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52A2E1A0-4E9A-4E39-B4F3-2A9487B282A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863211864"/>
      </p:ext>
    </p:extLst>
  </p:cSld>
  <p:clrMapOvr>
    <a:masterClrMapping/>
  </p:clrMapOvr>
  <p:transition>
    <p:fade/>
  </p:transition>
  <p:timing>
    <p:tnLst>
      <p:par>
        <p:cTn id="1" dur="indefinite" restart="never" nodeType="tmRoot"/>
      </p:par>
    </p:tnLst>
  </p:timing>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tandard title and bullet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13" name="Content Placeholder 12"/>
          <p:cNvSpPr>
            <a:spLocks noGrp="1"/>
          </p:cNvSpPr>
          <p:nvPr>
            <p:ph sz="quarter" idx="11"/>
          </p:nvPr>
        </p:nvSpPr>
        <p:spPr>
          <a:xfrm>
            <a:off x="463430" y="1325880"/>
            <a:ext cx="11264082" cy="500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quarter" idx="12"/>
          </p:nvPr>
        </p:nvSpPr>
        <p:spPr>
          <a:xfrm>
            <a:off x="609602" y="6356351"/>
            <a:ext cx="2843213" cy="365125"/>
          </a:xfrm>
          <a:prstGeom prst="rect">
            <a:avLst/>
          </a:prstGeom>
        </p:spPr>
        <p:txBody>
          <a:bodyPr/>
          <a:lstStyle/>
          <a:p>
            <a:pPr>
              <a:buClr>
                <a:srgbClr val="E45785"/>
              </a:buClr>
            </a:pPr>
            <a:fld id="{C2CAB9FB-D5D3-4973-9854-9002534E8B36}"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119946790"/>
      </p:ext>
    </p:extLst>
  </p:cSld>
  <p:clrMapOvr>
    <a:masterClrMapping/>
  </p:clrMapOvr>
  <p:transition>
    <p:fade/>
  </p:transition>
  <p:timing>
    <p:tnLst>
      <p:par>
        <p:cTn id="1" dur="indefinite" restart="never" nodeType="tmRoot"/>
      </p:par>
    </p:tnLst>
  </p:timing>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Demo">
    <p:spTree>
      <p:nvGrpSpPr>
        <p:cNvPr id="1" name=""/>
        <p:cNvGrpSpPr/>
        <p:nvPr/>
      </p:nvGrpSpPr>
      <p:grpSpPr>
        <a:xfrm>
          <a:off x="0" y="0"/>
          <a:ext cx="0" cy="0"/>
          <a:chOff x="0" y="0"/>
          <a:chExt cx="0" cy="0"/>
        </a:xfrm>
      </p:grpSpPr>
      <p:sp>
        <p:nvSpPr>
          <p:cNvPr id="2" name="Title 1"/>
          <p:cNvSpPr>
            <a:spLocks noGrp="1"/>
          </p:cNvSpPr>
          <p:nvPr>
            <p:ph type="title"/>
          </p:nvPr>
        </p:nvSpPr>
        <p:spPr>
          <a:xfrm>
            <a:off x="464199" y="198780"/>
            <a:ext cx="11237921" cy="914400"/>
          </a:xfrm>
        </p:spPr>
        <p:txBody>
          <a:bodyPr>
            <a:normAutofit/>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Subtitle 2"/>
          <p:cNvSpPr>
            <a:spLocks noGrp="1"/>
          </p:cNvSpPr>
          <p:nvPr>
            <p:ph type="subTitle" idx="1"/>
          </p:nvPr>
        </p:nvSpPr>
        <p:spPr>
          <a:xfrm>
            <a:off x="464198" y="4422801"/>
            <a:ext cx="6194053" cy="384175"/>
          </a:xfrm>
          <a:prstGeom prst="rect">
            <a:avLst/>
          </a:prstGeom>
        </p:spPr>
        <p:txBody>
          <a:bodyPr vert="horz" lIns="121872" tIns="60937" rIns="121872" bIns="60937" rtlCol="0">
            <a:noAutofit/>
          </a:bodyPr>
          <a:lstStyle>
            <a:lvl1pPr marL="0" indent="0" algn="l" defTabSz="1218732" rtl="0" eaLnBrk="1" latinLnBrk="0" hangingPunct="1">
              <a:lnSpc>
                <a:spcPct val="95000"/>
              </a:lnSpc>
              <a:spcBef>
                <a:spcPts val="1920"/>
              </a:spcBef>
              <a:buClr>
                <a:srgbClr val="92D050"/>
              </a:buClr>
              <a:buSzPct val="90000"/>
              <a:buFont typeface="Arial" pitchFamily="34" charset="0"/>
              <a:buNone/>
              <a:tabLst/>
              <a:defRPr lang="en-US" sz="3100" kern="1200" dirty="0">
                <a:solidFill>
                  <a:schemeClr val="tx1"/>
                </a:solidFill>
                <a:latin typeface="+mj-lt"/>
                <a:ea typeface="+mn-ea"/>
                <a:cs typeface="+mn-cs"/>
              </a:defRPr>
            </a:lvl1pPr>
            <a:lvl2pPr marL="609363" indent="0" algn="ctr">
              <a:buNone/>
              <a:defRPr>
                <a:solidFill>
                  <a:schemeClr val="tx1">
                    <a:tint val="75000"/>
                  </a:schemeClr>
                </a:solidFill>
              </a:defRPr>
            </a:lvl2pPr>
            <a:lvl3pPr marL="1218732" indent="0" algn="ctr">
              <a:buNone/>
              <a:defRPr>
                <a:solidFill>
                  <a:schemeClr val="tx1">
                    <a:tint val="75000"/>
                  </a:schemeClr>
                </a:solidFill>
              </a:defRPr>
            </a:lvl3pPr>
            <a:lvl4pPr marL="1828099"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199" indent="0" algn="ctr">
              <a:buNone/>
              <a:defRPr>
                <a:solidFill>
                  <a:schemeClr val="tx1">
                    <a:tint val="75000"/>
                  </a:schemeClr>
                </a:solidFill>
              </a:defRPr>
            </a:lvl7pPr>
            <a:lvl8pPr marL="4265565" indent="0" algn="ctr">
              <a:buNone/>
              <a:defRPr>
                <a:solidFill>
                  <a:schemeClr val="tx1">
                    <a:tint val="75000"/>
                  </a:schemeClr>
                </a:solidFill>
              </a:defRPr>
            </a:lvl8pPr>
            <a:lvl9pPr marL="4874933" indent="0" algn="ctr">
              <a:buNone/>
              <a:defRPr>
                <a:solidFill>
                  <a:schemeClr val="tx1">
                    <a:tint val="75000"/>
                  </a:schemeClr>
                </a:solidFill>
              </a:defRPr>
            </a:lvl9pPr>
          </a:lstStyle>
          <a:p>
            <a:pPr marL="0" lvl="0" indent="0" algn="l" defTabSz="1218732" rtl="0" eaLnBrk="1" latinLnBrk="0" hangingPunct="1">
              <a:lnSpc>
                <a:spcPct val="95000"/>
              </a:lnSpc>
              <a:spcBef>
                <a:spcPts val="192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92813" y="1735018"/>
            <a:ext cx="4800600" cy="3071937"/>
          </a:xfrm>
          <a:prstGeom prst="rect">
            <a:avLst/>
          </a:prstGeom>
        </p:spPr>
        <p:txBody>
          <a:bodyPr lIns="162476" tIns="81236" rIns="162476" bIns="81236" anchor="ctr" anchorCtr="1">
            <a:normAutofit/>
          </a:bodyPr>
          <a:lstStyle>
            <a:lvl1pPr marL="0" indent="0" algn="ctr">
              <a:buNone/>
              <a:defRPr sz="3200">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198" y="2704852"/>
            <a:ext cx="6194053" cy="1600200"/>
          </a:xfrm>
          <a:prstGeom prst="rect">
            <a:avLst/>
          </a:prstGeom>
        </p:spPr>
        <p:txBody>
          <a:bodyPr bIns="0" anchor="b">
            <a:noAutofit/>
          </a:bodyPr>
          <a:lstStyle>
            <a:lvl1pPr marL="0" indent="0" algn="l" defTabSz="1218732" rtl="0" eaLnBrk="1" fontAlgn="base" latinLnBrk="0" hangingPunct="1">
              <a:lnSpc>
                <a:spcPct val="80000"/>
              </a:lnSpc>
              <a:spcBef>
                <a:spcPct val="0"/>
              </a:spcBef>
              <a:spcAft>
                <a:spcPct val="0"/>
              </a:spcAft>
              <a:buClr>
                <a:schemeClr val="tx1"/>
              </a:buClr>
              <a:buSzTx/>
              <a:buFont typeface="Ciscolight" pitchFamily="2" charset="0"/>
              <a:buNone/>
              <a:defRPr lang="en-US" sz="71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quarter" idx="13"/>
          </p:nvPr>
        </p:nvSpPr>
        <p:spPr>
          <a:xfrm>
            <a:off x="609602" y="6356351"/>
            <a:ext cx="2843213" cy="365125"/>
          </a:xfrm>
          <a:prstGeom prst="rect">
            <a:avLst/>
          </a:prstGeom>
        </p:spPr>
        <p:txBody>
          <a:bodyPr/>
          <a:lstStyle/>
          <a:p>
            <a:pPr>
              <a:buClr>
                <a:srgbClr val="E45785"/>
              </a:buClr>
            </a:pPr>
            <a:fld id="{AD31ACB9-7F83-49E0-9431-DF9D5F904935}"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410695770"/>
      </p:ext>
    </p:extLst>
  </p:cSld>
  <p:clrMapOvr>
    <a:masterClrMapping/>
  </p:clrMapOvr>
  <p:transition>
    <p:fade/>
  </p:transition>
  <p:timing>
    <p:tnLst>
      <p:par>
        <p:cTn id="1" dur="indefinite" restart="never" nodeType="tmRoot"/>
      </p:par>
    </p:tnLst>
  </p:timing>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6F63D02B-BCC9-44E9-A761-83167B05939C}"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786915901"/>
      </p:ext>
    </p:extLst>
  </p:cSld>
  <p:clrMapOvr>
    <a:masterClrMapping/>
  </p:clrMapOvr>
  <p:transition>
    <p:fade/>
  </p:transition>
  <p:timing>
    <p:tnLst>
      <p:par>
        <p:cTn id="1" dur="indefinite" restart="never" nodeType="tmRoot"/>
      </p:par>
    </p:tnLst>
  </p:timing>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Blank whi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219DAEBB-8FC2-4958-B864-E938CE3433A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651829091"/>
      </p:ext>
    </p:extLst>
  </p:cSld>
  <p:clrMapOvr>
    <a:masterClrMapping/>
  </p:clrMapOvr>
  <p:transition>
    <p:fade/>
  </p:transition>
  <p:timing>
    <p:tnLst>
      <p:par>
        <p:cTn id="1" dur="indefinite" restart="never" nodeType="tmRoot"/>
      </p:par>
    </p:tnLst>
  </p:timing>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dark gray">
    <p:bg>
      <p:bgPr>
        <a:solidFill>
          <a:schemeClr val="tx1"/>
        </a:solidFill>
        <a:effectLst/>
      </p:bgPr>
    </p:bg>
    <p:spTree>
      <p:nvGrpSpPr>
        <p:cNvPr id="1" name=""/>
        <p:cNvGrpSpPr/>
        <p:nvPr/>
      </p:nvGrpSpPr>
      <p:grpSpPr>
        <a:xfrm>
          <a:off x="0" y="0"/>
          <a:ext cx="0" cy="0"/>
          <a:chOff x="0" y="0"/>
          <a:chExt cx="0" cy="0"/>
        </a:xfrm>
      </p:grpSpPr>
      <p:cxnSp>
        <p:nvCxnSpPr>
          <p:cNvPr id="11" name="Straight Connector 10"/>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12" name="Rectangle 11"/>
          <p:cNvSpPr/>
          <p:nvPr userDrawn="1"/>
        </p:nvSpPr>
        <p:spPr bwMode="auto">
          <a:xfrm>
            <a:off x="0" y="2"/>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cxnSp>
        <p:nvCxnSpPr>
          <p:cNvPr id="13" name="Straight Connector 12"/>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04418"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1"/>
          </p:nvPr>
        </p:nvSpPr>
        <p:spPr>
          <a:xfrm>
            <a:off x="609602" y="6356351"/>
            <a:ext cx="2843213" cy="365125"/>
          </a:xfrm>
          <a:prstGeom prst="rect">
            <a:avLst/>
          </a:prstGeom>
        </p:spPr>
        <p:txBody>
          <a:bodyPr/>
          <a:lstStyle/>
          <a:p>
            <a:pPr>
              <a:buClr>
                <a:srgbClr val="E45785"/>
              </a:buClr>
            </a:pPr>
            <a:fld id="{69A53E69-AFE3-4539-BC28-0EA7868DAA6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53400535"/>
      </p:ext>
    </p:extLst>
  </p:cSld>
  <p:clrMapOvr>
    <a:masterClrMapping/>
  </p:clrMapOvr>
  <p:transition>
    <p:fade/>
  </p:transition>
  <p:timing>
    <p:tnLst>
      <p:par>
        <p:cTn id="1" dur="indefinite" restart="never" nodeType="tmRoot"/>
      </p:par>
    </p:tn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Bullets+Half Page Quote">
    <p:spTree>
      <p:nvGrpSpPr>
        <p:cNvPr id="1" name=""/>
        <p:cNvGrpSpPr/>
        <p:nvPr/>
      </p:nvGrpSpPr>
      <p:grpSpPr>
        <a:xfrm>
          <a:off x="0" y="0"/>
          <a:ext cx="0" cy="0"/>
          <a:chOff x="0" y="0"/>
          <a:chExt cx="0" cy="0"/>
        </a:xfrm>
      </p:grpSpPr>
      <p:grpSp>
        <p:nvGrpSpPr>
          <p:cNvPr id="5" name="Pink Background"/>
          <p:cNvGrpSpPr/>
          <p:nvPr userDrawn="1"/>
        </p:nvGrpSpPr>
        <p:grpSpPr>
          <a:xfrm>
            <a:off x="6127749" y="1639737"/>
            <a:ext cx="6067112" cy="3810151"/>
            <a:chOff x="6127749" y="1639737"/>
            <a:chExt cx="6067112" cy="3785633"/>
          </a:xfrm>
        </p:grpSpPr>
        <p:sp>
          <p:nvSpPr>
            <p:cNvPr id="12" name="Pink: 43%"/>
            <p:cNvSpPr/>
            <p:nvPr userDrawn="1"/>
          </p:nvSpPr>
          <p:spPr bwMode="gray">
            <a:xfrm>
              <a:off x="10782300" y="1639737"/>
              <a:ext cx="689705" cy="3783164"/>
            </a:xfrm>
            <a:prstGeom prst="rect">
              <a:avLst/>
            </a:prstGeom>
            <a:solidFill>
              <a:srgbClr val="E45785">
                <a:alpha val="56863"/>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mn-lt"/>
              </a:endParaRPr>
            </a:p>
          </p:txBody>
        </p:sp>
        <p:sp>
          <p:nvSpPr>
            <p:cNvPr id="14" name="Background pink"/>
            <p:cNvSpPr/>
            <p:nvPr userDrawn="1"/>
          </p:nvSpPr>
          <p:spPr bwMode="auto">
            <a:xfrm>
              <a:off x="6127749" y="1639737"/>
              <a:ext cx="4991355" cy="3783164"/>
            </a:xfrm>
            <a:prstGeom prst="rect">
              <a:avLst/>
            </a:prstGeom>
            <a:solidFill>
              <a:schemeClr val="accent1"/>
            </a:solidFill>
            <a:ln w="12700" algn="ctr">
              <a:noFill/>
              <a:miter lim="800000"/>
              <a:headEnd/>
              <a:tailEnd/>
            </a:ln>
            <a:effectLst/>
            <a:ex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mn-lt"/>
              </a:endParaRPr>
            </a:p>
          </p:txBody>
        </p:sp>
        <p:sp>
          <p:nvSpPr>
            <p:cNvPr id="15" name="Pink: 54%"/>
            <p:cNvSpPr/>
            <p:nvPr userDrawn="1"/>
          </p:nvSpPr>
          <p:spPr bwMode="gray">
            <a:xfrm>
              <a:off x="10782300" y="1639737"/>
              <a:ext cx="1049449" cy="3783164"/>
            </a:xfrm>
            <a:prstGeom prst="rect">
              <a:avLst/>
            </a:prstGeom>
            <a:solidFill>
              <a:srgbClr val="E45785">
                <a:alpha val="45490"/>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mn-lt"/>
              </a:endParaRPr>
            </a:p>
          </p:txBody>
        </p:sp>
        <p:sp>
          <p:nvSpPr>
            <p:cNvPr id="18" name="Pink:65%"/>
            <p:cNvSpPr/>
            <p:nvPr userDrawn="1"/>
          </p:nvSpPr>
          <p:spPr bwMode="gray">
            <a:xfrm>
              <a:off x="11017189" y="1642206"/>
              <a:ext cx="1177672" cy="378316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r>
                <a:rPr lang="en-US" sz="3200" dirty="0" smtClean="0">
                  <a:latin typeface="+mn-lt"/>
                </a:rPr>
                <a:t> </a:t>
              </a:r>
            </a:p>
          </p:txBody>
        </p:sp>
      </p:grpSp>
      <p:sp>
        <p:nvSpPr>
          <p:cNvPr id="3" name="Footer_security classification" hidden="1"/>
          <p:cNvSpPr>
            <a:spLocks noGrp="1"/>
          </p:cNvSpPr>
          <p:nvPr userDrawn="1">
            <p:ph type="ftr" sz="quarter" idx="10"/>
          </p:nvPr>
        </p:nvSpPr>
        <p:spPr/>
        <p:txBody>
          <a:bodyPr/>
          <a:lstStyle/>
          <a:p>
            <a:endParaRPr lang="en-US" dirty="0"/>
          </a:p>
        </p:txBody>
      </p:sp>
      <p:sp>
        <p:nvSpPr>
          <p:cNvPr id="7" name="Date" hidden="1"/>
          <p:cNvSpPr>
            <a:spLocks noGrp="1"/>
          </p:cNvSpPr>
          <p:nvPr userDrawn="1">
            <p:ph type="dt" sz="quarter" idx="17"/>
          </p:nvPr>
        </p:nvSpPr>
        <p:spPr>
          <a:xfrm>
            <a:off x="609600" y="6356350"/>
            <a:ext cx="2843213" cy="365125"/>
          </a:xfrm>
          <a:prstGeom prst="rect">
            <a:avLst/>
          </a:prstGeom>
        </p:spPr>
        <p:txBody>
          <a:bodyPr/>
          <a:lstStyle/>
          <a:p>
            <a:fld id="{631CED19-27F7-4D05-847C-E59ED2A84874}" type="datetimeFigureOut">
              <a:rPr lang="en-US" smtClean="0"/>
              <a:t>3/30/2017</a:t>
            </a:fld>
            <a:endParaRPr lang="en-US" dirty="0"/>
          </a:p>
        </p:txBody>
      </p:sp>
      <p:sp>
        <p:nvSpPr>
          <p:cNvPr id="17" name="Credit text"/>
          <p:cNvSpPr>
            <a:spLocks noGrp="1"/>
          </p:cNvSpPr>
          <p:nvPr userDrawn="1">
            <p:ph type="body" sz="quarter" idx="14" hasCustomPrompt="1"/>
          </p:nvPr>
        </p:nvSpPr>
        <p:spPr bwMode="white">
          <a:xfrm>
            <a:off x="6478069" y="4736592"/>
            <a:ext cx="4395989" cy="338328"/>
          </a:xfrm>
          <a:prstGeom prst="rect">
            <a:avLst/>
          </a:prstGeom>
          <a:noFill/>
        </p:spPr>
        <p:txBody>
          <a:bodyPr wrap="square" lIns="91440" tIns="45720" rIns="91440" bIns="45720" anchor="ctr">
            <a:noAutofit/>
          </a:bodyPr>
          <a:lstStyle>
            <a:lvl1pPr marL="0" indent="0">
              <a:lnSpc>
                <a:spcPct val="100000"/>
              </a:lnSpc>
              <a:spcBef>
                <a:spcPts val="0"/>
              </a:spcBef>
              <a:buClr>
                <a:schemeClr val="tx2"/>
              </a:buClr>
              <a:buFontTx/>
              <a:buNone/>
              <a:defRPr sz="1600">
                <a:solidFill>
                  <a:schemeClr val="bg1"/>
                </a:solidFill>
                <a:latin typeface="+mn-lt"/>
                <a:cs typeface="Arial" panose="020B0604020202020204" pitchFamily="34" charset="0"/>
              </a:defRPr>
            </a:lvl1pPr>
          </a:lstStyle>
          <a:p>
            <a:pPr lvl="0"/>
            <a:r>
              <a:rPr lang="en-US" dirty="0" smtClean="0"/>
              <a:t>Source Name</a:t>
            </a:r>
            <a:endParaRPr lang="en-US" dirty="0"/>
          </a:p>
        </p:txBody>
      </p:sp>
      <p:sp>
        <p:nvSpPr>
          <p:cNvPr id="16" name="Quote text"/>
          <p:cNvSpPr>
            <a:spLocks noGrp="1"/>
          </p:cNvSpPr>
          <p:nvPr userDrawn="1">
            <p:ph type="body" sz="quarter" idx="11"/>
          </p:nvPr>
        </p:nvSpPr>
        <p:spPr bwMode="white">
          <a:xfrm>
            <a:off x="6318303" y="2011680"/>
            <a:ext cx="4563058" cy="2440001"/>
          </a:xfrm>
          <a:prstGeom prst="rect">
            <a:avLst/>
          </a:prstGeom>
        </p:spPr>
        <p:txBody>
          <a:bodyPr lIns="91440" tIns="45720" rIns="91440" bIns="45720" anchor="ctr">
            <a:noAutofit/>
          </a:bodyPr>
          <a:lstStyle>
            <a:lvl1pPr marL="152345" indent="-152345" algn="l" defTabSz="1218732" rtl="0" eaLnBrk="1" latinLnBrk="0" hangingPunct="1">
              <a:lnSpc>
                <a:spcPct val="95000"/>
              </a:lnSpc>
              <a:spcBef>
                <a:spcPts val="0"/>
              </a:spcBef>
              <a:buNone/>
              <a:defRPr lang="en-US" sz="2800" b="1" kern="1200" dirty="0" smtClean="0">
                <a:solidFill>
                  <a:schemeClr val="bg1"/>
                </a:solidFill>
                <a:latin typeface="+mn-lt"/>
                <a:ea typeface="+mn-ea"/>
                <a:cs typeface="Arial" panose="020B0604020202020204" pitchFamily="34" charset="0"/>
              </a:defRPr>
            </a:lvl1pPr>
            <a:lvl2pPr marL="152345" indent="-152345" algn="l" defTabSz="1218732" rtl="0" eaLnBrk="1" latinLnBrk="0" hangingPunct="1">
              <a:defRPr lang="en-US" sz="2700" kern="1200" dirty="0" smtClean="0">
                <a:solidFill>
                  <a:schemeClr val="accent2"/>
                </a:solidFill>
                <a:latin typeface="Ciscolight" pitchFamily="2" charset="0"/>
                <a:ea typeface="+mn-ea"/>
                <a:cs typeface="+mn-cs"/>
              </a:defRPr>
            </a:lvl2pPr>
            <a:lvl3pPr marL="152345" indent="-152345" algn="l" defTabSz="1218732" rtl="0" eaLnBrk="1" latinLnBrk="0" hangingPunct="1">
              <a:defRPr lang="en-US" sz="2700" kern="1200" dirty="0" smtClean="0">
                <a:solidFill>
                  <a:schemeClr val="accent2"/>
                </a:solidFill>
                <a:latin typeface="Ciscolight" pitchFamily="2" charset="0"/>
                <a:ea typeface="+mn-ea"/>
                <a:cs typeface="+mn-cs"/>
              </a:defRPr>
            </a:lvl3pPr>
            <a:lvl4pPr marL="152345" indent="-152345" algn="l" defTabSz="1218732" rtl="0" eaLnBrk="1" latinLnBrk="0" hangingPunct="1">
              <a:defRPr lang="en-US" sz="2700" kern="1200" dirty="0" smtClean="0">
                <a:solidFill>
                  <a:schemeClr val="accent2"/>
                </a:solidFill>
                <a:latin typeface="Ciscolight" pitchFamily="2" charset="0"/>
                <a:ea typeface="+mn-ea"/>
                <a:cs typeface="+mn-cs"/>
              </a:defRPr>
            </a:lvl4pPr>
            <a:lvl5pPr marL="152345" indent="-152345" algn="l" defTabSz="1218732" rtl="0" eaLnBrk="1" latinLnBrk="0" hangingPunct="1">
              <a:defRPr lang="en-US" sz="27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2" name="Slide Title"/>
          <p:cNvSpPr>
            <a:spLocks noGrp="1"/>
          </p:cNvSpPr>
          <p:nvPr userDrawn="1">
            <p:ph type="title"/>
          </p:nvPr>
        </p:nvSpPr>
        <p:spPr>
          <a:xfrm>
            <a:off x="583842" y="460552"/>
            <a:ext cx="9857339" cy="914400"/>
          </a:xfrm>
        </p:spPr>
        <p:txBody>
          <a:bodyPr/>
          <a:lstStyle/>
          <a:p>
            <a:r>
              <a:rPr lang="en-US" smtClean="0"/>
              <a:t>Click to edit Master title style</a:t>
            </a:r>
            <a:endParaRPr lang="en-US" dirty="0"/>
          </a:p>
        </p:txBody>
      </p:sp>
      <p:sp>
        <p:nvSpPr>
          <p:cNvPr id="19" name="Bullet text"/>
          <p:cNvSpPr>
            <a:spLocks noGrp="1"/>
          </p:cNvSpPr>
          <p:nvPr>
            <p:ph type="body" sz="quarter" idx="16"/>
          </p:nvPr>
        </p:nvSpPr>
        <p:spPr>
          <a:xfrm>
            <a:off x="583843" y="1639737"/>
            <a:ext cx="5074008" cy="3783163"/>
          </a:xfrm>
          <a:prstGeom prst="rect">
            <a:avLst/>
          </a:prstGeom>
        </p:spPr>
        <p:txBody>
          <a:bodyPr>
            <a:noAutofit/>
          </a:bodyPr>
          <a:lstStyle>
            <a:lvl1pPr marL="224327" indent="-224327">
              <a:lnSpc>
                <a:spcPct val="95000"/>
              </a:lnSpc>
              <a:buSzPct val="85000"/>
              <a:buFont typeface="Calibri" panose="020F0502020204030204" pitchFamily="34" charset="0"/>
              <a:buChar char="•"/>
              <a:defRPr sz="2400">
                <a:solidFill>
                  <a:schemeClr val="tx1"/>
                </a:solidFill>
              </a:defRPr>
            </a:lvl1pPr>
            <a:lvl2pPr marL="458788" indent="-228600">
              <a:lnSpc>
                <a:spcPct val="95000"/>
              </a:lnSpc>
              <a:buFont typeface="Calibri" panose="020F0502020204030204" pitchFamily="34" charset="0"/>
              <a:buChar char="−"/>
              <a:defRPr sz="2000"/>
            </a:lvl2pPr>
            <a:lvl3pPr>
              <a:defRPr sz="2100"/>
            </a:lvl3pPr>
            <a:lvl4pPr>
              <a:defRPr sz="1900"/>
            </a:lvl4pPr>
            <a:lvl5pPr>
              <a:defRPr sz="16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318371307"/>
      </p:ext>
    </p:extLst>
  </p:cSld>
  <p:clrMapOvr>
    <a:masterClrMapping/>
  </p:clrMapOvr>
  <p:transition>
    <p:fade/>
  </p:transition>
  <p:timing>
    <p:tnLst>
      <p:par>
        <p:cTn id="1" dur="indefinite" restart="never" nodeType="tmRoot"/>
      </p:par>
    </p:tnLst>
  </p:timing>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Rounded Rectangle 3"/>
          <p:cNvSpPr/>
          <p:nvPr userDrawn="1"/>
        </p:nvSpPr>
        <p:spPr>
          <a:xfrm>
            <a:off x="6056325"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182840" rIns="182840" bIns="182840" rtlCol="0" anchor="ctr"/>
          <a:lstStyle/>
          <a:p>
            <a:pPr algn="ctr">
              <a:buClr>
                <a:srgbClr val="E45785"/>
              </a:buClr>
            </a:pPr>
            <a:endParaRPr lang="en-US" dirty="0">
              <a:solidFill>
                <a:srgbClr val="FFFFFF"/>
              </a:solidFill>
            </a:endParaRPr>
          </a:p>
        </p:txBody>
      </p:sp>
      <p:sp>
        <p:nvSpPr>
          <p:cNvPr id="5" name="Text Placeholder 11"/>
          <p:cNvSpPr>
            <a:spLocks noGrp="1"/>
          </p:cNvSpPr>
          <p:nvPr>
            <p:ph type="body" sz="quarter" idx="11" hasCustomPrompt="1"/>
          </p:nvPr>
        </p:nvSpPr>
        <p:spPr bwMode="white">
          <a:xfrm>
            <a:off x="6204742" y="1747696"/>
            <a:ext cx="4727110" cy="2440001"/>
          </a:xfrm>
          <a:prstGeom prst="rect">
            <a:avLst/>
          </a:prstGeom>
        </p:spPr>
        <p:txBody>
          <a:bodyPr lIns="182840" tIns="182840" rIns="182840" bIns="182840" anchor="ctr">
            <a:noAutofit/>
          </a:bodyPr>
          <a:lstStyle>
            <a:lvl1pPr marL="152339" indent="-152339" algn="l" defTabSz="1218681" rtl="0" eaLnBrk="1" latinLnBrk="0" hangingPunct="1">
              <a:lnSpc>
                <a:spcPct val="90000"/>
              </a:lnSpc>
              <a:spcBef>
                <a:spcPts val="0"/>
              </a:spcBef>
              <a:buNone/>
              <a:defRPr lang="en-US" sz="2800" b="1" kern="1200" dirty="0" smtClean="0">
                <a:solidFill>
                  <a:schemeClr val="bg1"/>
                </a:solidFill>
                <a:latin typeface="+mn-lt"/>
                <a:ea typeface="+mn-ea"/>
                <a:cs typeface="Arial" panose="020B0604020202020204" pitchFamily="34" charset="0"/>
              </a:defRPr>
            </a:lvl1pPr>
            <a:lvl2pPr marL="152339" indent="-152339" algn="l" defTabSz="1218681" rtl="0" eaLnBrk="1" latinLnBrk="0" hangingPunct="1">
              <a:defRPr lang="en-US" sz="2700" kern="1200" dirty="0" smtClean="0">
                <a:solidFill>
                  <a:schemeClr val="accent2"/>
                </a:solidFill>
                <a:latin typeface="Ciscolight" pitchFamily="2" charset="0"/>
                <a:ea typeface="+mn-ea"/>
                <a:cs typeface="+mn-cs"/>
              </a:defRPr>
            </a:lvl2pPr>
            <a:lvl3pPr marL="152339" indent="-152339" algn="l" defTabSz="1218681" rtl="0" eaLnBrk="1" latinLnBrk="0" hangingPunct="1">
              <a:defRPr lang="en-US" sz="2700" kern="1200" dirty="0" smtClean="0">
                <a:solidFill>
                  <a:schemeClr val="accent2"/>
                </a:solidFill>
                <a:latin typeface="Ciscolight" pitchFamily="2" charset="0"/>
                <a:ea typeface="+mn-ea"/>
                <a:cs typeface="+mn-cs"/>
              </a:defRPr>
            </a:lvl3pPr>
            <a:lvl4pPr marL="152339" indent="-152339" algn="l" defTabSz="1218681" rtl="0" eaLnBrk="1" latinLnBrk="0" hangingPunct="1">
              <a:defRPr lang="en-US" sz="2700" kern="1200" dirty="0" smtClean="0">
                <a:solidFill>
                  <a:schemeClr val="accent2"/>
                </a:solidFill>
                <a:latin typeface="Ciscolight" pitchFamily="2" charset="0"/>
                <a:ea typeface="+mn-ea"/>
                <a:cs typeface="+mn-cs"/>
              </a:defRPr>
            </a:lvl4pPr>
            <a:lvl5pPr marL="152339" indent="-152339" algn="l" defTabSz="1218681" rtl="0" eaLnBrk="1" latinLnBrk="0" hangingPunct="1">
              <a:defRPr lang="en-US" sz="27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62476" tIns="81236" rIns="162476" bIns="81236" anchor="ctr">
            <a:noAutofit/>
          </a:bodyPr>
          <a:lstStyle>
            <a:lvl1pPr marL="0" indent="0">
              <a:lnSpc>
                <a:spcPct val="100000"/>
              </a:lnSpc>
              <a:spcBef>
                <a:spcPts val="0"/>
              </a:spcBef>
              <a:buClr>
                <a:schemeClr val="tx2"/>
              </a:buClr>
              <a:buFontTx/>
              <a:buNone/>
              <a:defRPr sz="16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39"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sz="3200" dirty="0" smtClean="0">
                  <a:solidFill>
                    <a:srgbClr val="4D4D4F"/>
                  </a:solidFill>
                  <a:latin typeface="Arial"/>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grpSp>
      <p:sp>
        <p:nvSpPr>
          <p:cNvPr id="13" name="Text Placeholder 12"/>
          <p:cNvSpPr>
            <a:spLocks noGrp="1"/>
          </p:cNvSpPr>
          <p:nvPr>
            <p:ph type="body" sz="quarter" idx="16"/>
          </p:nvPr>
        </p:nvSpPr>
        <p:spPr>
          <a:xfrm>
            <a:off x="436158" y="1639741"/>
            <a:ext cx="5438195" cy="3783163"/>
          </a:xfrm>
          <a:prstGeom prst="rect">
            <a:avLst/>
          </a:prstGeom>
        </p:spPr>
        <p:txBody>
          <a:bodyPr>
            <a:normAutofit/>
          </a:bodyPr>
          <a:lstStyle>
            <a:lvl1pPr marL="224318" indent="-224318">
              <a:buFont typeface="Arial" panose="020B0604020202020204" pitchFamily="34" charset="0"/>
              <a:buChar char="•"/>
              <a:defRPr sz="2400">
                <a:solidFill>
                  <a:schemeClr val="tx1"/>
                </a:solidFill>
              </a:defRPr>
            </a:lvl1pPr>
            <a:lvl2pPr marL="685652" indent="-304735">
              <a:buFont typeface="Arial" panose="020B0604020202020204" pitchFamily="34" charset="0"/>
              <a:buChar char="−"/>
              <a:defRPr sz="2100"/>
            </a:lvl2pPr>
            <a:lvl3pPr>
              <a:defRPr sz="2100"/>
            </a:lvl3pPr>
            <a:lvl4pPr>
              <a:defRPr sz="1900"/>
            </a:lvl4pPr>
            <a:lvl5pPr>
              <a:defRPr sz="1600"/>
            </a:lvl5pPr>
          </a:lstStyle>
          <a:p>
            <a:pPr lvl="0"/>
            <a:r>
              <a:rPr lang="en-US" smtClean="0"/>
              <a:t>Click to edit Master text styles</a:t>
            </a:r>
          </a:p>
        </p:txBody>
      </p:sp>
      <p:sp>
        <p:nvSpPr>
          <p:cNvPr id="7" name="Date Placeholder 6"/>
          <p:cNvSpPr>
            <a:spLocks noGrp="1"/>
          </p:cNvSpPr>
          <p:nvPr>
            <p:ph type="dt" sz="quarter" idx="17"/>
          </p:nvPr>
        </p:nvSpPr>
        <p:spPr>
          <a:xfrm>
            <a:off x="609602" y="6356351"/>
            <a:ext cx="2843213" cy="365125"/>
          </a:xfrm>
          <a:prstGeom prst="rect">
            <a:avLst/>
          </a:prstGeom>
        </p:spPr>
        <p:txBody>
          <a:bodyPr/>
          <a:lstStyle/>
          <a:p>
            <a:pPr>
              <a:buClr>
                <a:srgbClr val="E45785"/>
              </a:buClr>
            </a:pPr>
            <a:fld id="{2A276415-27C4-4E8A-B998-2AE4B4D9D6D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686660036"/>
      </p:ext>
    </p:extLst>
  </p:cSld>
  <p:clrMapOvr>
    <a:masterClrMapping/>
  </p:clrMapOvr>
  <p:transition>
    <p:fade/>
  </p:transition>
  <p:timing>
    <p:tnLst>
      <p:par>
        <p:cTn id="1" dur="indefinite" restart="never" nodeType="tmRoot"/>
      </p:par>
    </p:tnLst>
  </p:timing>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 Full page quot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2"/>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cxnSp>
        <p:nvCxnSpPr>
          <p:cNvPr id="6" name="Straight Connector 5"/>
          <p:cNvCxnSpPr/>
          <p:nvPr userDrawn="1"/>
        </p:nvCxnSpPr>
        <p:spPr bwMode="ltGray">
          <a:xfrm flipH="1">
            <a:off x="1739450" y="1351493"/>
            <a:ext cx="10449378"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 Placeholder 11"/>
          <p:cNvSpPr>
            <a:spLocks noGrp="1"/>
          </p:cNvSpPr>
          <p:nvPr>
            <p:ph type="body" sz="quarter" idx="11" hasCustomPrompt="1"/>
          </p:nvPr>
        </p:nvSpPr>
        <p:spPr bwMode="white">
          <a:xfrm>
            <a:off x="1739447" y="2995648"/>
            <a:ext cx="9168937" cy="954085"/>
          </a:xfrm>
          <a:prstGeom prst="rect">
            <a:avLst/>
          </a:prstGeom>
        </p:spPr>
        <p:txBody>
          <a:bodyPr wrap="square" lIns="121893" tIns="60947" rIns="121893" bIns="60947" anchor="b">
            <a:spAutoFit/>
          </a:bodyPr>
          <a:lstStyle>
            <a:lvl1pPr marL="0" indent="0" algn="l" defTabSz="1218681" rtl="0" eaLnBrk="1" fontAlgn="base" latinLnBrk="0" hangingPunct="1">
              <a:lnSpc>
                <a:spcPct val="90000"/>
              </a:lnSpc>
              <a:spcBef>
                <a:spcPts val="0"/>
              </a:spcBef>
              <a:spcAft>
                <a:spcPct val="0"/>
              </a:spcAft>
              <a:buClr>
                <a:schemeClr val="accent1"/>
              </a:buClr>
              <a:buSzPct val="100000"/>
              <a:buFont typeface="Arial" pitchFamily="34" charset="0"/>
              <a:buNone/>
              <a:defRPr lang="en-US" sz="6000" kern="0" dirty="0" smtClean="0">
                <a:solidFill>
                  <a:schemeClr val="bg1"/>
                </a:solidFill>
                <a:latin typeface="+mn-lt"/>
                <a:ea typeface="+mn-ea"/>
                <a:cs typeface="Arial" pitchFamily="34" charset="0"/>
              </a:defRPr>
            </a:lvl1pPr>
            <a:lvl2pPr marL="152339" indent="-152339" algn="l" defTabSz="1218681" rtl="0" eaLnBrk="1" latinLnBrk="0" hangingPunct="1">
              <a:defRPr lang="en-US" sz="2700" kern="1200" dirty="0" smtClean="0">
                <a:solidFill>
                  <a:schemeClr val="accent2"/>
                </a:solidFill>
                <a:latin typeface="Ciscolight" pitchFamily="2" charset="0"/>
                <a:ea typeface="+mn-ea"/>
                <a:cs typeface="+mn-cs"/>
              </a:defRPr>
            </a:lvl2pPr>
            <a:lvl3pPr marL="152339" indent="-152339" algn="l" defTabSz="1218681" rtl="0" eaLnBrk="1" latinLnBrk="0" hangingPunct="1">
              <a:defRPr lang="en-US" sz="2700" kern="1200" dirty="0" smtClean="0">
                <a:solidFill>
                  <a:schemeClr val="accent2"/>
                </a:solidFill>
                <a:latin typeface="Ciscolight" pitchFamily="2" charset="0"/>
                <a:ea typeface="+mn-ea"/>
                <a:cs typeface="+mn-cs"/>
              </a:defRPr>
            </a:lvl3pPr>
            <a:lvl4pPr marL="152339" indent="-152339" algn="l" defTabSz="1218681" rtl="0" eaLnBrk="1" latinLnBrk="0" hangingPunct="1">
              <a:defRPr lang="en-US" sz="2700" kern="1200" dirty="0" smtClean="0">
                <a:solidFill>
                  <a:schemeClr val="accent2"/>
                </a:solidFill>
                <a:latin typeface="Ciscolight" pitchFamily="2" charset="0"/>
                <a:ea typeface="+mn-ea"/>
                <a:cs typeface="+mn-cs"/>
              </a:defRPr>
            </a:lvl4pPr>
            <a:lvl5pPr marL="152339" indent="-152339" algn="l" defTabSz="1218681" rtl="0" eaLnBrk="1" latinLnBrk="0" hangingPunct="1">
              <a:defRPr lang="en-US" sz="2700" kern="1200" dirty="0" smtClean="0">
                <a:solidFill>
                  <a:schemeClr val="accent2"/>
                </a:solidFill>
                <a:latin typeface="Ciscolight" pitchFamily="2" charset="0"/>
                <a:ea typeface="+mn-ea"/>
                <a:cs typeface="+mn-cs"/>
              </a:defRPr>
            </a:lvl5pPr>
          </a:lstStyle>
          <a:p>
            <a:pPr lvl="0"/>
            <a:r>
              <a:rPr lang="en-US" dirty="0" smtClean="0"/>
              <a:t>Click to add quote here.</a:t>
            </a:r>
          </a:p>
        </p:txBody>
      </p:sp>
      <p:sp>
        <p:nvSpPr>
          <p:cNvPr id="8" name="Text Placeholder 17"/>
          <p:cNvSpPr>
            <a:spLocks noGrp="1"/>
          </p:cNvSpPr>
          <p:nvPr>
            <p:ph type="body" sz="quarter" idx="12"/>
          </p:nvPr>
        </p:nvSpPr>
        <p:spPr>
          <a:xfrm>
            <a:off x="1739462" y="803278"/>
            <a:ext cx="9200101" cy="480131"/>
          </a:xfrm>
          <a:prstGeom prst="rect">
            <a:avLst/>
          </a:prstGeom>
        </p:spPr>
        <p:txBody>
          <a:bodyPr>
            <a:noAutofit/>
          </a:bodyPr>
          <a:lstStyle>
            <a:lvl1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600" kern="0" dirty="0" smtClean="0">
                <a:solidFill>
                  <a:schemeClr val="accent2"/>
                </a:solidFill>
                <a:latin typeface="+mn-lt"/>
                <a:ea typeface="+mn-ea"/>
                <a:cs typeface="Arial" pitchFamily="34" charset="0"/>
              </a:defRPr>
            </a:lvl1pPr>
            <a:lvl2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smtClean="0">
                <a:solidFill>
                  <a:schemeClr val="accent2"/>
                </a:solidFill>
                <a:latin typeface="+mn-lt"/>
                <a:ea typeface="+mn-ea"/>
                <a:cs typeface="Arial" pitchFamily="34" charset="0"/>
              </a:defRPr>
            </a:lvl2pPr>
            <a:lvl3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smtClean="0">
                <a:solidFill>
                  <a:schemeClr val="accent2"/>
                </a:solidFill>
                <a:latin typeface="+mn-lt"/>
                <a:ea typeface="+mn-ea"/>
                <a:cs typeface="Arial" pitchFamily="34" charset="0"/>
              </a:defRPr>
            </a:lvl3pPr>
            <a:lvl4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smtClean="0">
                <a:solidFill>
                  <a:schemeClr val="accent2"/>
                </a:solidFill>
                <a:latin typeface="+mn-lt"/>
                <a:ea typeface="+mn-ea"/>
                <a:cs typeface="Arial" pitchFamily="34" charset="0"/>
              </a:defRPr>
            </a:lvl4pPr>
            <a:lvl5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a:solidFill>
                  <a:schemeClr val="accent2"/>
                </a:solidFill>
                <a:latin typeface="+mn-lt"/>
                <a:ea typeface="+mn-ea"/>
                <a:cs typeface="Arial" pitchFamily="34" charset="0"/>
              </a:defRPr>
            </a:lvl5pPr>
          </a:lstStyle>
          <a:p>
            <a:pPr lvl="0"/>
            <a:r>
              <a:rPr lang="en-US" smtClean="0"/>
              <a:t>Click to edit Master text styles</a:t>
            </a:r>
          </a:p>
        </p:txBody>
      </p:sp>
      <p:sp>
        <p:nvSpPr>
          <p:cNvPr id="9" name="Text Placeholder 21"/>
          <p:cNvSpPr>
            <a:spLocks noGrp="1"/>
          </p:cNvSpPr>
          <p:nvPr>
            <p:ph type="body" sz="quarter" idx="13" hasCustomPrompt="1"/>
          </p:nvPr>
        </p:nvSpPr>
        <p:spPr>
          <a:xfrm>
            <a:off x="1807942" y="4505455"/>
            <a:ext cx="9100440" cy="509525"/>
          </a:xfrm>
          <a:prstGeom prst="rect">
            <a:avLst/>
          </a:prstGeom>
        </p:spPr>
        <p:txBody>
          <a:bodyPr>
            <a:noAutofit/>
          </a:bodyPr>
          <a:lstStyle>
            <a:lvl1pPr marL="452869" indent="-452869" algn="l" rtl="0" eaLnBrk="1" fontAlgn="base" hangingPunct="1">
              <a:lnSpc>
                <a:spcPct val="90000"/>
              </a:lnSpc>
              <a:spcBef>
                <a:spcPts val="3199"/>
              </a:spcBef>
              <a:spcAft>
                <a:spcPct val="0"/>
              </a:spcAft>
              <a:buClr>
                <a:schemeClr val="bg1"/>
              </a:buClr>
              <a:buSzPct val="100000"/>
              <a:buFont typeface="Arial" panose="020B0604020202020204" pitchFamily="34" charset="0"/>
              <a:buChar char="−"/>
              <a:defRPr lang="en-US" sz="4000" kern="0" baseline="0" dirty="0">
                <a:solidFill>
                  <a:schemeClr val="bg1"/>
                </a:solidFill>
                <a:latin typeface="+mj-lt"/>
                <a:ea typeface="+mn-ea"/>
                <a:cs typeface="Arial" pitchFamily="34" charset="0"/>
              </a:defRPr>
            </a:lvl1pPr>
            <a:lvl2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smtClean="0">
                <a:solidFill>
                  <a:schemeClr val="accent2"/>
                </a:solidFill>
                <a:latin typeface="+mn-lt"/>
                <a:ea typeface="+mn-ea"/>
                <a:cs typeface="Arial" pitchFamily="34" charset="0"/>
              </a:defRPr>
            </a:lvl2pPr>
            <a:lvl3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smtClean="0">
                <a:solidFill>
                  <a:schemeClr val="accent2"/>
                </a:solidFill>
                <a:latin typeface="+mn-lt"/>
                <a:ea typeface="+mn-ea"/>
                <a:cs typeface="Arial" pitchFamily="34" charset="0"/>
              </a:defRPr>
            </a:lvl3pPr>
            <a:lvl4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smtClean="0">
                <a:solidFill>
                  <a:schemeClr val="accent2"/>
                </a:solidFill>
                <a:latin typeface="+mn-lt"/>
                <a:ea typeface="+mn-ea"/>
                <a:cs typeface="Arial" pitchFamily="34" charset="0"/>
              </a:defRPr>
            </a:lvl4pPr>
            <a:lvl5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3700" kern="0" dirty="0">
                <a:solidFill>
                  <a:schemeClr val="accent2"/>
                </a:solidFill>
                <a:latin typeface="+mn-lt"/>
                <a:ea typeface="+mn-ea"/>
                <a:cs typeface="Arial" pitchFamily="34" charset="0"/>
              </a:defRPr>
            </a:lvl5pPr>
          </a:lstStyle>
          <a:p>
            <a:pPr lvl="0"/>
            <a:r>
              <a:rPr lang="en-US" dirty="0" smtClean="0"/>
              <a:t>Click to add source name here</a:t>
            </a:r>
            <a:endParaRPr lang="en-US" dirty="0"/>
          </a:p>
        </p:txBody>
      </p:sp>
      <p:sp>
        <p:nvSpPr>
          <p:cNvPr id="10" name="Text Placeholder 25"/>
          <p:cNvSpPr>
            <a:spLocks noGrp="1"/>
          </p:cNvSpPr>
          <p:nvPr>
            <p:ph type="body" sz="quarter" idx="14" hasCustomPrompt="1"/>
          </p:nvPr>
        </p:nvSpPr>
        <p:spPr>
          <a:xfrm>
            <a:off x="2281618" y="5041456"/>
            <a:ext cx="8626781" cy="418571"/>
          </a:xfrm>
          <a:prstGeom prst="rect">
            <a:avLst/>
          </a:prstGeom>
        </p:spPr>
        <p:txBody>
          <a:bodyPr wrap="square">
            <a:spAutoFit/>
          </a:bodyPr>
          <a:lstStyle>
            <a:lvl1pPr marL="0" indent="0" algn="l" rtl="0" eaLnBrk="1" fontAlgn="base" hangingPunct="1">
              <a:lnSpc>
                <a:spcPct val="90000"/>
              </a:lnSpc>
              <a:spcBef>
                <a:spcPts val="3199"/>
              </a:spcBef>
              <a:spcAft>
                <a:spcPct val="0"/>
              </a:spcAft>
              <a:buClr>
                <a:schemeClr val="accent1"/>
              </a:buClr>
              <a:buSzPct val="100000"/>
              <a:buFont typeface="Arial" pitchFamily="34" charset="0"/>
              <a:buNone/>
              <a:defRPr lang="en-US" sz="2100" kern="0" dirty="0">
                <a:solidFill>
                  <a:schemeClr val="bg1"/>
                </a:solidFill>
                <a:latin typeface="+mn-lt"/>
                <a:ea typeface="+mn-ea"/>
                <a:cs typeface="Arial" pitchFamily="34" charset="0"/>
              </a:defRPr>
            </a:lvl1pPr>
          </a:lstStyle>
          <a:p>
            <a:pPr lvl="0"/>
            <a:r>
              <a:rPr lang="en-US" dirty="0" smtClean="0"/>
              <a:t>Click to add title here</a:t>
            </a:r>
            <a:endParaRPr lang="en-US" dirty="0"/>
          </a:p>
        </p:txBody>
      </p:sp>
      <p:cxnSp>
        <p:nvCxnSpPr>
          <p:cNvPr id="11" name="Straight Connector 10"/>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04418"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5"/>
          </p:nvPr>
        </p:nvSpPr>
        <p:spPr>
          <a:xfrm>
            <a:off x="609602" y="6356351"/>
            <a:ext cx="2843213" cy="365125"/>
          </a:xfrm>
          <a:prstGeom prst="rect">
            <a:avLst/>
          </a:prstGeom>
        </p:spPr>
        <p:txBody>
          <a:bodyPr/>
          <a:lstStyle/>
          <a:p>
            <a:pPr>
              <a:buClr>
                <a:srgbClr val="E45785"/>
              </a:buClr>
            </a:pPr>
            <a:fld id="{55976B83-4651-4542-89F4-E73E6DC0419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4239408009"/>
      </p:ext>
    </p:extLst>
  </p:cSld>
  <p:clrMapOvr>
    <a:masterClrMapping/>
  </p:clrMapOvr>
  <p:transition>
    <p:fade/>
  </p:transition>
  <p:timing>
    <p:tnLst>
      <p:par>
        <p:cTn id="1" dur="indefinite" restart="never" nodeType="tmRoot"/>
      </p:par>
    </p:tnLst>
  </p:timing>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ory tellin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Text Placeholder 3"/>
          <p:cNvSpPr>
            <a:spLocks noGrp="1"/>
          </p:cNvSpPr>
          <p:nvPr>
            <p:ph type="body" sz="quarter" idx="11"/>
          </p:nvPr>
        </p:nvSpPr>
        <p:spPr>
          <a:xfrm>
            <a:off x="5481806" y="904223"/>
            <a:ext cx="6372691" cy="5120640"/>
          </a:xfrm>
          <a:prstGeom prst="rect">
            <a:avLst/>
          </a:prstGeom>
        </p:spPr>
        <p:txBody>
          <a:bodyPr lIns="162476" tIns="81236" rIns="162476" bIns="81236" anchor="ctr" anchorCtr="0">
            <a:noAutofit/>
          </a:bodyPr>
          <a:lstStyle>
            <a:lvl1pPr marL="0" indent="0">
              <a:buFontTx/>
              <a:buNone/>
              <a:defRPr sz="3200" baseline="0">
                <a:solidFill>
                  <a:schemeClr val="tx1"/>
                </a:solidFill>
                <a:latin typeface="+mn-lt"/>
              </a:defRPr>
            </a:lvl1pPr>
            <a:lvl2pPr>
              <a:defRPr sz="2700"/>
            </a:lvl2pPr>
            <a:lvl3pPr>
              <a:defRPr sz="2700"/>
            </a:lvl3pPr>
            <a:lvl4pPr>
              <a:defRPr sz="2700"/>
            </a:lvl4pPr>
            <a:lvl5pPr>
              <a:defRPr sz="2700"/>
            </a:lvl5pPr>
          </a:lstStyle>
          <a:p>
            <a:pPr lvl="0"/>
            <a:r>
              <a:rPr lang="en-US" smtClean="0"/>
              <a:t>Click to edit Master text styles</a:t>
            </a:r>
          </a:p>
        </p:txBody>
      </p:sp>
      <p:cxnSp>
        <p:nvCxnSpPr>
          <p:cNvPr id="5" name="Straight Connector 4"/>
          <p:cNvCxnSpPr/>
          <p:nvPr userDrawn="1"/>
        </p:nvCxnSpPr>
        <p:spPr>
          <a:xfrm>
            <a:off x="5228909" y="844345"/>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50279"/>
            <a:ext cx="4490214" cy="3020519"/>
          </a:xfrm>
        </p:spPr>
        <p:txBody>
          <a:bodyPr vert="horz" lIns="109682" tIns="60937" rIns="109682" bIns="60937" rtlCol="0" anchor="ctr" anchorCtr="0">
            <a:noAutofit/>
          </a:bodyPr>
          <a:lstStyle>
            <a:lvl1pPr marL="0" indent="0" algn="l" defTabSz="1218732" rtl="0" eaLnBrk="1" latinLnBrk="0" hangingPunct="1">
              <a:lnSpc>
                <a:spcPct val="80000"/>
              </a:lnSpc>
              <a:spcBef>
                <a:spcPct val="0"/>
              </a:spcBef>
              <a:buClr>
                <a:schemeClr val="tx1"/>
              </a:buClr>
              <a:buFont typeface="Ciscolight" pitchFamily="2" charset="0"/>
              <a:buNone/>
              <a:defRPr lang="en-US" sz="60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116080B9-E3D0-4FD1-ACC1-7A73F9F1A65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155432496"/>
      </p:ext>
    </p:extLst>
  </p:cSld>
  <p:clrMapOvr>
    <a:masterClrMapping/>
  </p:clrMapOvr>
  <p:transition>
    <p:fade/>
  </p:transition>
  <p:timing>
    <p:tnLst>
      <p:par>
        <p:cTn id="1" dur="indefinite" restart="never" nodeType="tmRoot"/>
      </p:par>
    </p:tnLst>
  </p:timing>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2 summary points">
    <p:spTree>
      <p:nvGrpSpPr>
        <p:cNvPr id="1" name=""/>
        <p:cNvGrpSpPr/>
        <p:nvPr/>
      </p:nvGrpSpPr>
      <p:grpSpPr>
        <a:xfrm>
          <a:off x="0" y="0"/>
          <a:ext cx="0" cy="0"/>
          <a:chOff x="0" y="0"/>
          <a:chExt cx="0" cy="0"/>
        </a:xfrm>
      </p:grpSpPr>
      <p:sp>
        <p:nvSpPr>
          <p:cNvPr id="17" name="Rectangle 16"/>
          <p:cNvSpPr/>
          <p:nvPr userDrawn="1"/>
        </p:nvSpPr>
        <p:spPr bwMode="auto">
          <a:xfrm>
            <a:off x="3" y="3810000"/>
            <a:ext cx="2981607" cy="1929384"/>
          </a:xfrm>
          <a:prstGeom prst="rect">
            <a:avLst/>
          </a:prstGeom>
          <a:solidFill>
            <a:schemeClr val="tx1"/>
          </a:solidFill>
          <a:ln w="12700" algn="ctr">
            <a:noFill/>
            <a:miter lim="800000"/>
            <a:headEnd/>
            <a:tailEnd/>
          </a:ln>
          <a:effectLst/>
          <a:extLst/>
        </p:spPr>
        <p:txBody>
          <a:bodyPr lIns="1950297" tIns="60947" rIns="304735" bIns="60947" rtlCol="0" anchor="ctr">
            <a:normAutofit/>
          </a:bodyPr>
          <a:lstStyle/>
          <a:p>
            <a:pPr>
              <a:spcBef>
                <a:spcPts val="0"/>
              </a:spcBef>
              <a:buClr>
                <a:srgbClr val="DB3977"/>
              </a:buClr>
            </a:pPr>
            <a:endParaRPr lang="en-US" sz="4300" dirty="0">
              <a:solidFill>
                <a:srgbClr val="4D4D4F"/>
              </a:solidFill>
              <a:latin typeface="Arial"/>
            </a:endParaRPr>
          </a:p>
        </p:txBody>
      </p:sp>
      <p:sp>
        <p:nvSpPr>
          <p:cNvPr id="16" name="Rectangle 15"/>
          <p:cNvSpPr/>
          <p:nvPr userDrawn="1"/>
        </p:nvSpPr>
        <p:spPr bwMode="auto">
          <a:xfrm>
            <a:off x="3" y="1507212"/>
            <a:ext cx="2981607" cy="1929384"/>
          </a:xfrm>
          <a:prstGeom prst="rect">
            <a:avLst/>
          </a:prstGeom>
          <a:solidFill>
            <a:schemeClr val="tx1"/>
          </a:solidFill>
          <a:ln w="12700" algn="ctr">
            <a:noFill/>
            <a:miter lim="800000"/>
            <a:headEnd/>
            <a:tailEnd/>
          </a:ln>
          <a:effectLst/>
          <a:extLst/>
        </p:spPr>
        <p:txBody>
          <a:bodyPr lIns="1950297" tIns="60947" rIns="304735" bIns="60947" rtlCol="0" anchor="ctr">
            <a:normAutofit/>
          </a:bodyPr>
          <a:lstStyle/>
          <a:p>
            <a:pPr>
              <a:spcBef>
                <a:spcPts val="0"/>
              </a:spcBef>
              <a:buClr>
                <a:srgbClr val="DB3977"/>
              </a:buClr>
            </a:pPr>
            <a:endParaRPr lang="en-US" sz="4300" dirty="0">
              <a:solidFill>
                <a:srgbClr val="4D4D4F"/>
              </a:solidFill>
              <a:latin typeface="Aria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grpSp>
      <p:sp>
        <p:nvSpPr>
          <p:cNvPr id="8" name="Rectangle 7"/>
          <p:cNvSpPr/>
          <p:nvPr userDrawn="1"/>
        </p:nvSpPr>
        <p:spPr bwMode="auto">
          <a:xfrm>
            <a:off x="2982464" y="3810000"/>
            <a:ext cx="9206379" cy="1929384"/>
          </a:xfrm>
          <a:prstGeom prst="rect">
            <a:avLst/>
          </a:prstGeom>
          <a:solidFill>
            <a:schemeClr val="accent2"/>
          </a:solidFill>
          <a:ln w="12700" algn="ctr">
            <a:noFill/>
            <a:miter lim="800000"/>
            <a:headEnd/>
            <a:tailEnd/>
          </a:ln>
          <a:effectLst/>
          <a:extLst/>
        </p:spPr>
        <p:txBody>
          <a:bodyPr lIns="1950297" tIns="60947" rIns="304735" bIns="60947" rtlCol="0" anchor="ctr">
            <a:normAutofit/>
          </a:bodyPr>
          <a:lstStyle/>
          <a:p>
            <a:pPr>
              <a:spcBef>
                <a:spcPts val="0"/>
              </a:spcBef>
              <a:buClr>
                <a:srgbClr val="DB3977"/>
              </a:buClr>
            </a:pPr>
            <a:endParaRPr lang="en-US" sz="4300" dirty="0">
              <a:solidFill>
                <a:srgbClr val="4D4D4F"/>
              </a:solidFill>
              <a:latin typeface="Arial"/>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grpSp>
      <p:sp>
        <p:nvSpPr>
          <p:cNvPr id="13" name="Rectangle 12"/>
          <p:cNvSpPr/>
          <p:nvPr userDrawn="1"/>
        </p:nvSpPr>
        <p:spPr bwMode="auto">
          <a:xfrm>
            <a:off x="2982464" y="1507212"/>
            <a:ext cx="9206379" cy="1929384"/>
          </a:xfrm>
          <a:prstGeom prst="rect">
            <a:avLst/>
          </a:prstGeom>
          <a:solidFill>
            <a:schemeClr val="accent2"/>
          </a:solidFill>
          <a:ln w="12700" algn="ctr">
            <a:noFill/>
            <a:miter lim="800000"/>
            <a:headEnd/>
            <a:tailEnd/>
          </a:ln>
          <a:effectLst/>
          <a:extLst/>
        </p:spPr>
        <p:txBody>
          <a:bodyPr lIns="1950297" tIns="60947" rIns="304735" bIns="60947" rtlCol="0" anchor="ctr">
            <a:normAutofit/>
          </a:bodyPr>
          <a:lstStyle/>
          <a:p>
            <a:pPr>
              <a:spcBef>
                <a:spcPts val="0"/>
              </a:spcBef>
              <a:buClr>
                <a:srgbClr val="DB3977"/>
              </a:buClr>
            </a:pPr>
            <a:endParaRPr lang="en-US" sz="4300" dirty="0">
              <a:solidFill>
                <a:srgbClr val="4D4D4F"/>
              </a:solidFill>
              <a:latin typeface="Arial"/>
            </a:endParaRPr>
          </a:p>
        </p:txBody>
      </p:sp>
      <p:sp>
        <p:nvSpPr>
          <p:cNvPr id="14" name="T_1"/>
          <p:cNvSpPr>
            <a:spLocks noGrp="1"/>
          </p:cNvSpPr>
          <p:nvPr>
            <p:ph type="body" sz="quarter" idx="13"/>
          </p:nvPr>
        </p:nvSpPr>
        <p:spPr bwMode="white">
          <a:xfrm>
            <a:off x="2982447" y="1513938"/>
            <a:ext cx="8719673" cy="1922660"/>
          </a:xfrm>
          <a:prstGeom prst="rect">
            <a:avLst/>
          </a:prstGeom>
        </p:spPr>
        <p:txBody>
          <a:bodyPr anchor="ctr">
            <a:normAutofit/>
          </a:bodyPr>
          <a:lstStyle>
            <a:lvl1pPr marL="609468" indent="0">
              <a:buFontTx/>
              <a:buNone/>
              <a:defRPr sz="40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625" y="3810000"/>
            <a:ext cx="8720511" cy="1928813"/>
          </a:xfrm>
          <a:prstGeom prst="rect">
            <a:avLst/>
          </a:prstGeom>
        </p:spPr>
        <p:txBody>
          <a:bodyPr anchor="ctr" anchorCtr="0">
            <a:normAutofit/>
          </a:bodyPr>
          <a:lstStyle>
            <a:lvl1pPr marL="609468" indent="0" algn="l" rtl="0" eaLnBrk="1" fontAlgn="base" hangingPunct="1">
              <a:lnSpc>
                <a:spcPct val="90000"/>
              </a:lnSpc>
              <a:spcBef>
                <a:spcPts val="3199"/>
              </a:spcBef>
              <a:spcAft>
                <a:spcPct val="0"/>
              </a:spcAft>
              <a:buClr>
                <a:schemeClr val="accent1"/>
              </a:buClr>
              <a:buSzPct val="100000"/>
              <a:buFontTx/>
              <a:buNone/>
              <a:defRPr lang="en-US" sz="4000" baseline="0" dirty="0">
                <a:solidFill>
                  <a:schemeClr val="bg1"/>
                </a:solidFill>
                <a:latin typeface="+mn-lt"/>
                <a:ea typeface="+mn-ea"/>
                <a:cs typeface="Arial" pitchFamily="34" charset="0"/>
              </a:defRPr>
            </a:lvl1pPr>
          </a:lstStyle>
          <a:p>
            <a:pPr marL="609468" lvl="0" indent="0" algn="l" rtl="0" eaLnBrk="1" fontAlgn="base" hangingPunct="1">
              <a:lnSpc>
                <a:spcPct val="90000"/>
              </a:lnSpc>
              <a:spcBef>
                <a:spcPts val="3199"/>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0" y="1421435"/>
            <a:ext cx="2287681" cy="2100943"/>
          </a:xfrm>
          <a:prstGeom prst="rect">
            <a:avLst/>
          </a:prstGeom>
        </p:spPr>
        <p:txBody>
          <a:bodyPr lIns="243787" tIns="243787" rIns="243787" bIns="365681" anchor="ctr">
            <a:noAutofit/>
          </a:bodyPr>
          <a:lstStyle>
            <a:lvl1pPr marL="0" indent="0" algn="ctr">
              <a:buFontTx/>
              <a:buNone/>
              <a:defRPr sz="120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3" y="3722847"/>
            <a:ext cx="2287681" cy="2103120"/>
          </a:xfrm>
          <a:prstGeom prst="rect">
            <a:avLst/>
          </a:prstGeom>
        </p:spPr>
        <p:txBody>
          <a:bodyPr lIns="243787" tIns="243787" rIns="243787" bIns="365681" anchor="ctr">
            <a:noAutofit/>
          </a:bodyPr>
          <a:lstStyle>
            <a:lvl1pPr marL="0" indent="0" algn="ctr">
              <a:buFontTx/>
              <a:buNone/>
              <a:defRPr sz="12000" b="1">
                <a:solidFill>
                  <a:schemeClr val="bg1"/>
                </a:solidFill>
              </a:defRPr>
            </a:lvl1pPr>
          </a:lstStyle>
          <a:p>
            <a:pPr lvl="0"/>
            <a:r>
              <a:rPr lang="en-US" dirty="0" smtClean="0"/>
              <a:t>#</a:t>
            </a:r>
            <a:endParaRPr lang="en-US" dirty="0"/>
          </a:p>
        </p:txBody>
      </p:sp>
      <p:sp>
        <p:nvSpPr>
          <p:cNvPr id="18" name="Date Placeholder 17"/>
          <p:cNvSpPr>
            <a:spLocks noGrp="1"/>
          </p:cNvSpPr>
          <p:nvPr>
            <p:ph type="dt" sz="quarter" idx="19"/>
          </p:nvPr>
        </p:nvSpPr>
        <p:spPr>
          <a:xfrm>
            <a:off x="609602" y="6356351"/>
            <a:ext cx="2843213" cy="365125"/>
          </a:xfrm>
          <a:prstGeom prst="rect">
            <a:avLst/>
          </a:prstGeom>
        </p:spPr>
        <p:txBody>
          <a:bodyPr/>
          <a:lstStyle/>
          <a:p>
            <a:pPr>
              <a:buClr>
                <a:srgbClr val="E45785"/>
              </a:buClr>
            </a:pPr>
            <a:fld id="{13E04460-6B81-4FCD-9F62-47C412B77F50}"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499092527"/>
      </p:ext>
    </p:extLst>
  </p:cSld>
  <p:clrMapOvr>
    <a:masterClrMapping/>
  </p:clrMapOvr>
  <p:transition>
    <p:fade/>
  </p:transition>
  <p:timing>
    <p:tnLst>
      <p:par>
        <p:cTn id="1" dur="indefinite" restart="never" nodeType="tmRoot"/>
      </p:par>
    </p:tnLst>
  </p:timing>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 3 key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Rectangle 3"/>
          <p:cNvSpPr/>
          <p:nvPr userDrawn="1"/>
        </p:nvSpPr>
        <p:spPr bwMode="auto">
          <a:xfrm>
            <a:off x="1278621" y="2859174"/>
            <a:ext cx="10910221" cy="1059519"/>
          </a:xfrm>
          <a:prstGeom prst="rect">
            <a:avLst/>
          </a:prstGeom>
          <a:solidFill>
            <a:schemeClr val="accent2"/>
          </a:solidFill>
          <a:ln w="12700" cap="flat" cmpd="sng" algn="ctr">
            <a:noFill/>
            <a:prstDash val="solid"/>
            <a:round/>
            <a:headEnd type="none" w="med" len="med"/>
            <a:tailEnd type="none" w="med" len="med"/>
          </a:ln>
          <a:effectLst/>
          <a:extLst/>
        </p:spPr>
        <p:txBody>
          <a:bodyPr vert="horz" wrap="square" lIns="975148" tIns="60947" rIns="304735" bIns="60947" numCol="1" rtlCol="0" anchor="ctr" anchorCtr="0" compatLnSpc="1">
            <a:prstTxWarp prst="textNoShape">
              <a:avLst/>
            </a:prstTxWarp>
            <a:normAutofit/>
          </a:bodyPr>
          <a:lstStyle/>
          <a:p>
            <a:pPr>
              <a:spcBef>
                <a:spcPts val="0"/>
              </a:spcBef>
              <a:spcAft>
                <a:spcPts val="0"/>
              </a:spcAft>
              <a:buClr>
                <a:srgbClr val="E45785"/>
              </a:buClr>
            </a:pPr>
            <a:endParaRPr lang="en-US" sz="3200" dirty="0" smtClean="0">
              <a:solidFill>
                <a:srgbClr val="F599B1"/>
              </a:solidFill>
              <a:latin typeface="Arial"/>
            </a:endParaRPr>
          </a:p>
        </p:txBody>
      </p:sp>
      <p:sp>
        <p:nvSpPr>
          <p:cNvPr id="5" name="Rectangle 4"/>
          <p:cNvSpPr/>
          <p:nvPr userDrawn="1"/>
        </p:nvSpPr>
        <p:spPr bwMode="auto">
          <a:xfrm>
            <a:off x="1278621" y="1480462"/>
            <a:ext cx="10910221" cy="1059519"/>
          </a:xfrm>
          <a:prstGeom prst="rect">
            <a:avLst/>
          </a:prstGeom>
          <a:solidFill>
            <a:schemeClr val="accent2"/>
          </a:solidFill>
          <a:ln w="12700" cap="flat" cmpd="sng" algn="ctr">
            <a:noFill/>
            <a:prstDash val="solid"/>
            <a:round/>
            <a:headEnd type="none" w="med" len="med"/>
            <a:tailEnd type="none" w="med" len="med"/>
          </a:ln>
          <a:effectLst/>
          <a:extLst/>
        </p:spPr>
        <p:txBody>
          <a:bodyPr vert="horz" wrap="square" lIns="975148" tIns="60947" rIns="304735" bIns="60947" numCol="1" rtlCol="0" anchor="ctr" anchorCtr="0" compatLnSpc="1">
            <a:prstTxWarp prst="textNoShape">
              <a:avLst/>
            </a:prstTxWarp>
            <a:normAutofit/>
          </a:bodyPr>
          <a:lstStyle/>
          <a:p>
            <a:pPr>
              <a:spcBef>
                <a:spcPts val="0"/>
              </a:spcBef>
              <a:spcAft>
                <a:spcPts val="0"/>
              </a:spcAft>
              <a:buClr>
                <a:srgbClr val="E45785"/>
              </a:buClr>
            </a:pPr>
            <a:endParaRPr lang="en-US" sz="3200" b="1" dirty="0" smtClean="0">
              <a:solidFill>
                <a:srgbClr val="F599B1"/>
              </a:solidFill>
              <a:latin typeface="Arial"/>
            </a:endParaRPr>
          </a:p>
        </p:txBody>
      </p:sp>
      <p:sp>
        <p:nvSpPr>
          <p:cNvPr id="6" name="Text Placeholder 11"/>
          <p:cNvSpPr>
            <a:spLocks noGrp="1"/>
          </p:cNvSpPr>
          <p:nvPr>
            <p:ph type="body" sz="quarter" idx="11" hasCustomPrompt="1"/>
          </p:nvPr>
        </p:nvSpPr>
        <p:spPr bwMode="white">
          <a:xfrm>
            <a:off x="2208032" y="1531939"/>
            <a:ext cx="9464477" cy="528637"/>
          </a:xfrm>
        </p:spPr>
        <p:txBody>
          <a:bodyPr anchor="ctr">
            <a:normAutofit/>
          </a:bodyPr>
          <a:lstStyle>
            <a:lvl1pPr marL="609468" indent="0">
              <a:lnSpc>
                <a:spcPct val="90000"/>
              </a:lnSpc>
              <a:spcBef>
                <a:spcPts val="800"/>
              </a:spcBef>
              <a:spcAft>
                <a:spcPts val="0"/>
              </a:spcAft>
              <a:buNone/>
              <a:defRPr>
                <a:solidFill>
                  <a:schemeClr val="bg1"/>
                </a:solidFill>
              </a:defRPr>
            </a:lvl1pPr>
            <a:lvl2pPr marL="380917" indent="0">
              <a:buNone/>
              <a:defRPr/>
            </a:lvl2pPr>
            <a:lvl3pPr marL="609468" indent="0">
              <a:buNone/>
              <a:defRPr sz="3200"/>
            </a:lvl3pPr>
            <a:lvl4pPr marL="1066568" indent="0">
              <a:buNone/>
              <a:defRPr/>
            </a:lvl4pPr>
            <a:lvl5pPr marL="1371303" indent="0">
              <a:buNone/>
              <a:defRPr/>
            </a:lvl5pPr>
          </a:lstStyle>
          <a:p>
            <a:pPr>
              <a:lnSpc>
                <a:spcPct val="90000"/>
              </a:lnSpc>
              <a:spcBef>
                <a:spcPts val="600"/>
              </a:spcBef>
            </a:pPr>
            <a:r>
              <a:rPr lang="en-US" sz="3200" dirty="0" smtClean="0">
                <a:latin typeface="+mn-lt"/>
              </a:rPr>
              <a:t>Click to add statement here</a:t>
            </a:r>
            <a:endParaRPr lang="en-US" sz="3200" b="1" dirty="0" smtClean="0">
              <a:solidFill>
                <a:schemeClr val="accent1"/>
              </a:solidFill>
              <a:latin typeface="+mn-lt"/>
            </a:endParaRPr>
          </a:p>
        </p:txBody>
      </p:sp>
      <p:sp>
        <p:nvSpPr>
          <p:cNvPr id="7" name="Rectangle 6"/>
          <p:cNvSpPr/>
          <p:nvPr userDrawn="1"/>
        </p:nvSpPr>
        <p:spPr bwMode="auto">
          <a:xfrm>
            <a:off x="1278621" y="4237870"/>
            <a:ext cx="10910221" cy="1059519"/>
          </a:xfrm>
          <a:prstGeom prst="rect">
            <a:avLst/>
          </a:prstGeom>
          <a:solidFill>
            <a:schemeClr val="accent2"/>
          </a:solidFill>
          <a:ln w="12700" cap="flat" cmpd="sng" algn="ctr">
            <a:noFill/>
            <a:prstDash val="solid"/>
            <a:round/>
            <a:headEnd type="none" w="med" len="med"/>
            <a:tailEnd type="none" w="med" len="med"/>
          </a:ln>
          <a:effectLst/>
          <a:extLst/>
        </p:spPr>
        <p:txBody>
          <a:bodyPr vert="horz" wrap="square" lIns="975148" tIns="60947" rIns="304735" bIns="60947" numCol="1" rtlCol="0" anchor="ctr" anchorCtr="0" compatLnSpc="1">
            <a:prstTxWarp prst="textNoShape">
              <a:avLst/>
            </a:prstTxWarp>
            <a:normAutofit/>
          </a:bodyPr>
          <a:lstStyle/>
          <a:p>
            <a:pPr>
              <a:spcBef>
                <a:spcPts val="0"/>
              </a:spcBef>
              <a:spcAft>
                <a:spcPts val="0"/>
              </a:spcAft>
              <a:buClr>
                <a:srgbClr val="E45785"/>
              </a:buClr>
            </a:pPr>
            <a:endParaRPr lang="en-US" sz="2100" dirty="0" smtClean="0">
              <a:solidFill>
                <a:srgbClr val="E45785"/>
              </a:solidFill>
              <a:latin typeface="Arial"/>
            </a:endParaRPr>
          </a:p>
        </p:txBody>
      </p:sp>
      <p:sp>
        <p:nvSpPr>
          <p:cNvPr id="8" name="Text Placeholder 11"/>
          <p:cNvSpPr>
            <a:spLocks noGrp="1"/>
          </p:cNvSpPr>
          <p:nvPr>
            <p:ph type="body" sz="quarter" idx="15" hasCustomPrompt="1"/>
          </p:nvPr>
        </p:nvSpPr>
        <p:spPr bwMode="white">
          <a:xfrm>
            <a:off x="2208032" y="2893635"/>
            <a:ext cx="9464477" cy="528637"/>
          </a:xfrm>
        </p:spPr>
        <p:txBody>
          <a:bodyPr anchor="ctr">
            <a:normAutofit/>
          </a:bodyPr>
          <a:lstStyle>
            <a:lvl1pPr marL="609468" indent="0">
              <a:lnSpc>
                <a:spcPct val="90000"/>
              </a:lnSpc>
              <a:spcBef>
                <a:spcPts val="800"/>
              </a:spcBef>
              <a:spcAft>
                <a:spcPts val="0"/>
              </a:spcAft>
              <a:buNone/>
              <a:defRPr>
                <a:solidFill>
                  <a:schemeClr val="bg1"/>
                </a:solidFill>
              </a:defRPr>
            </a:lvl1pPr>
            <a:lvl2pPr marL="380917" indent="0">
              <a:buNone/>
              <a:defRPr/>
            </a:lvl2pPr>
            <a:lvl3pPr marL="609468" indent="0">
              <a:buNone/>
              <a:defRPr sz="3200"/>
            </a:lvl3pPr>
            <a:lvl4pPr marL="1066568" indent="0">
              <a:buNone/>
              <a:defRPr/>
            </a:lvl4pPr>
            <a:lvl5pPr marL="1371303" indent="0">
              <a:buNone/>
              <a:defRPr/>
            </a:lvl5pPr>
          </a:lstStyle>
          <a:p>
            <a:pPr>
              <a:lnSpc>
                <a:spcPct val="90000"/>
              </a:lnSpc>
              <a:spcBef>
                <a:spcPts val="600"/>
              </a:spcBef>
            </a:pPr>
            <a:r>
              <a:rPr lang="en-US" sz="3200" dirty="0" smtClean="0">
                <a:latin typeface="+mn-lt"/>
              </a:rPr>
              <a:t>Click to add statement here</a:t>
            </a:r>
            <a:endParaRPr lang="en-US" sz="3200" b="1" dirty="0" smtClean="0">
              <a:solidFill>
                <a:schemeClr val="accent1"/>
              </a:solidFill>
              <a:latin typeface="+mn-lt"/>
            </a:endParaRPr>
          </a:p>
        </p:txBody>
      </p:sp>
      <p:sp>
        <p:nvSpPr>
          <p:cNvPr id="9" name="Text Placeholder 11"/>
          <p:cNvSpPr>
            <a:spLocks noGrp="1"/>
          </p:cNvSpPr>
          <p:nvPr>
            <p:ph type="body" sz="quarter" idx="17" hasCustomPrompt="1"/>
          </p:nvPr>
        </p:nvSpPr>
        <p:spPr bwMode="white">
          <a:xfrm>
            <a:off x="2208032" y="4286939"/>
            <a:ext cx="9464477" cy="528637"/>
          </a:xfrm>
        </p:spPr>
        <p:txBody>
          <a:bodyPr anchor="ctr">
            <a:normAutofit/>
          </a:bodyPr>
          <a:lstStyle>
            <a:lvl1pPr marL="609468" indent="0">
              <a:lnSpc>
                <a:spcPct val="90000"/>
              </a:lnSpc>
              <a:spcBef>
                <a:spcPts val="800"/>
              </a:spcBef>
              <a:spcAft>
                <a:spcPts val="0"/>
              </a:spcAft>
              <a:buNone/>
              <a:defRPr b="0">
                <a:solidFill>
                  <a:schemeClr val="bg1"/>
                </a:solidFill>
              </a:defRPr>
            </a:lvl1pPr>
            <a:lvl2pPr marL="380917" indent="0">
              <a:buNone/>
              <a:defRPr/>
            </a:lvl2pPr>
            <a:lvl3pPr marL="609468" indent="0">
              <a:buNone/>
              <a:defRPr sz="3200"/>
            </a:lvl3pPr>
            <a:lvl4pPr marL="1066568" indent="0">
              <a:buNone/>
              <a:defRPr/>
            </a:lvl4pPr>
            <a:lvl5pPr marL="1371303" indent="0">
              <a:buNone/>
              <a:defRPr/>
            </a:lvl5pPr>
          </a:lstStyle>
          <a:p>
            <a:pPr>
              <a:lnSpc>
                <a:spcPct val="90000"/>
              </a:lnSpc>
              <a:spcBef>
                <a:spcPts val="600"/>
              </a:spcBef>
            </a:pPr>
            <a:r>
              <a:rPr lang="en-US" sz="3200" dirty="0" smtClean="0">
                <a:latin typeface="+mn-lt"/>
              </a:rPr>
              <a:t>Click to add statement here</a:t>
            </a:r>
            <a:endParaRPr lang="en-US" sz="3200" b="1" dirty="0" smtClean="0">
              <a:solidFill>
                <a:schemeClr val="accent1"/>
              </a:solidFill>
              <a:latin typeface="+mn-lt"/>
            </a:endParaRPr>
          </a:p>
        </p:txBody>
      </p:sp>
      <p:sp>
        <p:nvSpPr>
          <p:cNvPr id="10" name="Text Placeholder 22"/>
          <p:cNvSpPr>
            <a:spLocks noGrp="1"/>
          </p:cNvSpPr>
          <p:nvPr>
            <p:ph type="body" sz="quarter" idx="19" hasCustomPrompt="1"/>
          </p:nvPr>
        </p:nvSpPr>
        <p:spPr>
          <a:xfrm>
            <a:off x="1240044" y="5562625"/>
            <a:ext cx="9708738" cy="528639"/>
          </a:xfrm>
        </p:spPr>
        <p:txBody>
          <a:bodyPr anchor="ctr">
            <a:noAutofit/>
          </a:bodyPr>
          <a:lstStyle>
            <a:lvl1pPr marL="0" indent="0" algn="ctr">
              <a:lnSpc>
                <a:spcPct val="100000"/>
              </a:lnSpc>
              <a:spcBef>
                <a:spcPts val="0"/>
              </a:spcBef>
              <a:spcAft>
                <a:spcPts val="0"/>
              </a:spcAft>
              <a:buNone/>
              <a:defRPr sz="3600" b="1" baseline="0">
                <a:solidFill>
                  <a:schemeClr val="tx1"/>
                </a:solidFill>
              </a:defRPr>
            </a:lvl1pPr>
          </a:lstStyle>
          <a:p>
            <a:pPr lvl="0"/>
            <a:r>
              <a:rPr lang="en-US" dirty="0" smtClean="0"/>
              <a:t>Click to add key take away here</a:t>
            </a:r>
            <a:endParaRPr lang="en-US" dirty="0"/>
          </a:p>
        </p:txBody>
      </p:sp>
      <p:sp>
        <p:nvSpPr>
          <p:cNvPr id="11" name="Text Placeholder 10"/>
          <p:cNvSpPr>
            <a:spLocks noGrp="1"/>
          </p:cNvSpPr>
          <p:nvPr>
            <p:ph type="body" sz="quarter" idx="23" hasCustomPrompt="1"/>
          </p:nvPr>
        </p:nvSpPr>
        <p:spPr bwMode="white">
          <a:xfrm>
            <a:off x="2208020" y="1971681"/>
            <a:ext cx="9468282" cy="530225"/>
          </a:xfrm>
        </p:spPr>
        <p:txBody>
          <a:bodyPr anchor="ctr">
            <a:normAutofit/>
          </a:bodyPr>
          <a:lstStyle>
            <a:lvl1pPr marL="609468" indent="0">
              <a:lnSpc>
                <a:spcPct val="100000"/>
              </a:lnSpc>
              <a:spcBef>
                <a:spcPts val="0"/>
              </a:spcBef>
              <a:spcAft>
                <a:spcPts val="0"/>
              </a:spcAft>
              <a:buNone/>
              <a:defRPr sz="3200" b="1" baseline="0">
                <a:solidFill>
                  <a:schemeClr val="bg1"/>
                </a:solidFill>
              </a:defRPr>
            </a:lvl1pPr>
          </a:lstStyle>
          <a:p>
            <a:pPr lvl="0"/>
            <a:r>
              <a:rPr lang="en-US" b="1" dirty="0" smtClean="0"/>
              <a:t>Show them hard facts (emphasis point 1)</a:t>
            </a:r>
            <a:endParaRPr lang="en-US" dirty="0"/>
          </a:p>
        </p:txBody>
      </p:sp>
      <p:sp>
        <p:nvSpPr>
          <p:cNvPr id="12" name="Text Placeholder 10"/>
          <p:cNvSpPr>
            <a:spLocks noGrp="1"/>
          </p:cNvSpPr>
          <p:nvPr>
            <p:ph type="body" sz="quarter" idx="28" hasCustomPrompt="1"/>
          </p:nvPr>
        </p:nvSpPr>
        <p:spPr bwMode="white">
          <a:xfrm>
            <a:off x="2208020" y="3352809"/>
            <a:ext cx="9468282" cy="530225"/>
          </a:xfrm>
        </p:spPr>
        <p:txBody>
          <a:bodyPr anchor="ctr">
            <a:normAutofit/>
          </a:bodyPr>
          <a:lstStyle>
            <a:lvl1pPr marL="609468" indent="0">
              <a:lnSpc>
                <a:spcPct val="100000"/>
              </a:lnSpc>
              <a:spcBef>
                <a:spcPts val="0"/>
              </a:spcBef>
              <a:spcAft>
                <a:spcPts val="0"/>
              </a:spcAft>
              <a:buNone/>
              <a:defRPr sz="3200" b="1" baseline="0">
                <a:solidFill>
                  <a:schemeClr val="bg1"/>
                </a:solidFill>
              </a:defRPr>
            </a:lvl1pPr>
          </a:lstStyle>
          <a:p>
            <a:pPr lvl="0"/>
            <a:r>
              <a:rPr lang="en-US" b="1" dirty="0" smtClean="0"/>
              <a:t>Show them hard facts (emphasis point 2)</a:t>
            </a:r>
            <a:endParaRPr lang="en-US" dirty="0"/>
          </a:p>
        </p:txBody>
      </p:sp>
      <p:sp>
        <p:nvSpPr>
          <p:cNvPr id="13" name="Text Placeholder 10"/>
          <p:cNvSpPr>
            <a:spLocks noGrp="1"/>
          </p:cNvSpPr>
          <p:nvPr>
            <p:ph type="body" sz="quarter" idx="29" hasCustomPrompt="1"/>
          </p:nvPr>
        </p:nvSpPr>
        <p:spPr bwMode="white">
          <a:xfrm>
            <a:off x="2208020" y="4724425"/>
            <a:ext cx="9468282" cy="530225"/>
          </a:xfrm>
        </p:spPr>
        <p:txBody>
          <a:bodyPr anchor="ctr">
            <a:normAutofit/>
          </a:bodyPr>
          <a:lstStyle>
            <a:lvl1pPr marL="609468" indent="0">
              <a:lnSpc>
                <a:spcPct val="100000"/>
              </a:lnSpc>
              <a:spcBef>
                <a:spcPts val="0"/>
              </a:spcBef>
              <a:spcAft>
                <a:spcPts val="0"/>
              </a:spcAft>
              <a:buNone/>
              <a:defRPr sz="3200" b="1" baseline="0">
                <a:solidFill>
                  <a:schemeClr val="bg1"/>
                </a:solidFill>
              </a:defRPr>
            </a:lvl1pPr>
          </a:lstStyle>
          <a:p>
            <a:pPr lvl="0"/>
            <a:r>
              <a:rPr lang="en-US" b="1" dirty="0" smtClean="0"/>
              <a:t>Show them hard facts (emphasis point 3)</a:t>
            </a:r>
            <a:endParaRPr lang="en-US" dirty="0"/>
          </a:p>
        </p:txBody>
      </p:sp>
      <p:sp>
        <p:nvSpPr>
          <p:cNvPr id="14" name="Rectangle 13"/>
          <p:cNvSpPr/>
          <p:nvPr userDrawn="1"/>
        </p:nvSpPr>
        <p:spPr bwMode="auto">
          <a:xfrm>
            <a:off x="3" y="1480003"/>
            <a:ext cx="2424578" cy="1059544"/>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grpSp>
        <p:nvGrpSpPr>
          <p:cNvPr id="15" name="Group 14"/>
          <p:cNvGrpSpPr/>
          <p:nvPr userDrawn="1"/>
        </p:nvGrpSpPr>
        <p:grpSpPr>
          <a:xfrm>
            <a:off x="1729816" y="1480003"/>
            <a:ext cx="694763" cy="1059544"/>
            <a:chOff x="336126" y="3390202"/>
            <a:chExt cx="788837" cy="1929384"/>
          </a:xfrm>
        </p:grpSpPr>
        <p:sp>
          <p:nvSpPr>
            <p:cNvPr id="16" name="Rectangle 15"/>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sp>
          <p:nvSpPr>
            <p:cNvPr id="17" name="Rectangle 16"/>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dirty="0" smtClean="0">
                  <a:solidFill>
                    <a:srgbClr val="4D4D4F"/>
                  </a:solidFill>
                  <a:latin typeface="Arial" panose="020B0604020202020204" pitchFamily="34" charset="0"/>
                </a:rPr>
                <a:t> </a:t>
              </a:r>
            </a:p>
          </p:txBody>
        </p:sp>
        <p:sp>
          <p:nvSpPr>
            <p:cNvPr id="18" name="Rectangle 17"/>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grpSp>
      <p:sp>
        <p:nvSpPr>
          <p:cNvPr id="19" name="Rectangle 18"/>
          <p:cNvSpPr/>
          <p:nvPr userDrawn="1"/>
        </p:nvSpPr>
        <p:spPr bwMode="auto">
          <a:xfrm>
            <a:off x="3" y="2857500"/>
            <a:ext cx="2424578" cy="1059544"/>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grpSp>
        <p:nvGrpSpPr>
          <p:cNvPr id="20" name="Group 19"/>
          <p:cNvGrpSpPr/>
          <p:nvPr userDrawn="1"/>
        </p:nvGrpSpPr>
        <p:grpSpPr>
          <a:xfrm>
            <a:off x="1729816" y="2857500"/>
            <a:ext cx="694763" cy="1059544"/>
            <a:chOff x="336126" y="3390202"/>
            <a:chExt cx="788837" cy="1929384"/>
          </a:xfrm>
        </p:grpSpPr>
        <p:sp>
          <p:nvSpPr>
            <p:cNvPr id="21" name="Rectangle 20"/>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sp>
          <p:nvSpPr>
            <p:cNvPr id="22" name="Rectangle 21"/>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dirty="0" smtClean="0">
                  <a:solidFill>
                    <a:srgbClr val="4D4D4F"/>
                  </a:solidFill>
                  <a:latin typeface="Arial" panose="020B0604020202020204" pitchFamily="34" charset="0"/>
                </a:rPr>
                <a:t> </a:t>
              </a:r>
            </a:p>
          </p:txBody>
        </p:sp>
        <p:sp>
          <p:nvSpPr>
            <p:cNvPr id="23" name="Rectangle 22"/>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grpSp>
      <p:sp>
        <p:nvSpPr>
          <p:cNvPr id="24" name="Rectangle 23"/>
          <p:cNvSpPr/>
          <p:nvPr userDrawn="1"/>
        </p:nvSpPr>
        <p:spPr bwMode="auto">
          <a:xfrm>
            <a:off x="3" y="4238625"/>
            <a:ext cx="2424578" cy="1059544"/>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grpSp>
        <p:nvGrpSpPr>
          <p:cNvPr id="25" name="Group 24"/>
          <p:cNvGrpSpPr/>
          <p:nvPr userDrawn="1"/>
        </p:nvGrpSpPr>
        <p:grpSpPr>
          <a:xfrm>
            <a:off x="1729816" y="4238625"/>
            <a:ext cx="694763" cy="1059544"/>
            <a:chOff x="336126" y="3390202"/>
            <a:chExt cx="788837" cy="1929384"/>
          </a:xfrm>
        </p:grpSpPr>
        <p:sp>
          <p:nvSpPr>
            <p:cNvPr id="26" name="Rectangle 25"/>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sp>
          <p:nvSpPr>
            <p:cNvPr id="27" name="Rectangle 26"/>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dirty="0" smtClean="0">
                  <a:solidFill>
                    <a:srgbClr val="4D4D4F"/>
                  </a:solidFill>
                  <a:latin typeface="Arial" panose="020B0604020202020204" pitchFamily="34" charset="0"/>
                </a:rPr>
                <a:t> </a:t>
              </a:r>
            </a:p>
          </p:txBody>
        </p:sp>
        <p:sp>
          <p:nvSpPr>
            <p:cNvPr id="28" name="Rectangle 27"/>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dirty="0" smtClean="0">
                <a:solidFill>
                  <a:srgbClr val="4D4D4F"/>
                </a:solidFill>
                <a:latin typeface="Arial" panose="020B0604020202020204" pitchFamily="34" charset="0"/>
              </a:endParaRPr>
            </a:p>
          </p:txBody>
        </p:sp>
      </p:grpSp>
      <p:sp>
        <p:nvSpPr>
          <p:cNvPr id="29" name="Content Placeholder 7"/>
          <p:cNvSpPr>
            <a:spLocks noGrp="1"/>
          </p:cNvSpPr>
          <p:nvPr>
            <p:ph sz="quarter" idx="31" hasCustomPrompt="1"/>
          </p:nvPr>
        </p:nvSpPr>
        <p:spPr>
          <a:xfrm>
            <a:off x="21" y="1480003"/>
            <a:ext cx="1726037" cy="1059544"/>
          </a:xfrm>
        </p:spPr>
        <p:txBody>
          <a:bodyPr lIns="0" tIns="0" rIns="0" bIns="0" anchor="ctr">
            <a:normAutofit/>
          </a:bodyPr>
          <a:lstStyle>
            <a:lvl1pPr marL="0" indent="0" algn="ctr">
              <a:buFontTx/>
              <a:buNone/>
              <a:defRPr sz="6000" b="1">
                <a:solidFill>
                  <a:schemeClr val="bg1"/>
                </a:solidFill>
              </a:defRPr>
            </a:lvl1pPr>
          </a:lstStyle>
          <a:p>
            <a:pPr lvl="0"/>
            <a:r>
              <a:rPr lang="en-US" dirty="0" smtClean="0"/>
              <a:t>#</a:t>
            </a:r>
            <a:endParaRPr lang="en-US" dirty="0"/>
          </a:p>
        </p:txBody>
      </p:sp>
      <p:sp>
        <p:nvSpPr>
          <p:cNvPr id="30" name="Content Placeholder 7"/>
          <p:cNvSpPr>
            <a:spLocks noGrp="1"/>
          </p:cNvSpPr>
          <p:nvPr>
            <p:ph sz="quarter" idx="32" hasCustomPrompt="1"/>
          </p:nvPr>
        </p:nvSpPr>
        <p:spPr>
          <a:xfrm>
            <a:off x="21" y="2855875"/>
            <a:ext cx="1726037" cy="1059544"/>
          </a:xfrm>
        </p:spPr>
        <p:txBody>
          <a:bodyPr lIns="0" tIns="0" rIns="0" bIns="0" anchor="ctr">
            <a:normAutofit/>
          </a:bodyPr>
          <a:lstStyle>
            <a:lvl1pPr marL="0" indent="0" algn="ctr">
              <a:buFontTx/>
              <a:buNone/>
              <a:defRPr sz="6000" b="1">
                <a:solidFill>
                  <a:schemeClr val="bg1"/>
                </a:solidFill>
              </a:defRPr>
            </a:lvl1pPr>
          </a:lstStyle>
          <a:p>
            <a:pPr lvl="0"/>
            <a:r>
              <a:rPr lang="en-US" dirty="0" smtClean="0"/>
              <a:t>#</a:t>
            </a:r>
            <a:endParaRPr lang="en-US" dirty="0"/>
          </a:p>
        </p:txBody>
      </p:sp>
      <p:sp>
        <p:nvSpPr>
          <p:cNvPr id="31" name="Content Placeholder 7"/>
          <p:cNvSpPr>
            <a:spLocks noGrp="1"/>
          </p:cNvSpPr>
          <p:nvPr>
            <p:ph sz="quarter" idx="33" hasCustomPrompt="1"/>
          </p:nvPr>
        </p:nvSpPr>
        <p:spPr>
          <a:xfrm>
            <a:off x="21" y="4240555"/>
            <a:ext cx="1726037" cy="1059544"/>
          </a:xfrm>
        </p:spPr>
        <p:txBody>
          <a:bodyPr lIns="0" tIns="0" rIns="0" bIns="0" anchor="ctr">
            <a:normAutofit/>
          </a:bodyPr>
          <a:lstStyle>
            <a:lvl1pPr marL="0" indent="0" algn="ctr">
              <a:buFontTx/>
              <a:buNone/>
              <a:defRPr sz="6000" b="1">
                <a:solidFill>
                  <a:schemeClr val="bg1"/>
                </a:solidFill>
              </a:defRPr>
            </a:lvl1pPr>
          </a:lstStyle>
          <a:p>
            <a:pPr lvl="0"/>
            <a:r>
              <a:rPr lang="en-US" dirty="0" smtClean="0"/>
              <a:t>#</a:t>
            </a:r>
            <a:endParaRPr lang="en-US" dirty="0"/>
          </a:p>
        </p:txBody>
      </p:sp>
      <p:sp>
        <p:nvSpPr>
          <p:cNvPr id="32" name="Date Placeholder 31"/>
          <p:cNvSpPr>
            <a:spLocks noGrp="1"/>
          </p:cNvSpPr>
          <p:nvPr>
            <p:ph type="dt" sz="quarter" idx="34"/>
          </p:nvPr>
        </p:nvSpPr>
        <p:spPr>
          <a:xfrm>
            <a:off x="609602" y="6356351"/>
            <a:ext cx="2843213" cy="365125"/>
          </a:xfrm>
          <a:prstGeom prst="rect">
            <a:avLst/>
          </a:prstGeom>
        </p:spPr>
        <p:txBody>
          <a:bodyPr/>
          <a:lstStyle/>
          <a:p>
            <a:pPr>
              <a:buClr>
                <a:srgbClr val="E45785"/>
              </a:buClr>
            </a:pPr>
            <a:fld id="{EF5D088A-2EAF-4923-8144-6CFD20C98217}"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662680135"/>
      </p:ext>
    </p:extLst>
  </p:cSld>
  <p:clrMapOvr>
    <a:masterClrMapping/>
  </p:clrMapOvr>
  <p:transition>
    <p:fade/>
  </p:transition>
  <p:timing>
    <p:tnLst>
      <p:par>
        <p:cTn id="1" dur="indefinite" restart="never" nodeType="tmRoot"/>
      </p:par>
    </p:tnLst>
  </p:timing>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15" name="Rectangle 14"/>
          <p:cNvSpPr/>
          <p:nvPr userDrawn="1"/>
        </p:nvSpPr>
        <p:spPr bwMode="auto">
          <a:xfrm>
            <a:off x="0" y="1104901"/>
            <a:ext cx="12188825" cy="4762499"/>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Rectangle 3"/>
          <p:cNvSpPr/>
          <p:nvPr userDrawn="1"/>
        </p:nvSpPr>
        <p:spPr bwMode="auto">
          <a:xfrm>
            <a:off x="0" y="5105452"/>
            <a:ext cx="12188825" cy="914872"/>
          </a:xfrm>
          <a:prstGeom prst="rect">
            <a:avLst/>
          </a:prstGeom>
          <a:solidFill>
            <a:schemeClr val="accent2"/>
          </a:solidFill>
          <a:ln w="12700" algn="ctr">
            <a:noFill/>
            <a:miter lim="800000"/>
            <a:headEnd/>
            <a:tailEnd/>
          </a:ln>
          <a:effectLst/>
          <a:extLst/>
        </p:spPr>
        <p:txBody>
          <a:bodyPr lIns="304735" tIns="60947" rIns="304735" bIns="60947" rtlCol="0" anchor="ctr">
            <a:normAutofit/>
          </a:bodyPr>
          <a:lstStyle/>
          <a:p>
            <a:pPr algn="ctr">
              <a:spcBef>
                <a:spcPts val="0"/>
              </a:spcBef>
              <a:buClr>
                <a:srgbClr val="DB3977"/>
              </a:buClr>
            </a:pPr>
            <a:endParaRPr lang="en-US" sz="3200" b="1" dirty="0">
              <a:solidFill>
                <a:srgbClr val="FFFFFF"/>
              </a:solidFill>
              <a:latin typeface="Arial"/>
            </a:endParaRPr>
          </a:p>
        </p:txBody>
      </p:sp>
      <p:sp>
        <p:nvSpPr>
          <p:cNvPr id="5" name="Text Placeholder 8"/>
          <p:cNvSpPr>
            <a:spLocks noGrp="1"/>
          </p:cNvSpPr>
          <p:nvPr>
            <p:ph type="body" sz="quarter" idx="12"/>
          </p:nvPr>
        </p:nvSpPr>
        <p:spPr bwMode="white">
          <a:xfrm>
            <a:off x="0" y="5124451"/>
            <a:ext cx="12188825" cy="914400"/>
          </a:xfrm>
          <a:prstGeom prst="rect">
            <a:avLst/>
          </a:prstGeom>
        </p:spPr>
        <p:txBody>
          <a:bodyPr anchor="ctr"/>
          <a:lstStyle>
            <a:lvl1pPr marL="0" indent="0" algn="ctr">
              <a:buNone/>
              <a:defRPr b="1" baseline="0">
                <a:solidFill>
                  <a:schemeClr val="bg1"/>
                </a:solidFill>
              </a:defRPr>
            </a:lvl1pPr>
          </a:lstStyle>
          <a:p>
            <a:pPr lvl="0"/>
            <a:r>
              <a:rPr lang="en-US" smtClean="0"/>
              <a:t>Click to edit Master text styles</a:t>
            </a:r>
          </a:p>
        </p:txBody>
      </p:sp>
      <p:sp>
        <p:nvSpPr>
          <p:cNvPr id="7" name="Text Placeholder 6"/>
          <p:cNvSpPr>
            <a:spLocks noGrp="1"/>
          </p:cNvSpPr>
          <p:nvPr>
            <p:ph type="body" sz="quarter" idx="11" hasCustomPrompt="1"/>
          </p:nvPr>
        </p:nvSpPr>
        <p:spPr bwMode="white">
          <a:xfrm>
            <a:off x="0" y="1714509"/>
            <a:ext cx="12188825" cy="2336999"/>
          </a:xfrm>
          <a:prstGeom prst="rect">
            <a:avLst/>
          </a:prstGeom>
          <a:noFill/>
        </p:spPr>
        <p:txBody>
          <a:bodyPr anchor="ctr">
            <a:noAutofit/>
          </a:bodyPr>
          <a:lstStyle>
            <a:lvl1pPr marL="0" marR="0" indent="0" algn="ctr" defTabSz="1218936" rtl="0" eaLnBrk="1" fontAlgn="base" latinLnBrk="0" hangingPunct="1">
              <a:lnSpc>
                <a:spcPct val="100000"/>
              </a:lnSpc>
              <a:spcBef>
                <a:spcPts val="0"/>
              </a:spcBef>
              <a:spcAft>
                <a:spcPct val="0"/>
              </a:spcAft>
              <a:buClr>
                <a:schemeClr val="accent2"/>
              </a:buClr>
              <a:buSzPct val="100000"/>
              <a:buFont typeface="Arial" panose="020B0604020202020204" pitchFamily="34" charset="0"/>
              <a:buNone/>
              <a:tabLst/>
              <a:defRPr sz="21100" b="1" baseline="0">
                <a:solidFill>
                  <a:schemeClr val="bg1"/>
                </a:solidFill>
              </a:defRPr>
            </a:lvl1pPr>
          </a:lstStyle>
          <a:p>
            <a:pPr marL="0" marR="0" lvl="0" indent="0" algn="ctr" defTabSz="1218936" rtl="0" eaLnBrk="1" fontAlgn="base" latinLnBrk="0" hangingPunct="1">
              <a:lnSpc>
                <a:spcPct val="100000"/>
              </a:lnSpc>
              <a:spcBef>
                <a:spcPts val="0"/>
              </a:spcBef>
              <a:spcAft>
                <a:spcPct val="0"/>
              </a:spcAft>
              <a:buClr>
                <a:schemeClr val="accent2"/>
              </a:buClr>
              <a:buSzPct val="100000"/>
              <a:buFont typeface="Arial" panose="020B0604020202020204" pitchFamily="34" charset="0"/>
              <a:buNone/>
              <a:tabLst/>
              <a:defRPr/>
            </a:pPr>
            <a:r>
              <a:rPr lang="en-US" dirty="0" smtClean="0"/>
              <a:t>Edit%</a:t>
            </a:r>
          </a:p>
        </p:txBody>
      </p:sp>
      <p:grpSp>
        <p:nvGrpSpPr>
          <p:cNvPr id="9" name="Group 8"/>
          <p:cNvGrpSpPr/>
          <p:nvPr userDrawn="1"/>
        </p:nvGrpSpPr>
        <p:grpSpPr>
          <a:xfrm rot="16200000">
            <a:off x="5690284" y="-1391662"/>
            <a:ext cx="805631" cy="12187255"/>
            <a:chOff x="8406179" y="-263"/>
            <a:chExt cx="737001" cy="6858000"/>
          </a:xfrm>
        </p:grpSpPr>
        <p:sp>
          <p:nvSpPr>
            <p:cNvPr id="10" name="Rectangle 9"/>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sp>
          <p:nvSpPr>
            <p:cNvPr id="11" name="Rectangle 10"/>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r>
                <a:rPr lang="en-US" sz="3200" dirty="0" smtClean="0">
                  <a:solidFill>
                    <a:srgbClr val="4D4D4F"/>
                  </a:solidFill>
                  <a:latin typeface="Arial"/>
                </a:rPr>
                <a:t> </a:t>
              </a:r>
            </a:p>
          </p:txBody>
        </p:sp>
        <p:sp>
          <p:nvSpPr>
            <p:cNvPr id="12" name="Rectangle 11"/>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grpSp>
      <p:sp>
        <p:nvSpPr>
          <p:cNvPr id="2" name="Date Placeholder 1"/>
          <p:cNvSpPr>
            <a:spLocks noGrp="1"/>
          </p:cNvSpPr>
          <p:nvPr>
            <p:ph type="dt" sz="quarter" idx="13"/>
          </p:nvPr>
        </p:nvSpPr>
        <p:spPr>
          <a:xfrm>
            <a:off x="609602" y="6356351"/>
            <a:ext cx="2843213" cy="365125"/>
          </a:xfrm>
          <a:prstGeom prst="rect">
            <a:avLst/>
          </a:prstGeom>
        </p:spPr>
        <p:txBody>
          <a:bodyPr/>
          <a:lstStyle/>
          <a:p>
            <a:pPr>
              <a:buClr>
                <a:srgbClr val="E45785"/>
              </a:buClr>
            </a:pPr>
            <a:fld id="{A5898DD2-6B6A-4937-91D3-6B1BBD89FACD}"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947467043"/>
      </p:ext>
    </p:extLst>
  </p:cSld>
  <p:clrMapOvr>
    <a:masterClrMapping/>
  </p:clrMapOvr>
  <p:transition>
    <p:fade/>
  </p:transition>
  <p:timing>
    <p:tnLst>
      <p:par>
        <p:cTn id="1" dur="indefinite" restart="never" nodeType="tmRoot"/>
      </p:par>
    </p:tnLst>
  </p:timing>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statement in Pi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Text Placeholder 6"/>
          <p:cNvSpPr>
            <a:spLocks noGrp="1"/>
          </p:cNvSpPr>
          <p:nvPr>
            <p:ph type="body" sz="quarter" idx="11"/>
          </p:nvPr>
        </p:nvSpPr>
        <p:spPr>
          <a:xfrm>
            <a:off x="609441" y="1533527"/>
            <a:ext cx="10969943" cy="31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93" tIns="60947" rIns="121893" bIns="60947" numCol="1" anchor="b" anchorCtr="0" compatLnSpc="1">
            <a:prstTxWarp prst="textNoShape">
              <a:avLst/>
            </a:prstTxWarp>
            <a:normAutofit/>
          </a:bodyPr>
          <a:lstStyle>
            <a:lvl1pPr marL="0" indent="0">
              <a:buNone/>
              <a:defRPr lang="en-US" sz="7200" b="0" i="0" spc="0" baseline="0" smtClean="0">
                <a:solidFill>
                  <a:schemeClr val="accent2"/>
                </a:solidFill>
                <a:latin typeface="+mj-lt"/>
                <a:ea typeface="+mj-ea"/>
                <a:cs typeface="Arial" panose="020B0604020202020204" pitchFamily="34" charset="0"/>
              </a:defRPr>
            </a:lvl1pPr>
            <a:lvl2pPr>
              <a:defRPr lang="en-US" sz="3700" b="1" smtClean="0">
                <a:solidFill>
                  <a:srgbClr val="4E4E4E"/>
                </a:solidFill>
                <a:latin typeface="Helvetica" pitchFamily="34" charset="0"/>
              </a:defRPr>
            </a:lvl2pPr>
            <a:lvl3pPr>
              <a:defRPr lang="en-US" sz="3700" b="1" smtClean="0">
                <a:solidFill>
                  <a:srgbClr val="4E4E4E"/>
                </a:solidFill>
                <a:latin typeface="Helvetica" pitchFamily="34" charset="0"/>
              </a:defRPr>
            </a:lvl3pPr>
            <a:lvl4pPr>
              <a:defRPr lang="en-US" sz="3700" b="1" smtClean="0">
                <a:solidFill>
                  <a:srgbClr val="4E4E4E"/>
                </a:solidFill>
                <a:latin typeface="Helvetica" pitchFamily="34" charset="0"/>
              </a:defRPr>
            </a:lvl4pPr>
            <a:lvl5pPr>
              <a:defRPr lang="en-US" sz="3700" b="1">
                <a:solidFill>
                  <a:srgbClr val="4E4E4E"/>
                </a:solidFill>
                <a:latin typeface="Helvetica" pitchFamily="34" charset="0"/>
              </a:defRPr>
            </a:lvl5pPr>
          </a:lstStyle>
          <a:p>
            <a:pPr lvl="0">
              <a:spcBef>
                <a:spcPct val="0"/>
              </a:spcBef>
            </a:pPr>
            <a:r>
              <a:rPr lang="en-US" smtClean="0"/>
              <a:t>Click to edit Master text styles</a:t>
            </a:r>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51DC31FF-1DA6-4746-8267-E6D26C6AA458}"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623766147"/>
      </p:ext>
    </p:extLst>
  </p:cSld>
  <p:clrMapOvr>
    <a:masterClrMapping/>
  </p:clrMapOvr>
  <p:transition>
    <p:fade/>
  </p:transition>
  <p:timing>
    <p:tnLst>
      <p:par>
        <p:cTn id="1" dur="indefinite" restart="never" nodeType="tmRoot"/>
      </p:par>
    </p:tnLst>
  </p:timing>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Wide screenvVide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Media Placeholder 39"/>
          <p:cNvSpPr>
            <a:spLocks noGrp="1"/>
          </p:cNvSpPr>
          <p:nvPr>
            <p:ph type="media" sz="quarter" idx="11"/>
          </p:nvPr>
        </p:nvSpPr>
        <p:spPr>
          <a:xfrm>
            <a:off x="853218" y="1097280"/>
            <a:ext cx="1048239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121867" tIns="60935" rIns="121867" bIns="60935" rtlCol="0" anchor="ctr">
            <a:normAutofit/>
          </a:bodyPr>
          <a:lstStyle>
            <a:lvl1pPr marL="0" indent="0" algn="ctr" defTabSz="1218681" rtl="0" eaLnBrk="1" latinLnBrk="0" hangingPunct="1">
              <a:lnSpc>
                <a:spcPct val="95000"/>
              </a:lnSpc>
              <a:spcBef>
                <a:spcPts val="1920"/>
              </a:spcBef>
              <a:buClr>
                <a:srgbClr val="92D050"/>
              </a:buClr>
              <a:buSzPct val="90000"/>
              <a:buFont typeface="Arial" pitchFamily="34" charset="0"/>
              <a:buNone/>
              <a:tabLst/>
              <a:defRPr lang="en-US" sz="2500" kern="1200" baseline="0" smtClean="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5B159A12-EA70-47F3-8117-37F9A3F9AE8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303463872"/>
      </p:ext>
    </p:extLst>
  </p:cSld>
  <p:clrMapOvr>
    <a:masterClrMapping/>
  </p:clrMapOvr>
  <p:transition>
    <p:fade/>
  </p:transition>
  <p:timing>
    <p:tnLst>
      <p:par>
        <p:cTn id="1" dur="indefinite" restart="never" nodeType="tmRoot"/>
      </p:par>
    </p:tnLst>
  </p:timing>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Media Placeholder 20"/>
          <p:cNvSpPr>
            <a:spLocks noGrp="1"/>
          </p:cNvSpPr>
          <p:nvPr>
            <p:ph type="media" sz="quarter" idx="11"/>
          </p:nvPr>
        </p:nvSpPr>
        <p:spPr>
          <a:xfrm>
            <a:off x="2163517" y="1097280"/>
            <a:ext cx="786179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121867" tIns="60935" rIns="121867" bIns="60935" rtlCol="0" anchor="ctr">
            <a:normAutofit/>
          </a:bodyPr>
          <a:lstStyle>
            <a:lvl1pPr marL="0" indent="0" algn="ctr" defTabSz="1218681" rtl="0" eaLnBrk="1" latinLnBrk="0" hangingPunct="1">
              <a:lnSpc>
                <a:spcPct val="95000"/>
              </a:lnSpc>
              <a:spcBef>
                <a:spcPts val="1920"/>
              </a:spcBef>
              <a:buClr>
                <a:srgbClr val="92D050"/>
              </a:buClr>
              <a:buSzPct val="90000"/>
              <a:buFont typeface="Arial" pitchFamily="34" charset="0"/>
              <a:buNone/>
              <a:tabLst/>
              <a:defRPr lang="en-US" sz="2500" kern="1200">
                <a:solidFill>
                  <a:schemeClr val="lt1"/>
                </a:solidFill>
                <a:latin typeface="+mn-lt"/>
                <a:ea typeface="+mn-ea"/>
                <a:cs typeface="Arial" panose="020B0604020202020204" pitchFamily="34" charset="0"/>
              </a:defRPr>
            </a:lvl1pPr>
          </a:lstStyle>
          <a:p>
            <a:r>
              <a:rPr lang="en-US" dirty="0" smtClean="0"/>
              <a:t>Click icon to add media</a:t>
            </a:r>
            <a:endParaRPr lang="en-US" dirty="0"/>
          </a:p>
        </p:txBody>
      </p:sp>
      <p:sp>
        <p:nvSpPr>
          <p:cNvPr id="2" name="Date Placeholder 1"/>
          <p:cNvSpPr>
            <a:spLocks noGrp="1"/>
          </p:cNvSpPr>
          <p:nvPr>
            <p:ph type="dt" sz="quarter" idx="12"/>
          </p:nvPr>
        </p:nvSpPr>
        <p:spPr>
          <a:xfrm>
            <a:off x="609602" y="6356351"/>
            <a:ext cx="2843213" cy="365125"/>
          </a:xfrm>
          <a:prstGeom prst="rect">
            <a:avLst/>
          </a:prstGeom>
        </p:spPr>
        <p:txBody>
          <a:bodyPr/>
          <a:lstStyle/>
          <a:p>
            <a:pPr>
              <a:buClr>
                <a:srgbClr val="E45785"/>
              </a:buClr>
            </a:pPr>
            <a:fld id="{5C6B0409-7742-4BC6-BFF5-860C19CB91A2}"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112919500"/>
      </p:ext>
    </p:extLst>
  </p:cSld>
  <p:clrMapOvr>
    <a:masterClrMapping/>
  </p:clrMapOvr>
  <p:transition>
    <p:fade/>
  </p:transition>
  <p:timing>
    <p:tnLst>
      <p:par>
        <p:cTn id="1" dur="indefinite" restart="never" nodeType="tmRoot"/>
      </p:par>
    </p:tnLst>
  </p:timing>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2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grpSp>
        <p:nvGrpSpPr>
          <p:cNvPr id="4" name="Group 3"/>
          <p:cNvGrpSpPr/>
          <p:nvPr userDrawn="1"/>
        </p:nvGrpSpPr>
        <p:grpSpPr>
          <a:xfrm flipV="1">
            <a:off x="1387071" y="2061814"/>
            <a:ext cx="4326422" cy="247740"/>
            <a:chOff x="561088" y="5345975"/>
            <a:chExt cx="8179052" cy="170104"/>
          </a:xfrm>
        </p:grpSpPr>
        <p:sp>
          <p:nvSpPr>
            <p:cNvPr id="5" name="Rectangle 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dirty="0" smtClean="0">
                <a:solidFill>
                  <a:srgbClr val="FFFFFF"/>
                </a:solidFill>
              </a:endParaRPr>
            </a:p>
          </p:txBody>
        </p:sp>
        <p:cxnSp>
          <p:nvCxnSpPr>
            <p:cNvPr id="6" name="Straight Connector 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7" name="Text Placeholder 50"/>
          <p:cNvSpPr>
            <a:spLocks noGrp="1"/>
          </p:cNvSpPr>
          <p:nvPr>
            <p:ph type="body" sz="quarter" idx="18"/>
          </p:nvPr>
        </p:nvSpPr>
        <p:spPr>
          <a:xfrm>
            <a:off x="1394337"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8" name="Text Placeholder 48"/>
          <p:cNvSpPr>
            <a:spLocks noGrp="1"/>
          </p:cNvSpPr>
          <p:nvPr>
            <p:ph type="body" sz="quarter" idx="19" hasCustomPrompt="1"/>
          </p:nvPr>
        </p:nvSpPr>
        <p:spPr>
          <a:xfrm>
            <a:off x="1394355" y="2210422"/>
            <a:ext cx="4322977" cy="919663"/>
          </a:xfrm>
          <a:prstGeom prst="rect">
            <a:avLst/>
          </a:prstGeom>
        </p:spPr>
        <p:txBody>
          <a:bodyPr>
            <a:noAutofit/>
          </a:bodyPr>
          <a:lstStyle>
            <a:lvl1pPr marL="0" indent="0">
              <a:buNone/>
              <a:defRPr sz="6000" b="1">
                <a:solidFill>
                  <a:schemeClr val="accent2"/>
                </a:solidFill>
                <a:latin typeface="+mj-lt"/>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 name="Group 8"/>
          <p:cNvGrpSpPr/>
          <p:nvPr userDrawn="1"/>
        </p:nvGrpSpPr>
        <p:grpSpPr>
          <a:xfrm flipV="1">
            <a:off x="6466868" y="2061814"/>
            <a:ext cx="4326422" cy="247740"/>
            <a:chOff x="561088" y="5345975"/>
            <a:chExt cx="8179052" cy="170104"/>
          </a:xfrm>
        </p:grpSpPr>
        <p:sp>
          <p:nvSpPr>
            <p:cNvPr id="10" name="Rectangle 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dirty="0" smtClean="0">
                <a:solidFill>
                  <a:srgbClr val="FFFFFF"/>
                </a:solidFill>
              </a:endParaRPr>
            </a:p>
          </p:txBody>
        </p:sp>
        <p:cxnSp>
          <p:nvCxnSpPr>
            <p:cNvPr id="11" name="Straight Connector 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50"/>
          <p:cNvSpPr>
            <a:spLocks noGrp="1"/>
          </p:cNvSpPr>
          <p:nvPr>
            <p:ph type="body" sz="quarter" idx="22"/>
          </p:nvPr>
        </p:nvSpPr>
        <p:spPr>
          <a:xfrm>
            <a:off x="6466868" y="3224303"/>
            <a:ext cx="4318362" cy="1769728"/>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3" name="Text Placeholder 48"/>
          <p:cNvSpPr>
            <a:spLocks noGrp="1"/>
          </p:cNvSpPr>
          <p:nvPr>
            <p:ph type="body" sz="quarter" idx="23" hasCustomPrompt="1"/>
          </p:nvPr>
        </p:nvSpPr>
        <p:spPr>
          <a:xfrm>
            <a:off x="6466885" y="2210422"/>
            <a:ext cx="4322977" cy="919663"/>
          </a:xfrm>
          <a:prstGeom prst="rect">
            <a:avLst/>
          </a:prstGeom>
        </p:spPr>
        <p:txBody>
          <a:bodyPr>
            <a:noAutofit/>
          </a:bodyPr>
          <a:lstStyle>
            <a:lvl1pPr marL="0" indent="0">
              <a:buNone/>
              <a:defRPr sz="6000" b="1">
                <a:solidFill>
                  <a:schemeClr val="accent2"/>
                </a:solidFill>
                <a:latin typeface="+mj-lt"/>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14" name="Date Placeholder 13"/>
          <p:cNvSpPr>
            <a:spLocks noGrp="1"/>
          </p:cNvSpPr>
          <p:nvPr>
            <p:ph type="dt" sz="quarter" idx="24"/>
          </p:nvPr>
        </p:nvSpPr>
        <p:spPr>
          <a:xfrm>
            <a:off x="609602" y="6356351"/>
            <a:ext cx="2843213" cy="365125"/>
          </a:xfrm>
          <a:prstGeom prst="rect">
            <a:avLst/>
          </a:prstGeom>
        </p:spPr>
        <p:txBody>
          <a:bodyPr/>
          <a:lstStyle/>
          <a:p>
            <a:pPr>
              <a:buClr>
                <a:srgbClr val="E45785"/>
              </a:buClr>
            </a:pPr>
            <a:fld id="{31BD0E2F-28C2-40DE-B4C9-927935D54DC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317070357"/>
      </p:ext>
    </p:extLst>
  </p:cSld>
  <p:clrMapOvr>
    <a:masterClrMapping/>
  </p:clrMapOvr>
  <p:transition>
    <p:fade/>
  </p:transition>
  <p:timing>
    <p:tnLst>
      <p:par>
        <p:cTn id="1" dur="indefinite" restart="never" nodeType="tmRoot"/>
      </p:par>
    </p:tnLst>
  </p:timing>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gue slide">
    <p:bg>
      <p:bgPr>
        <a:solidFill>
          <a:schemeClr val="bg1"/>
        </a:solidFill>
        <a:effectLst/>
      </p:bgPr>
    </p:bg>
    <p:spTree>
      <p:nvGrpSpPr>
        <p:cNvPr id="1" name=""/>
        <p:cNvGrpSpPr/>
        <p:nvPr/>
      </p:nvGrpSpPr>
      <p:grpSpPr>
        <a:xfrm>
          <a:off x="0" y="0"/>
          <a:ext cx="0" cy="0"/>
          <a:chOff x="0" y="0"/>
          <a:chExt cx="0" cy="0"/>
        </a:xfrm>
      </p:grpSpPr>
      <p:sp>
        <p:nvSpPr>
          <p:cNvPr id="12" name="Pink: 43%"/>
          <p:cNvSpPr/>
          <p:nvPr userDrawn="1"/>
        </p:nvSpPr>
        <p:spPr bwMode="gray">
          <a:xfrm>
            <a:off x="10782300" y="0"/>
            <a:ext cx="689705" cy="6858000"/>
          </a:xfrm>
          <a:prstGeom prst="rect">
            <a:avLst/>
          </a:prstGeom>
          <a:solidFill>
            <a:srgbClr val="E45785">
              <a:alpha val="56863"/>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mn-lt"/>
            </a:endParaRPr>
          </a:p>
        </p:txBody>
      </p:sp>
      <p:sp>
        <p:nvSpPr>
          <p:cNvPr id="15" name="Background pink"/>
          <p:cNvSpPr/>
          <p:nvPr userDrawn="1"/>
        </p:nvSpPr>
        <p:spPr bwMode="auto">
          <a:xfrm>
            <a:off x="1" y="0"/>
            <a:ext cx="11119104" cy="6858000"/>
          </a:xfrm>
          <a:prstGeom prst="rect">
            <a:avLst/>
          </a:prstGeom>
          <a:solidFill>
            <a:schemeClr val="accent1"/>
          </a:solidFill>
          <a:ln w="12700" algn="ctr">
            <a:noFill/>
            <a:miter lim="800000"/>
            <a:headEnd/>
            <a:tailEnd/>
          </a:ln>
          <a:effectLst/>
          <a:ex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mn-lt"/>
            </a:endParaRPr>
          </a:p>
        </p:txBody>
      </p:sp>
      <p:sp>
        <p:nvSpPr>
          <p:cNvPr id="17" name="Pink: 54%"/>
          <p:cNvSpPr/>
          <p:nvPr userDrawn="1"/>
        </p:nvSpPr>
        <p:spPr bwMode="gray">
          <a:xfrm>
            <a:off x="10782300" y="0"/>
            <a:ext cx="1049449" cy="6858000"/>
          </a:xfrm>
          <a:prstGeom prst="rect">
            <a:avLst/>
          </a:prstGeom>
          <a:solidFill>
            <a:srgbClr val="E45785">
              <a:alpha val="45490"/>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mn-lt"/>
            </a:endParaRPr>
          </a:p>
        </p:txBody>
      </p:sp>
      <p:sp>
        <p:nvSpPr>
          <p:cNvPr id="18" name="Pink:65%"/>
          <p:cNvSpPr/>
          <p:nvPr userDrawn="1"/>
        </p:nvSpPr>
        <p:spPr bwMode="gray">
          <a:xfrm>
            <a:off x="11017189" y="2469"/>
            <a:ext cx="1177672"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r>
              <a:rPr lang="en-US" sz="3200" dirty="0" smtClean="0">
                <a:latin typeface="+mn-lt"/>
              </a:rPr>
              <a:t> </a:t>
            </a:r>
          </a:p>
        </p:txBody>
      </p:sp>
      <p:cxnSp>
        <p:nvCxnSpPr>
          <p:cNvPr id="19" name="Footer_line"/>
          <p:cNvCxnSpPr/>
          <p:nvPr userDrawn="1"/>
        </p:nvCxnSpPr>
        <p:spPr bwMode="auto">
          <a:xfrm>
            <a:off x="1" y="6541707"/>
            <a:ext cx="11113840" cy="0"/>
          </a:xfrm>
          <a:prstGeom prst="line">
            <a:avLst/>
          </a:prstGeom>
          <a:solidFill>
            <a:schemeClr val="bg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Footer_Copyright"/>
          <p:cNvSpPr txBox="1">
            <a:spLocks/>
          </p:cNvSpPr>
          <p:nvPr userDrawn="1"/>
        </p:nvSpPr>
        <p:spPr>
          <a:xfrm>
            <a:off x="349590" y="6556248"/>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chemeClr val="bg1"/>
                </a:solidFill>
              </a:rPr>
              <a:t>©2017 Check Point Software Technologies</a:t>
            </a:r>
            <a:r>
              <a:rPr lang="en-US" sz="1000" kern="0" baseline="0" dirty="0" smtClean="0">
                <a:solidFill>
                  <a:schemeClr val="bg1"/>
                </a:solidFill>
              </a:rPr>
              <a:t> </a:t>
            </a:r>
            <a:r>
              <a:rPr lang="en-US" sz="1000" kern="0" dirty="0" smtClean="0">
                <a:solidFill>
                  <a:schemeClr val="bg1"/>
                </a:solidFill>
              </a:rPr>
              <a:t>Ltd. </a:t>
            </a:r>
            <a:endParaRPr lang="en-US" sz="1000" kern="0" dirty="0">
              <a:solidFill>
                <a:schemeClr val="bg1"/>
              </a:solidFill>
            </a:endParaRPr>
          </a:p>
        </p:txBody>
      </p:sp>
      <p:sp>
        <p:nvSpPr>
          <p:cNvPr id="2" name="Date" hidden="1"/>
          <p:cNvSpPr>
            <a:spLocks noGrp="1"/>
          </p:cNvSpPr>
          <p:nvPr userDrawn="1">
            <p:ph type="dt" sz="quarter" idx="17"/>
          </p:nvPr>
        </p:nvSpPr>
        <p:spPr>
          <a:xfrm>
            <a:off x="609600" y="6356350"/>
            <a:ext cx="2843213" cy="365125"/>
          </a:xfrm>
          <a:prstGeom prst="rect">
            <a:avLst/>
          </a:prstGeom>
        </p:spPr>
        <p:txBody>
          <a:bodyPr/>
          <a:lstStyle/>
          <a:p>
            <a:fld id="{04122083-5F1C-4B60-A9EF-EE0A01B04516}" type="datetimeFigureOut">
              <a:rPr lang="en-US" smtClean="0"/>
              <a:t>3/30/2017</a:t>
            </a:fld>
            <a:endParaRPr lang="en-US" dirty="0"/>
          </a:p>
        </p:txBody>
      </p:sp>
      <p:sp>
        <p:nvSpPr>
          <p:cNvPr id="4" name="Section title"/>
          <p:cNvSpPr>
            <a:spLocks noGrp="1"/>
          </p:cNvSpPr>
          <p:nvPr userDrawn="1">
            <p:ph type="body" sz="quarter" idx="12"/>
          </p:nvPr>
        </p:nvSpPr>
        <p:spPr bwMode="white">
          <a:xfrm>
            <a:off x="637179" y="2171235"/>
            <a:ext cx="9682338" cy="3027783"/>
          </a:xfrm>
          <a:prstGeom prst="rect">
            <a:avLst/>
          </a:prstGeom>
        </p:spPr>
        <p:txBody>
          <a:bodyPr wrap="square" anchor="t" anchorCtr="0">
            <a:noAutofit/>
          </a:bodyPr>
          <a:lstStyle>
            <a:lvl1pPr marL="0" indent="0" algn="l">
              <a:lnSpc>
                <a:spcPct val="100000"/>
              </a:lnSpc>
              <a:spcBef>
                <a:spcPts val="0"/>
              </a:spcBef>
              <a:buNone/>
              <a:defRPr sz="7000" b="0" cap="all" baseline="0">
                <a:solidFill>
                  <a:schemeClr val="bg1"/>
                </a:solidFill>
              </a:defRPr>
            </a:lvl1pPr>
            <a:lvl5pPr marL="1371360" indent="0">
              <a:buNone/>
              <a:defRPr/>
            </a:lvl5pPr>
          </a:lstStyle>
          <a:p>
            <a:pPr lvl="0"/>
            <a:r>
              <a:rPr lang="en-US" smtClean="0"/>
              <a:t>Click to edit Master text styles</a:t>
            </a:r>
          </a:p>
        </p:txBody>
      </p:sp>
      <p:sp>
        <p:nvSpPr>
          <p:cNvPr id="29" name="Section number"/>
          <p:cNvSpPr>
            <a:spLocks noGrp="1"/>
          </p:cNvSpPr>
          <p:nvPr userDrawn="1">
            <p:ph type="body" sz="quarter" idx="16" hasCustomPrompt="1"/>
          </p:nvPr>
        </p:nvSpPr>
        <p:spPr bwMode="white">
          <a:xfrm>
            <a:off x="614319" y="1306287"/>
            <a:ext cx="9682338" cy="891075"/>
          </a:xfrm>
          <a:prstGeom prst="rect">
            <a:avLst/>
          </a:prstGeom>
        </p:spPr>
        <p:txBody>
          <a:bodyPr anchor="t" anchorCtr="0">
            <a:noAutofit/>
          </a:bodyPr>
          <a:lstStyle>
            <a:lvl1pPr marL="0" indent="0" algn="l">
              <a:lnSpc>
                <a:spcPct val="100000"/>
              </a:lnSpc>
              <a:spcBef>
                <a:spcPts val="0"/>
              </a:spcBef>
              <a:buNone/>
              <a:defRPr sz="7000" b="1" baseline="0">
                <a:solidFill>
                  <a:schemeClr val="tx1">
                    <a:lumMod val="50000"/>
                  </a:schemeClr>
                </a:solidFill>
              </a:defRPr>
            </a:lvl1pPr>
            <a:lvl5pPr marL="1371360" indent="0">
              <a:buNone/>
              <a:defRPr/>
            </a:lvl5pPr>
          </a:lstStyle>
          <a:p>
            <a:pPr lvl="0"/>
            <a:r>
              <a:rPr lang="en-US" dirty="0" smtClean="0"/>
              <a:t>Edit #</a:t>
            </a:r>
          </a:p>
        </p:txBody>
      </p:sp>
      <p:sp>
        <p:nvSpPr>
          <p:cNvPr id="13" name="Footer_security classification" hidden="1"/>
          <p:cNvSpPr>
            <a:spLocks noGrp="1"/>
          </p:cNvSpPr>
          <p:nvPr userDrawn="1">
            <p:ph type="ftr" sz="quarter" idx="3"/>
          </p:nvPr>
        </p:nvSpPr>
        <p:spPr>
          <a:xfrm>
            <a:off x="4199964" y="6556248"/>
            <a:ext cx="3799400" cy="301752"/>
          </a:xfrm>
          <a:prstGeom prst="rect">
            <a:avLst/>
          </a:prstGeom>
        </p:spPr>
        <p:txBody>
          <a:bodyPr vert="horz" lIns="121899" tIns="60949" rIns="121899" bIns="60949" rtlCol="0" anchor="ctr"/>
          <a:lstStyle>
            <a:lvl1pPr algn="ctr">
              <a:defRPr sz="1000">
                <a:solidFill>
                  <a:schemeClr val="bg1"/>
                </a:solidFill>
                <a:latin typeface="+mn-lt"/>
              </a:defRPr>
            </a:lvl1pPr>
          </a:lstStyle>
          <a:p>
            <a:endParaRPr lang="en-US" dirty="0"/>
          </a:p>
        </p:txBody>
      </p:sp>
    </p:spTree>
    <p:extLst>
      <p:ext uri="{BB962C8B-B14F-4D97-AF65-F5344CB8AC3E}">
        <p14:creationId xmlns:p14="http://schemas.microsoft.com/office/powerpoint/2010/main" val="1399437414"/>
      </p:ext>
    </p:extLst>
  </p:cSld>
  <p:clrMapOvr>
    <a:masterClrMapping/>
  </p:clrMapOvr>
  <p:transition>
    <p:fade/>
  </p:transition>
  <p:timing>
    <p:tnLst>
      <p:par>
        <p:cTn id="1" dur="indefinite" restart="never" nodeType="tmRoot"/>
      </p:par>
    </p:tnLst>
  </p:timing>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 4 Quadra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grpSp>
        <p:nvGrpSpPr>
          <p:cNvPr id="94" name="Group 93"/>
          <p:cNvGrpSpPr/>
          <p:nvPr userDrawn="1"/>
        </p:nvGrpSpPr>
        <p:grpSpPr>
          <a:xfrm flipV="1">
            <a:off x="1387071" y="1176722"/>
            <a:ext cx="4326422" cy="247740"/>
            <a:chOff x="561088" y="5345975"/>
            <a:chExt cx="8179052" cy="170104"/>
          </a:xfrm>
        </p:grpSpPr>
        <p:sp>
          <p:nvSpPr>
            <p:cNvPr id="95" name="Rectangle 9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dirty="0" smtClean="0">
                <a:solidFill>
                  <a:srgbClr val="FFFFFF"/>
                </a:solidFill>
              </a:endParaRPr>
            </a:p>
          </p:txBody>
        </p:sp>
        <p:cxnSp>
          <p:nvCxnSpPr>
            <p:cNvPr id="96" name="Straight Connector 9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7" name="Text Placeholder 50"/>
          <p:cNvSpPr>
            <a:spLocks noGrp="1"/>
          </p:cNvSpPr>
          <p:nvPr>
            <p:ph type="body" sz="quarter" idx="18"/>
          </p:nvPr>
        </p:nvSpPr>
        <p:spPr>
          <a:xfrm>
            <a:off x="1394337"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98" name="Text Placeholder 48"/>
          <p:cNvSpPr>
            <a:spLocks noGrp="1"/>
          </p:cNvSpPr>
          <p:nvPr>
            <p:ph type="body" sz="quarter" idx="19" hasCustomPrompt="1"/>
          </p:nvPr>
        </p:nvSpPr>
        <p:spPr>
          <a:xfrm>
            <a:off x="1394355" y="1325309"/>
            <a:ext cx="4322977" cy="919663"/>
          </a:xfrm>
          <a:prstGeom prst="rect">
            <a:avLst/>
          </a:prstGeom>
        </p:spPr>
        <p:txBody>
          <a:bodyPr>
            <a:noAutofit/>
          </a:bodyPr>
          <a:lstStyle>
            <a:lvl1pPr marL="0" indent="0">
              <a:buNone/>
              <a:defRPr sz="6000" b="1">
                <a:solidFill>
                  <a:schemeClr val="accent2"/>
                </a:solidFill>
                <a:latin typeface="+mj-lt"/>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99" name="Group 98"/>
          <p:cNvGrpSpPr/>
          <p:nvPr userDrawn="1"/>
        </p:nvGrpSpPr>
        <p:grpSpPr>
          <a:xfrm flipV="1">
            <a:off x="6466868" y="1176722"/>
            <a:ext cx="4326422" cy="247740"/>
            <a:chOff x="561088" y="5345975"/>
            <a:chExt cx="8179052" cy="170104"/>
          </a:xfrm>
        </p:grpSpPr>
        <p:sp>
          <p:nvSpPr>
            <p:cNvPr id="100" name="Rectangle 9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dirty="0" smtClean="0">
                <a:solidFill>
                  <a:srgbClr val="FFFFFF"/>
                </a:solidFill>
              </a:endParaRPr>
            </a:p>
          </p:txBody>
        </p:sp>
        <p:cxnSp>
          <p:nvCxnSpPr>
            <p:cNvPr id="101" name="Straight Connector 10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2" name="Text Placeholder 50"/>
          <p:cNvSpPr>
            <a:spLocks noGrp="1"/>
          </p:cNvSpPr>
          <p:nvPr>
            <p:ph type="body" sz="quarter" idx="22"/>
          </p:nvPr>
        </p:nvSpPr>
        <p:spPr>
          <a:xfrm>
            <a:off x="6466868" y="2339213"/>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3" name="Text Placeholder 48"/>
          <p:cNvSpPr>
            <a:spLocks noGrp="1"/>
          </p:cNvSpPr>
          <p:nvPr>
            <p:ph type="body" sz="quarter" idx="23" hasCustomPrompt="1"/>
          </p:nvPr>
        </p:nvSpPr>
        <p:spPr>
          <a:xfrm>
            <a:off x="6466885" y="1325309"/>
            <a:ext cx="4322977" cy="919663"/>
          </a:xfrm>
          <a:prstGeom prst="rect">
            <a:avLst/>
          </a:prstGeom>
        </p:spPr>
        <p:txBody>
          <a:bodyPr>
            <a:noAutofit/>
          </a:bodyPr>
          <a:lstStyle>
            <a:lvl1pPr marL="0" indent="0">
              <a:buNone/>
              <a:defRPr sz="6000" b="1">
                <a:solidFill>
                  <a:schemeClr val="accent2"/>
                </a:solidFill>
                <a:latin typeface="+mj-lt"/>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4" name="Group 103"/>
          <p:cNvGrpSpPr/>
          <p:nvPr userDrawn="1"/>
        </p:nvGrpSpPr>
        <p:grpSpPr>
          <a:xfrm flipV="1">
            <a:off x="1387071" y="3846379"/>
            <a:ext cx="4326422" cy="247740"/>
            <a:chOff x="561088" y="5345975"/>
            <a:chExt cx="8179052" cy="170104"/>
          </a:xfrm>
        </p:grpSpPr>
        <p:sp>
          <p:nvSpPr>
            <p:cNvPr id="105" name="Rectangle 104"/>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dirty="0" smtClean="0">
                <a:solidFill>
                  <a:srgbClr val="FFFFFF"/>
                </a:solidFill>
              </a:endParaRPr>
            </a:p>
          </p:txBody>
        </p:sp>
        <p:cxnSp>
          <p:nvCxnSpPr>
            <p:cNvPr id="106" name="Straight Connector 105"/>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07" name="Text Placeholder 50"/>
          <p:cNvSpPr>
            <a:spLocks noGrp="1"/>
          </p:cNvSpPr>
          <p:nvPr>
            <p:ph type="body" sz="quarter" idx="24"/>
          </p:nvPr>
        </p:nvSpPr>
        <p:spPr>
          <a:xfrm>
            <a:off x="1394337"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08" name="Text Placeholder 48"/>
          <p:cNvSpPr>
            <a:spLocks noGrp="1"/>
          </p:cNvSpPr>
          <p:nvPr>
            <p:ph type="body" sz="quarter" idx="25" hasCustomPrompt="1"/>
          </p:nvPr>
        </p:nvSpPr>
        <p:spPr>
          <a:xfrm>
            <a:off x="1394355" y="3994973"/>
            <a:ext cx="4322977" cy="919663"/>
          </a:xfrm>
          <a:prstGeom prst="rect">
            <a:avLst/>
          </a:prstGeom>
        </p:spPr>
        <p:txBody>
          <a:bodyPr>
            <a:noAutofit/>
          </a:bodyPr>
          <a:lstStyle>
            <a:lvl1pPr marL="0" indent="0">
              <a:buNone/>
              <a:defRPr sz="6000" b="1">
                <a:solidFill>
                  <a:schemeClr val="accent2"/>
                </a:solidFill>
                <a:latin typeface="+mj-lt"/>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grpSp>
        <p:nvGrpSpPr>
          <p:cNvPr id="109" name="Group 108"/>
          <p:cNvGrpSpPr/>
          <p:nvPr userDrawn="1"/>
        </p:nvGrpSpPr>
        <p:grpSpPr>
          <a:xfrm flipV="1">
            <a:off x="6466868" y="3846379"/>
            <a:ext cx="4326422" cy="247740"/>
            <a:chOff x="561088" y="5345975"/>
            <a:chExt cx="8179052" cy="170104"/>
          </a:xfrm>
        </p:grpSpPr>
        <p:sp>
          <p:nvSpPr>
            <p:cNvPr id="110" name="Rectangle 109"/>
            <p:cNvSpPr/>
            <p:nvPr/>
          </p:nvSpPr>
          <p:spPr>
            <a:xfrm flipV="1">
              <a:off x="561088" y="5345975"/>
              <a:ext cx="8163812" cy="170104"/>
            </a:xfrm>
            <a:prstGeom prst="rect">
              <a:avLst/>
            </a:prstGeom>
            <a:gradFill>
              <a:gsLst>
                <a:gs pos="0">
                  <a:schemeClr val="bg1">
                    <a:lumMod val="95000"/>
                  </a:schemeClr>
                </a:gs>
                <a:gs pos="100000">
                  <a:schemeClr val="bg1">
                    <a:lumMod val="95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E45785"/>
                </a:buClr>
              </a:pPr>
              <a:endParaRPr lang="en-US" dirty="0" smtClean="0">
                <a:solidFill>
                  <a:srgbClr val="FFFFFF"/>
                </a:solidFill>
              </a:endParaRPr>
            </a:p>
          </p:txBody>
        </p:sp>
        <p:cxnSp>
          <p:nvCxnSpPr>
            <p:cNvPr id="111" name="Straight Connector 110"/>
            <p:cNvCxnSpPr/>
            <p:nvPr/>
          </p:nvCxnSpPr>
          <p:spPr>
            <a:xfrm>
              <a:off x="563880" y="5516079"/>
              <a:ext cx="8176260" cy="0"/>
            </a:xfrm>
            <a:prstGeom prst="line">
              <a:avLst/>
            </a:prstGeom>
            <a:gradFill>
              <a:gsLst>
                <a:gs pos="0">
                  <a:schemeClr val="bg1">
                    <a:lumMod val="95000"/>
                  </a:schemeClr>
                </a:gs>
                <a:gs pos="100000">
                  <a:schemeClr val="accent1">
                    <a:tint val="23500"/>
                    <a:satMod val="160000"/>
                    <a:alpha val="0"/>
                  </a:schemeClr>
                </a:gs>
              </a:gsLst>
              <a:lin ang="5400000" scaled="0"/>
            </a:gradFill>
            <a:ln>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112" name="Text Placeholder 50"/>
          <p:cNvSpPr>
            <a:spLocks noGrp="1"/>
          </p:cNvSpPr>
          <p:nvPr>
            <p:ph type="body" sz="quarter" idx="26"/>
          </p:nvPr>
        </p:nvSpPr>
        <p:spPr>
          <a:xfrm>
            <a:off x="6466868" y="5008871"/>
            <a:ext cx="4318362" cy="1425100"/>
          </a:xfrm>
          <a:prstGeom prst="rect">
            <a:avLst/>
          </a:prstGeom>
        </p:spPr>
        <p:txBody>
          <a:bodyPr>
            <a:normAutofit/>
          </a:bodyPr>
          <a:lstStyle>
            <a:lvl1pPr marL="0" indent="0">
              <a:lnSpc>
                <a:spcPts val="2999"/>
              </a:lnSpc>
              <a:spcBef>
                <a:spcPts val="0"/>
              </a:spcBef>
              <a:buNone/>
              <a:defRPr sz="2800"/>
            </a:lvl1pPr>
            <a:lvl2pPr marL="380917" indent="0">
              <a:buNone/>
              <a:defRPr sz="2700"/>
            </a:lvl2pPr>
            <a:lvl3pPr marL="761835" indent="0">
              <a:buNone/>
              <a:defRPr sz="2700"/>
            </a:lvl3pPr>
            <a:lvl4pPr marL="1066568" indent="0">
              <a:buNone/>
              <a:defRPr sz="2700"/>
            </a:lvl4pPr>
            <a:lvl5pPr marL="1371303" indent="0">
              <a:buNone/>
              <a:defRPr sz="2700"/>
            </a:lvl5pPr>
          </a:lstStyle>
          <a:p>
            <a:pPr lvl="0"/>
            <a:r>
              <a:rPr lang="en-US" smtClean="0"/>
              <a:t>Click to edit Master text styles</a:t>
            </a:r>
          </a:p>
        </p:txBody>
      </p:sp>
      <p:sp>
        <p:nvSpPr>
          <p:cNvPr id="113" name="Text Placeholder 48"/>
          <p:cNvSpPr>
            <a:spLocks noGrp="1"/>
          </p:cNvSpPr>
          <p:nvPr>
            <p:ph type="body" sz="quarter" idx="27" hasCustomPrompt="1"/>
          </p:nvPr>
        </p:nvSpPr>
        <p:spPr>
          <a:xfrm>
            <a:off x="6466885" y="3994973"/>
            <a:ext cx="4322977" cy="919663"/>
          </a:xfrm>
          <a:prstGeom prst="rect">
            <a:avLst/>
          </a:prstGeom>
        </p:spPr>
        <p:txBody>
          <a:bodyPr>
            <a:noAutofit/>
          </a:bodyPr>
          <a:lstStyle>
            <a:lvl1pPr marL="0" indent="0">
              <a:buNone/>
              <a:defRPr sz="6000" b="1">
                <a:solidFill>
                  <a:schemeClr val="accent2"/>
                </a:solidFill>
                <a:latin typeface="+mj-lt"/>
              </a:defRPr>
            </a:lvl1pPr>
            <a:lvl2pPr marL="380917" indent="0">
              <a:buNone/>
              <a:defRPr/>
            </a:lvl2pPr>
            <a:lvl3pPr marL="761835" indent="0">
              <a:buNone/>
              <a:defRPr/>
            </a:lvl3pPr>
            <a:lvl4pPr marL="1066568" indent="0">
              <a:buNone/>
              <a:defRPr/>
            </a:lvl4pPr>
            <a:lvl5pPr marL="1371303" indent="0">
              <a:buNone/>
              <a:defRPr/>
            </a:lvl5pPr>
          </a:lstStyle>
          <a:p>
            <a:pPr lvl="0"/>
            <a:r>
              <a:rPr lang="en-US" dirty="0" smtClean="0"/>
              <a:t>Edit%</a:t>
            </a:r>
          </a:p>
        </p:txBody>
      </p:sp>
      <p:sp>
        <p:nvSpPr>
          <p:cNvPr id="4" name="Date Placeholder 3"/>
          <p:cNvSpPr>
            <a:spLocks noGrp="1"/>
          </p:cNvSpPr>
          <p:nvPr>
            <p:ph type="dt" sz="quarter" idx="28"/>
          </p:nvPr>
        </p:nvSpPr>
        <p:spPr>
          <a:xfrm>
            <a:off x="609602" y="6356351"/>
            <a:ext cx="2843213" cy="365125"/>
          </a:xfrm>
          <a:prstGeom prst="rect">
            <a:avLst/>
          </a:prstGeom>
        </p:spPr>
        <p:txBody>
          <a:bodyPr/>
          <a:lstStyle/>
          <a:p>
            <a:pPr>
              <a:buClr>
                <a:srgbClr val="E45785"/>
              </a:buClr>
            </a:pPr>
            <a:fld id="{9AAFB18E-8832-4BB5-A314-C515C5FEDCF4}"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1320293931"/>
      </p:ext>
    </p:extLst>
  </p:cSld>
  <p:clrMapOvr>
    <a:masterClrMapping/>
  </p:clrMapOvr>
  <p:transition>
    <p:fade/>
  </p:transition>
  <p:timing>
    <p:tnLst>
      <p:par>
        <p:cTn id="1" dur="indefinite" restart="never" nodeType="tmRoot"/>
      </p:par>
    </p:tnLst>
  </p:timing>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all To Action">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bwMode="auto">
          <a:xfrm>
            <a:off x="0" y="2"/>
            <a:ext cx="12188825" cy="6591628"/>
          </a:xfrm>
          <a:prstGeom prst="rect">
            <a:avLst/>
          </a:prstGeom>
          <a:solidFill>
            <a:schemeClr val="tx1"/>
          </a:solidFill>
          <a:ln w="12700" algn="ctr">
            <a:noFill/>
            <a:miter lim="800000"/>
            <a:headEnd/>
            <a:tailEnd/>
          </a:ln>
          <a:effectLst/>
          <a:extLst/>
        </p:spPr>
        <p:txBody>
          <a:bodyPr rot="0" spcFirstLastPara="0" vertOverflow="overflow" horzOverflow="overflow" vert="horz" wrap="square" lIns="121893" tIns="60947" rIns="121893" bIns="60947" numCol="1" spcCol="0" rtlCol="0" fromWordArt="0" anchor="ctr" anchorCtr="0" forceAA="0" compatLnSpc="1">
            <a:prstTxWarp prst="textNoShape">
              <a:avLst/>
            </a:prstTxWarp>
            <a:noAutofit/>
          </a:bodyPr>
          <a:lstStyle/>
          <a:p>
            <a:pPr algn="ctr">
              <a:lnSpc>
                <a:spcPct val="80000"/>
              </a:lnSpc>
              <a:spcBef>
                <a:spcPts val="1600"/>
              </a:spcBef>
              <a:spcAft>
                <a:spcPts val="0"/>
              </a:spcAft>
              <a:buClr>
                <a:srgbClr val="E45785"/>
              </a:buClr>
              <a:buSzPct val="115000"/>
            </a:pPr>
            <a:endParaRPr lang="en-US" sz="3200" dirty="0" smtClean="0">
              <a:solidFill>
                <a:srgbClr val="4D4D4F"/>
              </a:solidFill>
              <a:latin typeface="Arial"/>
            </a:endParaRPr>
          </a:p>
        </p:txBody>
      </p:sp>
      <p:cxnSp>
        <p:nvCxnSpPr>
          <p:cNvPr id="12" name="Straight Connector 11"/>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[Protected] Non-confidential content
</a:t>
            </a:r>
            <a:endParaRPr lang="en-US" dirty="0">
              <a:solidFill>
                <a:srgbClr val="E45785"/>
              </a:solidFill>
            </a:endParaRPr>
          </a:p>
        </p:txBody>
      </p:sp>
      <p:sp>
        <p:nvSpPr>
          <p:cNvPr id="4" name="Text Placeholder 15"/>
          <p:cNvSpPr>
            <a:spLocks noGrp="1"/>
          </p:cNvSpPr>
          <p:nvPr>
            <p:ph type="body" sz="quarter" idx="12"/>
          </p:nvPr>
        </p:nvSpPr>
        <p:spPr>
          <a:xfrm>
            <a:off x="774498" y="4991125"/>
            <a:ext cx="11146225" cy="438151"/>
          </a:xfrm>
          <a:prstGeom prst="rect">
            <a:avLst/>
          </a:prstGeom>
        </p:spPr>
        <p:txBody>
          <a:bodyPr>
            <a:normAutofit/>
          </a:bodyPr>
          <a:lstStyle>
            <a:lvl1pPr marL="0" indent="0">
              <a:lnSpc>
                <a:spcPct val="100000"/>
              </a:lnSpc>
              <a:spcBef>
                <a:spcPts val="0"/>
              </a:spcBef>
              <a:buNone/>
              <a:defRPr sz="3200" b="0" baseline="0">
                <a:solidFill>
                  <a:schemeClr val="bg1"/>
                </a:solidFill>
              </a:defRPr>
            </a:lvl1pPr>
            <a:lvl2pPr marL="380917" indent="0">
              <a:buNone/>
              <a:defRPr/>
            </a:lvl2pPr>
            <a:lvl3pPr marL="761835" indent="0">
              <a:buNone/>
              <a:defRPr/>
            </a:lvl3pPr>
            <a:lvl4pPr marL="1066568" indent="0">
              <a:buNone/>
              <a:defRPr/>
            </a:lvl4pPr>
            <a:lvl5pPr marL="1371303" indent="0">
              <a:buNone/>
              <a:defRPr/>
            </a:lvl5pPr>
          </a:lstStyle>
          <a:p>
            <a:pPr lvl="0"/>
            <a:r>
              <a:rPr lang="en-US" smtClean="0"/>
              <a:t>Click to edit Master text styles</a:t>
            </a:r>
          </a:p>
        </p:txBody>
      </p:sp>
      <p:sp>
        <p:nvSpPr>
          <p:cNvPr id="5" name="Text Placeholder 15"/>
          <p:cNvSpPr>
            <a:spLocks noGrp="1"/>
          </p:cNvSpPr>
          <p:nvPr>
            <p:ph type="body" sz="quarter" idx="13"/>
          </p:nvPr>
        </p:nvSpPr>
        <p:spPr>
          <a:xfrm>
            <a:off x="774498" y="5485088"/>
            <a:ext cx="11146225" cy="634789"/>
          </a:xfrm>
          <a:prstGeom prst="rect">
            <a:avLst/>
          </a:prstGeom>
        </p:spPr>
        <p:txBody>
          <a:bodyPr>
            <a:normAutofit/>
          </a:bodyPr>
          <a:lstStyle>
            <a:lvl1pPr marL="0" indent="0">
              <a:buNone/>
              <a:defRPr sz="3200" b="1">
                <a:solidFill>
                  <a:srgbClr val="E45785"/>
                </a:solidFill>
              </a:defRPr>
            </a:lvl1pPr>
            <a:lvl2pPr marL="380917" indent="0">
              <a:buNone/>
              <a:defRPr/>
            </a:lvl2pPr>
            <a:lvl3pPr marL="761835" indent="0">
              <a:buNone/>
              <a:defRPr/>
            </a:lvl3pPr>
            <a:lvl4pPr marL="1066568" indent="0">
              <a:buNone/>
              <a:defRPr/>
            </a:lvl4pPr>
            <a:lvl5pPr marL="1371303" indent="0">
              <a:buNone/>
              <a:defRPr/>
            </a:lvl5pPr>
          </a:lstStyle>
          <a:p>
            <a:pPr lvl="0"/>
            <a:r>
              <a:rPr lang="en-US" smtClean="0"/>
              <a:t>Click to edit Master text styles</a:t>
            </a:r>
          </a:p>
        </p:txBody>
      </p:sp>
      <p:sp>
        <p:nvSpPr>
          <p:cNvPr id="6" name="Text Placeholder 13"/>
          <p:cNvSpPr>
            <a:spLocks noGrp="1"/>
          </p:cNvSpPr>
          <p:nvPr>
            <p:ph type="body" sz="quarter" idx="15"/>
          </p:nvPr>
        </p:nvSpPr>
        <p:spPr>
          <a:xfrm>
            <a:off x="774500" y="1819656"/>
            <a:ext cx="10525558" cy="3200400"/>
          </a:xfrm>
          <a:prstGeom prst="rect">
            <a:avLst/>
          </a:prstGeom>
        </p:spPr>
        <p:txBody>
          <a:bodyPr>
            <a:normAutofit/>
          </a:bodyPr>
          <a:lstStyle>
            <a:lvl1pPr marL="0" indent="0">
              <a:lnSpc>
                <a:spcPts val="6000"/>
              </a:lnSpc>
              <a:spcBef>
                <a:spcPts val="0"/>
              </a:spcBef>
              <a:buNone/>
              <a:defRPr sz="6000">
                <a:solidFill>
                  <a:schemeClr val="bg1"/>
                </a:solidFill>
              </a:defRPr>
            </a:lvl1pPr>
            <a:lvl2pPr marL="380917" indent="0">
              <a:buNone/>
              <a:defRPr/>
            </a:lvl2pPr>
          </a:lstStyle>
          <a:p>
            <a:pPr lvl="0"/>
            <a:r>
              <a:rPr lang="en-US" smtClean="0"/>
              <a:t>Click to edit Master text styles</a:t>
            </a:r>
          </a:p>
        </p:txBody>
      </p:sp>
      <p:sp>
        <p:nvSpPr>
          <p:cNvPr id="7" name="Text Placeholder 15"/>
          <p:cNvSpPr>
            <a:spLocks noGrp="1"/>
          </p:cNvSpPr>
          <p:nvPr>
            <p:ph type="body" sz="quarter" idx="16"/>
          </p:nvPr>
        </p:nvSpPr>
        <p:spPr>
          <a:xfrm>
            <a:off x="774500" y="714378"/>
            <a:ext cx="10525558" cy="809623"/>
          </a:xfrm>
          <a:prstGeom prst="rect">
            <a:avLst/>
          </a:prstGeom>
        </p:spPr>
        <p:txBody>
          <a:bodyPr>
            <a:noAutofit/>
          </a:bodyPr>
          <a:lstStyle>
            <a:lvl1pPr marL="0" indent="0">
              <a:lnSpc>
                <a:spcPts val="6000"/>
              </a:lnSpc>
              <a:spcBef>
                <a:spcPts val="0"/>
              </a:spcBef>
              <a:buNone/>
              <a:defRPr sz="6000" b="1" i="0">
                <a:solidFill>
                  <a:schemeClr val="accent2"/>
                </a:solidFill>
                <a:latin typeface="+mj-lt"/>
                <a:cs typeface="Arial" panose="020B0604020202020204" pitchFamily="34" charset="0"/>
              </a:defRPr>
            </a:lvl1pPr>
          </a:lstStyle>
          <a:p>
            <a:pPr lvl="0"/>
            <a:r>
              <a:rPr lang="en-US" smtClean="0"/>
              <a:t>Click to edit Master text styles</a:t>
            </a:r>
          </a:p>
        </p:txBody>
      </p:sp>
      <p:cxnSp>
        <p:nvCxnSpPr>
          <p:cNvPr id="15" name="Straight Connector 14"/>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04418" y="192919"/>
            <a:ext cx="1242364"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7"/>
          </p:nvPr>
        </p:nvSpPr>
        <p:spPr>
          <a:xfrm>
            <a:off x="609602" y="6356351"/>
            <a:ext cx="2843213" cy="365125"/>
          </a:xfrm>
          <a:prstGeom prst="rect">
            <a:avLst/>
          </a:prstGeom>
        </p:spPr>
        <p:txBody>
          <a:bodyPr/>
          <a:lstStyle/>
          <a:p>
            <a:pPr>
              <a:buClr>
                <a:srgbClr val="E45785"/>
              </a:buClr>
            </a:pPr>
            <a:fld id="{CEC6A0B5-9E89-4E09-8CCB-4CEDE88FB159}"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318089382"/>
      </p:ext>
    </p:extLst>
  </p:cSld>
  <p:clrMapOvr>
    <a:masterClrMapping/>
  </p:clrMapOvr>
  <p:transition>
    <p:fade/>
  </p:transition>
  <p:timing>
    <p:tnLst>
      <p:par>
        <p:cTn id="1" dur="indefinite" restart="never" nodeType="tmRoot"/>
      </p:par>
    </p:tnLst>
  </p:timing>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Blank, dark gray">
    <p:bg>
      <p:bgPr>
        <a:solidFill>
          <a:srgbClr val="000000"/>
        </a:solidFill>
        <a:effectLst/>
      </p:bgPr>
    </p:bg>
    <p:spTree>
      <p:nvGrpSpPr>
        <p:cNvPr id="1" name=""/>
        <p:cNvGrpSpPr/>
        <p:nvPr/>
      </p:nvGrpSpPr>
      <p:grpSpPr>
        <a:xfrm>
          <a:off x="0" y="0"/>
          <a:ext cx="0" cy="0"/>
          <a:chOff x="0" y="0"/>
          <a:chExt cx="0" cy="0"/>
        </a:xfrm>
      </p:grpSpPr>
      <p:cxnSp>
        <p:nvCxnSpPr>
          <p:cNvPr id="11" name="Straight Connector 10"/>
          <p:cNvCxnSpPr/>
          <p:nvPr userDrawn="1"/>
        </p:nvCxnSpPr>
        <p:spPr bwMode="auto">
          <a:xfrm>
            <a:off x="0"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hidden="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cxnSp>
        <p:nvCxnSpPr>
          <p:cNvPr id="13" name="Straight Connector 12"/>
          <p:cNvCxnSpPr/>
          <p:nvPr userDrawn="1"/>
        </p:nvCxnSpPr>
        <p:spPr bwMode="auto">
          <a:xfrm>
            <a:off x="0"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57790" y="192919"/>
            <a:ext cx="1344327" cy="63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bwMode="auto">
          <a:xfrm>
            <a:off x="0" y="6537960"/>
            <a:ext cx="12188825" cy="320040"/>
          </a:xfrm>
          <a:prstGeom prst="rect">
            <a:avLst/>
          </a:prstGeom>
          <a:solidFill>
            <a:srgbClr val="000000">
              <a:alpha val="30980"/>
            </a:srgbClr>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Arial"/>
            </a:endParaRPr>
          </a:p>
        </p:txBody>
      </p:sp>
      <p:sp>
        <p:nvSpPr>
          <p:cNvPr id="4" name="Date Placeholder 3"/>
          <p:cNvSpPr>
            <a:spLocks noGrp="1"/>
          </p:cNvSpPr>
          <p:nvPr>
            <p:ph type="dt" sz="quarter" idx="11"/>
          </p:nvPr>
        </p:nvSpPr>
        <p:spPr>
          <a:xfrm>
            <a:off x="609602" y="6356351"/>
            <a:ext cx="2843213" cy="365125"/>
          </a:xfrm>
          <a:prstGeom prst="rect">
            <a:avLst/>
          </a:prstGeom>
        </p:spPr>
        <p:txBody>
          <a:bodyPr/>
          <a:lstStyle/>
          <a:p>
            <a:pPr>
              <a:buClr>
                <a:srgbClr val="E45785"/>
              </a:buClr>
            </a:pPr>
            <a:fld id="{C98AE3A4-2F54-4A53-AF07-A38CF713509B}"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3147279937"/>
      </p:ext>
    </p:extLst>
  </p:cSld>
  <p:clrMapOvr>
    <a:masterClrMapping/>
  </p:clrMapOvr>
  <p:transition>
    <p:fade/>
  </p:transition>
  <p:timing>
    <p:tnLst>
      <p:par>
        <p:cTn id="1" dur="indefinite" restart="never" nodeType="tmRoot"/>
      </p:par>
    </p:tnLst>
  </p:timing>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Demo">
    <p:spTree>
      <p:nvGrpSpPr>
        <p:cNvPr id="1" name=""/>
        <p:cNvGrpSpPr/>
        <p:nvPr/>
      </p:nvGrpSpPr>
      <p:grpSpPr>
        <a:xfrm>
          <a:off x="0" y="0"/>
          <a:ext cx="0" cy="0"/>
          <a:chOff x="0" y="0"/>
          <a:chExt cx="0" cy="0"/>
        </a:xfrm>
      </p:grpSpPr>
      <p:sp>
        <p:nvSpPr>
          <p:cNvPr id="2" name="Title 1"/>
          <p:cNvSpPr>
            <a:spLocks noGrp="1"/>
          </p:cNvSpPr>
          <p:nvPr>
            <p:ph type="title"/>
          </p:nvPr>
        </p:nvSpPr>
        <p:spPr>
          <a:xfrm>
            <a:off x="464199" y="198780"/>
            <a:ext cx="11237921" cy="914400"/>
          </a:xfrm>
        </p:spPr>
        <p:txBody>
          <a:bodyPr>
            <a:normAutofit/>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4" name="Subtitle 2"/>
          <p:cNvSpPr>
            <a:spLocks noGrp="1"/>
          </p:cNvSpPr>
          <p:nvPr>
            <p:ph type="subTitle" idx="1"/>
          </p:nvPr>
        </p:nvSpPr>
        <p:spPr>
          <a:xfrm>
            <a:off x="464197" y="4279407"/>
            <a:ext cx="6194055" cy="384175"/>
          </a:xfrm>
          <a:prstGeom prst="rect">
            <a:avLst/>
          </a:prstGeom>
        </p:spPr>
        <p:txBody>
          <a:bodyPr vert="horz" lIns="91420" tIns="45711" rIns="91420" bIns="45711" rtlCol="0">
            <a:normAutofit/>
          </a:bodyPr>
          <a:lstStyle>
            <a:lvl1pPr marL="0" indent="0" algn="l" defTabSz="914209"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pPr marL="0" lvl="0" indent="0" algn="l" defTabSz="914209" rtl="0" eaLnBrk="1" latinLnBrk="0" hangingPunct="1">
              <a:lnSpc>
                <a:spcPct val="95000"/>
              </a:lnSpc>
              <a:spcBef>
                <a:spcPts val="1440"/>
              </a:spcBef>
              <a:buClr>
                <a:srgbClr val="92D050"/>
              </a:buClr>
              <a:buSzPct val="90000"/>
              <a:buFont typeface="Arial" pitchFamily="34" charset="0"/>
              <a:buNone/>
              <a:tabLst/>
            </a:pPr>
            <a:r>
              <a:rPr lang="en-US" smtClean="0"/>
              <a:t>Click to edit Master subtitle style</a:t>
            </a:r>
            <a:endParaRPr lang="en-US" dirty="0"/>
          </a:p>
        </p:txBody>
      </p:sp>
      <p:sp>
        <p:nvSpPr>
          <p:cNvPr id="5" name="Picture Placeholder 30"/>
          <p:cNvSpPr>
            <a:spLocks noGrp="1"/>
          </p:cNvSpPr>
          <p:nvPr>
            <p:ph type="pic" sz="quarter" idx="11" hasCustomPrompt="1"/>
          </p:nvPr>
        </p:nvSpPr>
        <p:spPr>
          <a:xfrm>
            <a:off x="6946333" y="1917705"/>
            <a:ext cx="4755789" cy="2889251"/>
          </a:xfrm>
          <a:prstGeom prst="rect">
            <a:avLst/>
          </a:prstGeom>
        </p:spPr>
        <p:txBody>
          <a:bodyPr lIns="121877" tIns="60939" rIns="121877" bIns="60939" anchor="ctr" anchorCtr="1"/>
          <a:lstStyle>
            <a:lvl1pPr marL="0" indent="0" algn="ctr">
              <a:buNone/>
              <a:defRPr>
                <a:solidFill>
                  <a:schemeClr val="tx1"/>
                </a:solidFill>
                <a:latin typeface="+mj-lt"/>
              </a:defRPr>
            </a:lvl1pPr>
          </a:lstStyle>
          <a:p>
            <a:r>
              <a:rPr lang="en-US" dirty="0" smtClean="0"/>
              <a:t>Insert photo here</a:t>
            </a:r>
            <a:endParaRPr lang="en-US" dirty="0"/>
          </a:p>
        </p:txBody>
      </p:sp>
      <p:sp>
        <p:nvSpPr>
          <p:cNvPr id="8" name="Text Placeholder 7"/>
          <p:cNvSpPr>
            <a:spLocks noGrp="1"/>
          </p:cNvSpPr>
          <p:nvPr>
            <p:ph type="body" sz="quarter" idx="12"/>
          </p:nvPr>
        </p:nvSpPr>
        <p:spPr>
          <a:xfrm>
            <a:off x="464197" y="2704852"/>
            <a:ext cx="6194055" cy="1600200"/>
          </a:xfrm>
          <a:prstGeom prst="rect">
            <a:avLst/>
          </a:prstGeom>
        </p:spPr>
        <p:txBody>
          <a:bodyPr bIns="0" anchor="b">
            <a:normAutofit/>
          </a:bodyPr>
          <a:lstStyle>
            <a:lvl1pPr marL="0" indent="0" algn="l" defTabSz="914209" rtl="0" eaLnBrk="1" fontAlgn="base" latinLnBrk="0" hangingPunct="1">
              <a:lnSpc>
                <a:spcPct val="80000"/>
              </a:lnSpc>
              <a:spcBef>
                <a:spcPct val="0"/>
              </a:spcBef>
              <a:spcAft>
                <a:spcPct val="0"/>
              </a:spcAft>
              <a:buClr>
                <a:schemeClr val="tx1"/>
              </a:buClr>
              <a:buSzTx/>
              <a:buFont typeface="Ciscolight" pitchFamily="2" charset="0"/>
              <a:buNone/>
              <a:defRPr lang="en-US" sz="6000" b="0" kern="1200" spc="0" baseline="0" dirty="0">
                <a:solidFill>
                  <a:schemeClr val="accent2"/>
                </a:solidFill>
                <a:latin typeface="+mj-lt"/>
                <a:ea typeface="+mj-ea"/>
                <a:cs typeface="+mj-cs"/>
              </a:defRPr>
            </a:lvl1pPr>
          </a:lstStyle>
          <a:p>
            <a:pPr lvl="0"/>
            <a:r>
              <a:rPr lang="en-US" smtClean="0"/>
              <a:t>Click to edit Master text styles</a:t>
            </a:r>
          </a:p>
        </p:txBody>
      </p:sp>
      <p:sp>
        <p:nvSpPr>
          <p:cNvPr id="6" name="Date Placeholder 5"/>
          <p:cNvSpPr>
            <a:spLocks noGrp="1"/>
          </p:cNvSpPr>
          <p:nvPr>
            <p:ph type="dt" sz="half" idx="13"/>
          </p:nvPr>
        </p:nvSpPr>
        <p:spPr/>
        <p:txBody>
          <a:bodyPr/>
          <a:lstStyle/>
          <a:p>
            <a:fld id="{A68C4CAC-FF53-46C2-BEE9-0904DFF5137E}" type="datetimeFigureOut">
              <a:rPr lang="en-US" smtClean="0"/>
              <a:t>3/30/2017</a:t>
            </a:fld>
            <a:endParaRPr lang="en-US"/>
          </a:p>
        </p:txBody>
      </p:sp>
    </p:spTree>
    <p:extLst>
      <p:ext uri="{BB962C8B-B14F-4D97-AF65-F5344CB8AC3E}">
        <p14:creationId xmlns:p14="http://schemas.microsoft.com/office/powerpoint/2010/main" val="387466320"/>
      </p:ext>
    </p:extLst>
  </p:cSld>
  <p:clrMapOvr>
    <a:masterClrMapping/>
  </p:clrMapOvr>
  <p:transition>
    <p:fade/>
  </p:transition>
  <p:timing>
    <p:tnLst>
      <p:par>
        <p:cTn id="1" dur="indefinite" restart="never" nodeType="tmRoot"/>
      </p:par>
    </p:tnLst>
  </p:timing>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Blank whi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2" name="Date Placeholder 1"/>
          <p:cNvSpPr>
            <a:spLocks noGrp="1"/>
          </p:cNvSpPr>
          <p:nvPr>
            <p:ph type="dt" sz="half" idx="11"/>
          </p:nvPr>
        </p:nvSpPr>
        <p:spPr/>
        <p:txBody>
          <a:bodyPr/>
          <a:lstStyle/>
          <a:p>
            <a:fld id="{390CE657-2C99-4038-B1C9-469342A65801}" type="datetimeFigureOut">
              <a:rPr lang="en-US" smtClean="0"/>
              <a:t>3/30/2017</a:t>
            </a:fld>
            <a:endParaRPr lang="en-US"/>
          </a:p>
        </p:txBody>
      </p:sp>
    </p:spTree>
    <p:extLst>
      <p:ext uri="{BB962C8B-B14F-4D97-AF65-F5344CB8AC3E}">
        <p14:creationId xmlns:p14="http://schemas.microsoft.com/office/powerpoint/2010/main" val="2426423739"/>
      </p:ext>
    </p:extLst>
  </p:cSld>
  <p:clrMapOvr>
    <a:masterClrMapping/>
  </p:clrMapOvr>
  <p:transition>
    <p:fade/>
  </p:transition>
  <p:timing>
    <p:tnLst>
      <p:par>
        <p:cTn id="1" dur="indefinite" restart="never" nodeType="tmRoot"/>
      </p:par>
    </p:tnLst>
  </p:timing>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Blank dark gray">
    <p:bg>
      <p:bgPr>
        <a:solidFill>
          <a:srgbClr val="000000"/>
        </a:soli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1"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cxnSp>
        <p:nvCxnSpPr>
          <p:cNvPr id="15" name="Straight Connector 14"/>
          <p:cNvCxnSpPr/>
          <p:nvPr/>
        </p:nvCxnSpPr>
        <p:spPr bwMode="auto">
          <a:xfrm>
            <a:off x="1"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1"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1"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half" idx="11"/>
          </p:nvPr>
        </p:nvSpPr>
        <p:spPr/>
        <p:txBody>
          <a:bodyPr/>
          <a:lstStyle/>
          <a:p>
            <a:fld id="{DB487107-D6EB-4597-AEBC-7E7945CCC255}" type="datetimeFigureOut">
              <a:rPr lang="en-US" smtClean="0"/>
              <a:t>3/30/2017</a:t>
            </a:fld>
            <a:endParaRPr lang="en-US"/>
          </a:p>
        </p:txBody>
      </p:sp>
    </p:spTree>
    <p:extLst>
      <p:ext uri="{BB962C8B-B14F-4D97-AF65-F5344CB8AC3E}">
        <p14:creationId xmlns:p14="http://schemas.microsoft.com/office/powerpoint/2010/main" val="4026398525"/>
      </p:ext>
    </p:extLst>
  </p:cSld>
  <p:clrMapOvr>
    <a:masterClrMapping/>
  </p:clrMapOvr>
  <p:transition>
    <p:fade/>
  </p:transition>
  <p:timing>
    <p:tnLst>
      <p:par>
        <p:cTn id="1" dur="indefinite" restart="never" nodeType="tmRoot"/>
      </p:par>
    </p:tnLst>
  </p:timing>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right grad">
    <p:bg>
      <p:bgPr>
        <a:gradFill>
          <a:gsLst>
            <a:gs pos="0">
              <a:schemeClr val="bg1"/>
            </a:gs>
            <a:gs pos="24000">
              <a:schemeClr val="bg1">
                <a:lumMod val="95000"/>
              </a:schemeClr>
            </a:gs>
            <a:gs pos="61000">
              <a:schemeClr val="bg1">
                <a:lumMod val="85000"/>
              </a:schemeClr>
            </a:gs>
            <a:gs pos="100000">
              <a:schemeClr val="bg1">
                <a:lumMod val="75000"/>
              </a:schemeClr>
            </a:gs>
          </a:gsLst>
          <a:path path="circle">
            <a:fillToRect l="100000" b="100000"/>
          </a:path>
        </a:gradFill>
        <a:effectLst/>
      </p:bgPr>
    </p:bg>
    <p:spTree>
      <p:nvGrpSpPr>
        <p:cNvPr id="1" name=""/>
        <p:cNvGrpSpPr/>
        <p:nvPr/>
      </p:nvGrpSpPr>
      <p:grpSpPr>
        <a:xfrm>
          <a:off x="0" y="0"/>
          <a:ext cx="0" cy="0"/>
          <a:chOff x="0" y="0"/>
          <a:chExt cx="0" cy="0"/>
        </a:xfrm>
      </p:grpSpPr>
      <p:cxnSp>
        <p:nvCxnSpPr>
          <p:cNvPr id="12" name="Straight Connector 11"/>
          <p:cNvCxnSpPr/>
          <p:nvPr/>
        </p:nvCxnSpPr>
        <p:spPr bwMode="auto">
          <a:xfrm>
            <a:off x="1"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cxnSp>
        <p:nvCxnSpPr>
          <p:cNvPr id="15" name="Straight Connector 14"/>
          <p:cNvCxnSpPr/>
          <p:nvPr/>
        </p:nvCxnSpPr>
        <p:spPr bwMode="auto">
          <a:xfrm>
            <a:off x="1"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1" y="6541347"/>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userDrawn="1"/>
        </p:nvCxnSpPr>
        <p:spPr bwMode="auto">
          <a:xfrm>
            <a:off x="1" y="6537960"/>
            <a:ext cx="12188825" cy="0"/>
          </a:xfrm>
          <a:prstGeom prst="line">
            <a:avLst/>
          </a:prstGeom>
          <a:solidFill>
            <a:schemeClr val="bg1"/>
          </a:solidFill>
          <a:ln w="9525" cap="flat" cmpd="sng" algn="ctr">
            <a:solidFill>
              <a:srgbClr val="F382A0">
                <a:alpha val="50196"/>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half" idx="11"/>
          </p:nvPr>
        </p:nvSpPr>
        <p:spPr/>
        <p:txBody>
          <a:bodyPr/>
          <a:lstStyle/>
          <a:p>
            <a:fld id="{65C4AA3E-B1C8-4CA0-B9D7-E167F5F13F43}" type="datetimeFigureOut">
              <a:rPr lang="en-US" smtClean="0"/>
              <a:t>3/30/2017</a:t>
            </a:fld>
            <a:endParaRPr lang="en-US"/>
          </a:p>
        </p:txBody>
      </p:sp>
    </p:spTree>
    <p:extLst>
      <p:ext uri="{BB962C8B-B14F-4D97-AF65-F5344CB8AC3E}">
        <p14:creationId xmlns:p14="http://schemas.microsoft.com/office/powerpoint/2010/main" val="2306299321"/>
      </p:ext>
    </p:extLst>
  </p:cSld>
  <p:clrMapOvr>
    <a:masterClrMapping/>
  </p:clrMapOvr>
  <p:transition>
    <p:fade/>
  </p:transition>
  <p:timing>
    <p:tnLst>
      <p:par>
        <p:cTn id="1" dur="indefinite" restart="never" nodeType="tmRoot"/>
      </p:par>
    </p:tnLst>
  </p:timing>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 Half pa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4" name="Rounded Rectangle 3"/>
          <p:cNvSpPr/>
          <p:nvPr userDrawn="1"/>
        </p:nvSpPr>
        <p:spPr>
          <a:xfrm>
            <a:off x="6056324" y="1639741"/>
            <a:ext cx="5057515" cy="3783163"/>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55" tIns="137155" rIns="137155" bIns="137155" rtlCol="0" anchor="ctr"/>
          <a:lstStyle/>
          <a:p>
            <a:pPr algn="ctr">
              <a:buClr>
                <a:srgbClr val="E45785"/>
              </a:buClr>
            </a:pPr>
            <a:endParaRPr lang="en-US" sz="3100" dirty="0">
              <a:solidFill>
                <a:srgbClr val="FFFFFF"/>
              </a:solidFill>
              <a:latin typeface="Calibri Light" panose="020F0302020204030204"/>
            </a:endParaRPr>
          </a:p>
        </p:txBody>
      </p:sp>
      <p:sp>
        <p:nvSpPr>
          <p:cNvPr id="5" name="Text Placeholder 11"/>
          <p:cNvSpPr>
            <a:spLocks noGrp="1"/>
          </p:cNvSpPr>
          <p:nvPr>
            <p:ph type="body" sz="quarter" idx="11" hasCustomPrompt="1"/>
          </p:nvPr>
        </p:nvSpPr>
        <p:spPr bwMode="white">
          <a:xfrm>
            <a:off x="6204744" y="1747690"/>
            <a:ext cx="4727110" cy="2440001"/>
          </a:xfrm>
          <a:prstGeom prst="rect">
            <a:avLst/>
          </a:prstGeom>
        </p:spPr>
        <p:txBody>
          <a:bodyPr lIns="137155" tIns="137155" rIns="137155" bIns="137155" anchor="ctr">
            <a:noAutofit/>
          </a:bodyPr>
          <a:lstStyle>
            <a:lvl1pPr marL="114275" indent="-114275" algn="l" defTabSz="914171" rtl="0" eaLnBrk="1" latinLnBrk="0" hangingPunct="1">
              <a:lnSpc>
                <a:spcPct val="90000"/>
              </a:lnSpc>
              <a:spcBef>
                <a:spcPts val="0"/>
              </a:spcBef>
              <a:buNone/>
              <a:defRPr lang="en-US" sz="2400" b="1" kern="1200" dirty="0" smtClean="0">
                <a:solidFill>
                  <a:schemeClr val="bg1"/>
                </a:solidFill>
                <a:latin typeface="+mn-lt"/>
                <a:ea typeface="+mn-ea"/>
                <a:cs typeface="Arial" panose="020B0604020202020204" pitchFamily="34" charset="0"/>
              </a:defRPr>
            </a:lvl1pPr>
            <a:lvl2pPr marL="114275" indent="-114275" algn="l" defTabSz="914171" rtl="0" eaLnBrk="1" latinLnBrk="0" hangingPunct="1">
              <a:defRPr lang="en-US" sz="2000" kern="1200" dirty="0" smtClean="0">
                <a:solidFill>
                  <a:schemeClr val="accent2"/>
                </a:solidFill>
                <a:latin typeface="Ciscolight" pitchFamily="2" charset="0"/>
                <a:ea typeface="+mn-ea"/>
                <a:cs typeface="+mn-cs"/>
              </a:defRPr>
            </a:lvl2pPr>
            <a:lvl3pPr marL="114275" indent="-114275" algn="l" defTabSz="914171" rtl="0" eaLnBrk="1" latinLnBrk="0" hangingPunct="1">
              <a:defRPr lang="en-US" sz="2000" kern="1200" dirty="0" smtClean="0">
                <a:solidFill>
                  <a:schemeClr val="accent2"/>
                </a:solidFill>
                <a:latin typeface="Ciscolight" pitchFamily="2" charset="0"/>
                <a:ea typeface="+mn-ea"/>
                <a:cs typeface="+mn-cs"/>
              </a:defRPr>
            </a:lvl3pPr>
            <a:lvl4pPr marL="114275" indent="-114275" algn="l" defTabSz="914171" rtl="0" eaLnBrk="1" latinLnBrk="0" hangingPunct="1">
              <a:defRPr lang="en-US" sz="2000" kern="1200" dirty="0" smtClean="0">
                <a:solidFill>
                  <a:schemeClr val="accent2"/>
                </a:solidFill>
                <a:latin typeface="Ciscolight" pitchFamily="2" charset="0"/>
                <a:ea typeface="+mn-ea"/>
                <a:cs typeface="+mn-cs"/>
              </a:defRPr>
            </a:lvl4pPr>
            <a:lvl5pPr marL="114275" indent="-114275" algn="l" defTabSz="914171"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6" name="Text Placeholder 18"/>
          <p:cNvSpPr>
            <a:spLocks noGrp="1"/>
          </p:cNvSpPr>
          <p:nvPr>
            <p:ph type="body" sz="quarter" idx="14" hasCustomPrompt="1"/>
          </p:nvPr>
        </p:nvSpPr>
        <p:spPr bwMode="white">
          <a:xfrm>
            <a:off x="6204744" y="4736592"/>
            <a:ext cx="4727110" cy="338328"/>
          </a:xfrm>
          <a:prstGeom prst="rect">
            <a:avLst/>
          </a:prstGeom>
          <a:noFill/>
        </p:spPr>
        <p:txBody>
          <a:bodyPr wrap="square" lIns="121877" tIns="60939" rIns="121877" bIns="60939" anchor="ctr">
            <a:noAutofit/>
          </a:bodyPr>
          <a:lstStyle>
            <a:lvl1pPr marL="0" indent="0">
              <a:lnSpc>
                <a:spcPct val="100000"/>
              </a:lnSpc>
              <a:spcBef>
                <a:spcPts val="0"/>
              </a:spcBef>
              <a:buClr>
                <a:schemeClr val="tx2"/>
              </a:buClr>
              <a:buFontTx/>
              <a:buNone/>
              <a:defRPr sz="1500">
                <a:solidFill>
                  <a:schemeClr val="bg1"/>
                </a:solidFill>
                <a:latin typeface="+mn-lt"/>
                <a:cs typeface="Arial" panose="020B0604020202020204" pitchFamily="34" charset="0"/>
              </a:defRPr>
            </a:lvl1pPr>
          </a:lstStyle>
          <a:p>
            <a:pPr lvl="0"/>
            <a:r>
              <a:rPr lang="en-US" dirty="0" smtClean="0"/>
              <a:t>Source Name</a:t>
            </a:r>
            <a:endParaRPr lang="en-US" dirty="0"/>
          </a:p>
        </p:txBody>
      </p:sp>
      <p:grpSp>
        <p:nvGrpSpPr>
          <p:cNvPr id="8" name="Group 7"/>
          <p:cNvGrpSpPr/>
          <p:nvPr userDrawn="1"/>
        </p:nvGrpSpPr>
        <p:grpSpPr>
          <a:xfrm>
            <a:off x="11113843" y="1639741"/>
            <a:ext cx="1073894" cy="3783163"/>
            <a:chOff x="8406179" y="-263"/>
            <a:chExt cx="737001" cy="6858000"/>
          </a:xfrm>
        </p:grpSpPr>
        <p:sp>
          <p:nvSpPr>
            <p:cNvPr id="9" name="Rectangle 8"/>
            <p:cNvSpPr/>
            <p:nvPr userDrawn="1"/>
          </p:nvSpPr>
          <p:spPr bwMode="auto">
            <a:xfrm>
              <a:off x="8651235" y="-263"/>
              <a:ext cx="246888" cy="6858000"/>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sp>
          <p:nvSpPr>
            <p:cNvPr id="10" name="Rectangle 9"/>
            <p:cNvSpPr/>
            <p:nvPr userDrawn="1"/>
          </p:nvSpPr>
          <p:spPr bwMode="auto">
            <a:xfrm>
              <a:off x="8896292" y="-263"/>
              <a:ext cx="246888" cy="6858000"/>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2400" dirty="0" smtClean="0">
                  <a:solidFill>
                    <a:srgbClr val="4D4D4F"/>
                  </a:solidFill>
                  <a:latin typeface="Calibri" panose="020F0502020204030204"/>
                </a:rPr>
                <a:t> </a:t>
              </a:r>
            </a:p>
          </p:txBody>
        </p:sp>
        <p:sp>
          <p:nvSpPr>
            <p:cNvPr id="11" name="Rectangle 10"/>
            <p:cNvSpPr/>
            <p:nvPr userDrawn="1"/>
          </p:nvSpPr>
          <p:spPr bwMode="auto">
            <a:xfrm>
              <a:off x="8406179" y="-263"/>
              <a:ext cx="245631" cy="6858000"/>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grpSp>
      <p:sp>
        <p:nvSpPr>
          <p:cNvPr id="13" name="Text Placeholder 12"/>
          <p:cNvSpPr>
            <a:spLocks noGrp="1"/>
          </p:cNvSpPr>
          <p:nvPr>
            <p:ph type="body" sz="quarter" idx="16"/>
          </p:nvPr>
        </p:nvSpPr>
        <p:spPr>
          <a:xfrm>
            <a:off x="436145" y="1639741"/>
            <a:ext cx="5438195" cy="3783163"/>
          </a:xfrm>
          <a:prstGeom prst="rect">
            <a:avLst/>
          </a:prstGeom>
        </p:spPr>
        <p:txBody>
          <a:bodyPr>
            <a:normAutofit/>
          </a:bodyPr>
          <a:lstStyle>
            <a:lvl1pPr marL="168268" indent="-168268">
              <a:buFont typeface="Arial" panose="020B0604020202020204" pitchFamily="34" charset="0"/>
              <a:buChar char="•"/>
              <a:defRPr sz="1900">
                <a:solidFill>
                  <a:schemeClr val="tx1"/>
                </a:solidFill>
              </a:defRPr>
            </a:lvl1pPr>
            <a:lvl2pPr marL="514329" indent="-228591">
              <a:buFont typeface="Arial" panose="020B0604020202020204" pitchFamily="34" charset="0"/>
              <a:buChar char="−"/>
              <a:defRPr sz="1600"/>
            </a:lvl2pPr>
            <a:lvl3pPr>
              <a:defRPr sz="1600"/>
            </a:lvl3pPr>
            <a:lvl4pPr>
              <a:defRPr sz="1500"/>
            </a:lvl4pPr>
            <a:lvl5pPr>
              <a:defRPr sz="1200"/>
            </a:lvl5pPr>
          </a:lstStyle>
          <a:p>
            <a:pPr lvl="0"/>
            <a:r>
              <a:rPr lang="en-US" smtClean="0"/>
              <a:t>Click to edit Master text styles</a:t>
            </a:r>
          </a:p>
        </p:txBody>
      </p:sp>
      <p:sp>
        <p:nvSpPr>
          <p:cNvPr id="7" name="Date Placeholder 6"/>
          <p:cNvSpPr>
            <a:spLocks noGrp="1"/>
          </p:cNvSpPr>
          <p:nvPr>
            <p:ph type="dt" sz="half" idx="17"/>
          </p:nvPr>
        </p:nvSpPr>
        <p:spPr/>
        <p:txBody>
          <a:bodyPr/>
          <a:lstStyle/>
          <a:p>
            <a:fld id="{5DC0C7A4-E383-473C-998B-ECBEBD809BB0}" type="datetimeFigureOut">
              <a:rPr lang="en-US" smtClean="0"/>
              <a:t>3/30/2017</a:t>
            </a:fld>
            <a:endParaRPr lang="en-US"/>
          </a:p>
        </p:txBody>
      </p:sp>
    </p:spTree>
    <p:extLst>
      <p:ext uri="{BB962C8B-B14F-4D97-AF65-F5344CB8AC3E}">
        <p14:creationId xmlns:p14="http://schemas.microsoft.com/office/powerpoint/2010/main" val="3296294093"/>
      </p:ext>
    </p:extLst>
  </p:cSld>
  <p:clrMapOvr>
    <a:masterClrMapping/>
  </p:clrMapOvr>
  <p:transition>
    <p:fade/>
  </p:transition>
  <p:timing>
    <p:tnLst>
      <p:par>
        <p:cTn id="1" dur="indefinite" restart="never" nodeType="tmRoot"/>
      </p:par>
    </p:tnLst>
  </p:timing>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Story tellin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sp>
        <p:nvSpPr>
          <p:cNvPr id="4" name="Text Placeholder 3"/>
          <p:cNvSpPr>
            <a:spLocks noGrp="1"/>
          </p:cNvSpPr>
          <p:nvPr>
            <p:ph type="body" sz="quarter" idx="11"/>
          </p:nvPr>
        </p:nvSpPr>
        <p:spPr>
          <a:xfrm>
            <a:off x="5481794" y="872691"/>
            <a:ext cx="6372691" cy="5120640"/>
          </a:xfrm>
          <a:prstGeom prst="rect">
            <a:avLst/>
          </a:prstGeom>
        </p:spPr>
        <p:txBody>
          <a:bodyPr lIns="121877" tIns="60939" rIns="121877" bIns="60939" anchor="ctr" anchorCtr="0">
            <a:noAutofit/>
          </a:bodyPr>
          <a:lstStyle>
            <a:lvl1pPr marL="0" indent="0">
              <a:buFontTx/>
              <a:buNone/>
              <a:defRPr sz="2400" baseline="0">
                <a:solidFill>
                  <a:schemeClr val="tx1"/>
                </a:solidFill>
                <a:latin typeface="+mn-lt"/>
              </a:defRPr>
            </a:lvl1pPr>
            <a:lvl2pPr>
              <a:defRPr sz="2000"/>
            </a:lvl2pPr>
            <a:lvl3pPr>
              <a:defRPr sz="2000"/>
            </a:lvl3pPr>
            <a:lvl4pPr>
              <a:defRPr sz="2000"/>
            </a:lvl4pPr>
            <a:lvl5pPr>
              <a:defRPr sz="2000"/>
            </a:lvl5pPr>
          </a:lstStyle>
          <a:p>
            <a:pPr lvl="0"/>
            <a:r>
              <a:rPr lang="en-US" smtClean="0"/>
              <a:t>Click to edit Master text styles</a:t>
            </a:r>
          </a:p>
        </p:txBody>
      </p:sp>
      <p:cxnSp>
        <p:nvCxnSpPr>
          <p:cNvPr id="5" name="Straight Connector 4"/>
          <p:cNvCxnSpPr/>
          <p:nvPr userDrawn="1"/>
        </p:nvCxnSpPr>
        <p:spPr>
          <a:xfrm>
            <a:off x="5228909" y="812809"/>
            <a:ext cx="0" cy="5313679"/>
          </a:xfrm>
          <a:prstGeom prst="line">
            <a:avLst/>
          </a:prstGeom>
          <a:ln w="38100" cap="flat"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0903" y="1918744"/>
            <a:ext cx="4490214" cy="3020519"/>
          </a:xfrm>
        </p:spPr>
        <p:txBody>
          <a:bodyPr vert="horz" lIns="82276" tIns="45711" rIns="82276" bIns="45711" rtlCol="0" anchor="ctr" anchorCtr="0">
            <a:noAutofit/>
          </a:bodyPr>
          <a:lstStyle>
            <a:lvl1pPr marL="0" indent="0" algn="l" defTabSz="914209" rtl="0" eaLnBrk="1" latinLnBrk="0" hangingPunct="1">
              <a:lnSpc>
                <a:spcPct val="80000"/>
              </a:lnSpc>
              <a:spcBef>
                <a:spcPct val="0"/>
              </a:spcBef>
              <a:buClr>
                <a:schemeClr val="tx1"/>
              </a:buClr>
              <a:buFont typeface="Ciscolight" pitchFamily="2" charset="0"/>
              <a:buNone/>
              <a:defRPr lang="en-US" sz="4400" b="0" kern="1200" spc="0" baseline="0" dirty="0">
                <a:solidFill>
                  <a:schemeClr val="tx2">
                    <a:lumMod val="75000"/>
                  </a:schemeClr>
                </a:solidFill>
                <a:latin typeface="+mj-lt"/>
                <a:ea typeface="+mj-ea"/>
                <a:cs typeface="+mj-cs"/>
              </a:defRPr>
            </a:lvl1pPr>
          </a:lstStyle>
          <a:p>
            <a:r>
              <a:rPr lang="en-US" smtClean="0"/>
              <a:t>Click to edit Master title style</a:t>
            </a:r>
            <a:endParaRPr lang="en-US" dirty="0"/>
          </a:p>
        </p:txBody>
      </p:sp>
      <p:sp>
        <p:nvSpPr>
          <p:cNvPr id="2" name="Date Placeholder 1"/>
          <p:cNvSpPr>
            <a:spLocks noGrp="1"/>
          </p:cNvSpPr>
          <p:nvPr>
            <p:ph type="dt" sz="half" idx="12"/>
          </p:nvPr>
        </p:nvSpPr>
        <p:spPr/>
        <p:txBody>
          <a:bodyPr/>
          <a:lstStyle/>
          <a:p>
            <a:fld id="{92CABBE9-1B02-4470-95CC-BA3554A613D4}" type="datetimeFigureOut">
              <a:rPr lang="en-US" smtClean="0"/>
              <a:t>3/30/2017</a:t>
            </a:fld>
            <a:endParaRPr lang="en-US"/>
          </a:p>
        </p:txBody>
      </p:sp>
    </p:spTree>
    <p:extLst>
      <p:ext uri="{BB962C8B-B14F-4D97-AF65-F5344CB8AC3E}">
        <p14:creationId xmlns:p14="http://schemas.microsoft.com/office/powerpoint/2010/main" val="3308123731"/>
      </p:ext>
    </p:extLst>
  </p:cSld>
  <p:clrMapOvr>
    <a:masterClrMapping/>
  </p:clrMapOvr>
  <p:transition>
    <p:fade/>
  </p:transition>
  <p:timing>
    <p:tnLst>
      <p:par>
        <p:cTn id="1" dur="indefinite" restart="never" nodeType="tmRoot"/>
      </p:par>
    </p:tnLst>
  </p:timing>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2 summary points">
    <p:spTree>
      <p:nvGrpSpPr>
        <p:cNvPr id="1" name=""/>
        <p:cNvGrpSpPr/>
        <p:nvPr/>
      </p:nvGrpSpPr>
      <p:grpSpPr>
        <a:xfrm>
          <a:off x="0" y="0"/>
          <a:ext cx="0" cy="0"/>
          <a:chOff x="0" y="0"/>
          <a:chExt cx="0" cy="0"/>
        </a:xfrm>
      </p:grpSpPr>
      <p:sp>
        <p:nvSpPr>
          <p:cNvPr id="17" name="Rectangle 16"/>
          <p:cNvSpPr/>
          <p:nvPr userDrawn="1"/>
        </p:nvSpPr>
        <p:spPr bwMode="auto">
          <a:xfrm>
            <a:off x="2" y="3810000"/>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6" name="Rectangle 15"/>
          <p:cNvSpPr/>
          <p:nvPr userDrawn="1"/>
        </p:nvSpPr>
        <p:spPr bwMode="auto">
          <a:xfrm>
            <a:off x="2" y="1507212"/>
            <a:ext cx="2981607" cy="1929384"/>
          </a:xfrm>
          <a:prstGeom prst="rect">
            <a:avLst/>
          </a:prstGeom>
          <a:solidFill>
            <a:schemeClr val="tx1"/>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E45785"/>
                </a:solidFill>
              </a:rPr>
              <a:t>[Restricted] ONLY for designated groups and individuals</a:t>
            </a:r>
            <a:endParaRPr lang="en-US" dirty="0">
              <a:solidFill>
                <a:srgbClr val="E45785"/>
              </a:solidFill>
            </a:endParaRPr>
          </a:p>
        </p:txBody>
      </p:sp>
      <p:grpSp>
        <p:nvGrpSpPr>
          <p:cNvPr id="4" name="Group 3"/>
          <p:cNvGrpSpPr/>
          <p:nvPr userDrawn="1"/>
        </p:nvGrpSpPr>
        <p:grpSpPr>
          <a:xfrm>
            <a:off x="2287684" y="3810000"/>
            <a:ext cx="694763" cy="1929384"/>
            <a:chOff x="336126" y="3390202"/>
            <a:chExt cx="788837" cy="1929384"/>
          </a:xfrm>
        </p:grpSpPr>
        <p:sp>
          <p:nvSpPr>
            <p:cNvPr id="5" name="Rectangle 4"/>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6" name="Rectangle 5"/>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7" name="Rectangle 6"/>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8" name="Rectangle 7"/>
          <p:cNvSpPr/>
          <p:nvPr userDrawn="1"/>
        </p:nvSpPr>
        <p:spPr bwMode="auto">
          <a:xfrm>
            <a:off x="2982452" y="3810000"/>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grpSp>
        <p:nvGrpSpPr>
          <p:cNvPr id="9" name="Group 8"/>
          <p:cNvGrpSpPr/>
          <p:nvPr userDrawn="1"/>
        </p:nvGrpSpPr>
        <p:grpSpPr>
          <a:xfrm>
            <a:off x="2287684" y="1507212"/>
            <a:ext cx="694763" cy="1929384"/>
            <a:chOff x="336126" y="3390202"/>
            <a:chExt cx="788837" cy="1929384"/>
          </a:xfrm>
        </p:grpSpPr>
        <p:sp>
          <p:nvSpPr>
            <p:cNvPr id="10" name="Rectangle 9"/>
            <p:cNvSpPr/>
            <p:nvPr userDrawn="1"/>
          </p:nvSpPr>
          <p:spPr bwMode="auto">
            <a:xfrm flipH="1">
              <a:off x="598419" y="3390202"/>
              <a:ext cx="264253" cy="1929384"/>
            </a:xfrm>
            <a:prstGeom prst="rect">
              <a:avLst/>
            </a:prstGeom>
            <a:solidFill>
              <a:srgbClr val="E45785">
                <a:alpha val="6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sp>
          <p:nvSpPr>
            <p:cNvPr id="11" name="Rectangle 10"/>
            <p:cNvSpPr/>
            <p:nvPr userDrawn="1"/>
          </p:nvSpPr>
          <p:spPr bwMode="auto">
            <a:xfrm flipH="1">
              <a:off x="336126" y="3390202"/>
              <a:ext cx="264253" cy="1929384"/>
            </a:xfrm>
            <a:prstGeom prst="rect">
              <a:avLst/>
            </a:prstGeom>
            <a:solidFill>
              <a:srgbClr val="E45785">
                <a:alpha val="3490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r>
                <a:rPr lang="en-US" sz="3100" dirty="0" smtClean="0">
                  <a:solidFill>
                    <a:srgbClr val="4D4D4F"/>
                  </a:solidFill>
                  <a:latin typeface="Arial" panose="020B0604020202020204" pitchFamily="34" charset="0"/>
                </a:rPr>
                <a:t> </a:t>
              </a:r>
            </a:p>
          </p:txBody>
        </p:sp>
        <p:sp>
          <p:nvSpPr>
            <p:cNvPr id="12" name="Rectangle 11"/>
            <p:cNvSpPr/>
            <p:nvPr userDrawn="1"/>
          </p:nvSpPr>
          <p:spPr bwMode="auto">
            <a:xfrm flipH="1">
              <a:off x="862056" y="3390202"/>
              <a:ext cx="262907" cy="1929384"/>
            </a:xfrm>
            <a:prstGeom prst="rect">
              <a:avLst/>
            </a:prstGeom>
            <a:solidFill>
              <a:srgbClr val="E45785">
                <a:alpha val="85098"/>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3100" dirty="0" smtClean="0">
                <a:solidFill>
                  <a:srgbClr val="4D4D4F"/>
                </a:solidFill>
                <a:latin typeface="Arial" panose="020B0604020202020204" pitchFamily="34" charset="0"/>
              </a:endParaRPr>
            </a:p>
          </p:txBody>
        </p:sp>
      </p:grpSp>
      <p:sp>
        <p:nvSpPr>
          <p:cNvPr id="13" name="Rectangle 12"/>
          <p:cNvSpPr/>
          <p:nvPr userDrawn="1"/>
        </p:nvSpPr>
        <p:spPr bwMode="auto">
          <a:xfrm>
            <a:off x="2982452" y="1507212"/>
            <a:ext cx="9206379" cy="1929384"/>
          </a:xfrm>
          <a:prstGeom prst="rect">
            <a:avLst/>
          </a:prstGeom>
          <a:solidFill>
            <a:schemeClr val="accent2"/>
          </a:solidFill>
          <a:ln w="12700" algn="ctr">
            <a:noFill/>
            <a:miter lim="800000"/>
            <a:headEnd/>
            <a:tailEnd/>
          </a:ln>
          <a:effectLst/>
          <a:extLst/>
        </p:spPr>
        <p:txBody>
          <a:bodyPr lIns="1462979" tIns="45719" rIns="228591" bIns="45719" rtlCol="0" anchor="ctr">
            <a:normAutofit/>
          </a:bodyPr>
          <a:lstStyle/>
          <a:p>
            <a:pPr>
              <a:spcBef>
                <a:spcPts val="0"/>
              </a:spcBef>
              <a:buClr>
                <a:srgbClr val="DB3977"/>
              </a:buClr>
            </a:pPr>
            <a:endParaRPr lang="en-US" sz="3200" dirty="0">
              <a:solidFill>
                <a:srgbClr val="4D4D4F"/>
              </a:solidFill>
              <a:latin typeface="Calibri" panose="020F0502020204030204"/>
            </a:endParaRPr>
          </a:p>
        </p:txBody>
      </p:sp>
      <p:sp>
        <p:nvSpPr>
          <p:cNvPr id="14" name="T_1"/>
          <p:cNvSpPr>
            <a:spLocks noGrp="1"/>
          </p:cNvSpPr>
          <p:nvPr>
            <p:ph type="body" sz="quarter" idx="13"/>
          </p:nvPr>
        </p:nvSpPr>
        <p:spPr bwMode="white">
          <a:xfrm>
            <a:off x="2982447" y="1513937"/>
            <a:ext cx="8719673" cy="1922660"/>
          </a:xfrm>
          <a:prstGeom prst="rect">
            <a:avLst/>
          </a:prstGeom>
        </p:spPr>
        <p:txBody>
          <a:bodyPr anchor="ctr">
            <a:normAutofit/>
          </a:bodyPr>
          <a:lstStyle>
            <a:lvl1pPr marL="457181" indent="0">
              <a:buFontTx/>
              <a:buNone/>
              <a:defRPr sz="3200" baseline="0">
                <a:solidFill>
                  <a:schemeClr val="bg1"/>
                </a:solidFill>
              </a:defRPr>
            </a:lvl1pPr>
          </a:lstStyle>
          <a:p>
            <a:pPr lvl="0"/>
            <a:r>
              <a:rPr lang="en-US" smtClean="0"/>
              <a:t>Click to edit Master text styles</a:t>
            </a:r>
          </a:p>
        </p:txBody>
      </p:sp>
      <p:sp>
        <p:nvSpPr>
          <p:cNvPr id="15" name="Text Placeholder 11"/>
          <p:cNvSpPr>
            <a:spLocks noGrp="1"/>
          </p:cNvSpPr>
          <p:nvPr>
            <p:ph type="body" sz="quarter" idx="16"/>
          </p:nvPr>
        </p:nvSpPr>
        <p:spPr bwMode="white">
          <a:xfrm>
            <a:off x="2981613" y="3810000"/>
            <a:ext cx="8720511" cy="1928813"/>
          </a:xfrm>
          <a:prstGeom prst="rect">
            <a:avLst/>
          </a:prstGeom>
        </p:spPr>
        <p:txBody>
          <a:bodyPr anchor="ctr" anchorCtr="0">
            <a:normAutofit/>
          </a:bodyPr>
          <a:lstStyle>
            <a:lvl1pPr marL="457181" indent="0" algn="l" rtl="0" eaLnBrk="1" fontAlgn="base" hangingPunct="1">
              <a:lnSpc>
                <a:spcPct val="90000"/>
              </a:lnSpc>
              <a:spcBef>
                <a:spcPts val="2400"/>
              </a:spcBef>
              <a:spcAft>
                <a:spcPct val="0"/>
              </a:spcAft>
              <a:buClr>
                <a:schemeClr val="accent1"/>
              </a:buClr>
              <a:buSzPct val="100000"/>
              <a:buFontTx/>
              <a:buNone/>
              <a:defRPr lang="en-US" sz="3200" baseline="0" dirty="0">
                <a:solidFill>
                  <a:schemeClr val="bg1"/>
                </a:solidFill>
                <a:latin typeface="+mn-lt"/>
                <a:ea typeface="+mn-ea"/>
                <a:cs typeface="Arial" pitchFamily="34" charset="0"/>
              </a:defRPr>
            </a:lvl1pPr>
          </a:lstStyle>
          <a:p>
            <a:pPr marL="457181" lvl="0" indent="0" algn="l" rtl="0" eaLnBrk="1" fontAlgn="base" hangingPunct="1">
              <a:lnSpc>
                <a:spcPct val="90000"/>
              </a:lnSpc>
              <a:spcBef>
                <a:spcPts val="2400"/>
              </a:spcBef>
              <a:spcAft>
                <a:spcPct val="0"/>
              </a:spcAft>
              <a:buClr>
                <a:schemeClr val="accent1"/>
              </a:buClr>
              <a:buSzPct val="100000"/>
              <a:buFontTx/>
              <a:buNone/>
            </a:pPr>
            <a:r>
              <a:rPr lang="en-US" smtClean="0"/>
              <a:t>Click to edit Master text styles</a:t>
            </a:r>
          </a:p>
        </p:txBody>
      </p:sp>
      <p:sp>
        <p:nvSpPr>
          <p:cNvPr id="19" name="Content Placeholder 18"/>
          <p:cNvSpPr>
            <a:spLocks noGrp="1"/>
          </p:cNvSpPr>
          <p:nvPr>
            <p:ph sz="quarter" idx="17" hasCustomPrompt="1"/>
          </p:nvPr>
        </p:nvSpPr>
        <p:spPr bwMode="white">
          <a:xfrm>
            <a:off x="3" y="1421434"/>
            <a:ext cx="2287681" cy="2100943"/>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20" name="Content Placeholder 18"/>
          <p:cNvSpPr>
            <a:spLocks noGrp="1"/>
          </p:cNvSpPr>
          <p:nvPr>
            <p:ph sz="quarter" idx="18" hasCustomPrompt="1"/>
          </p:nvPr>
        </p:nvSpPr>
        <p:spPr bwMode="white">
          <a:xfrm>
            <a:off x="3" y="3722847"/>
            <a:ext cx="2287681" cy="2103120"/>
          </a:xfrm>
          <a:prstGeom prst="rect">
            <a:avLst/>
          </a:prstGeom>
        </p:spPr>
        <p:txBody>
          <a:bodyPr lIns="182872" tIns="182872" rIns="182872" bIns="274308" anchor="ctr">
            <a:normAutofit/>
          </a:bodyPr>
          <a:lstStyle>
            <a:lvl1pPr marL="0" indent="0" algn="ctr">
              <a:buFontTx/>
              <a:buNone/>
              <a:defRPr sz="9600" b="1">
                <a:solidFill>
                  <a:schemeClr val="bg1"/>
                </a:solidFill>
              </a:defRPr>
            </a:lvl1pPr>
          </a:lstStyle>
          <a:p>
            <a:pPr lvl="0"/>
            <a:r>
              <a:rPr lang="en-US" dirty="0" smtClean="0"/>
              <a:t>#</a:t>
            </a:r>
            <a:endParaRPr lang="en-US" dirty="0"/>
          </a:p>
        </p:txBody>
      </p:sp>
      <p:sp>
        <p:nvSpPr>
          <p:cNvPr id="18" name="Date Placeholder 17"/>
          <p:cNvSpPr>
            <a:spLocks noGrp="1"/>
          </p:cNvSpPr>
          <p:nvPr>
            <p:ph type="dt" sz="half" idx="19"/>
          </p:nvPr>
        </p:nvSpPr>
        <p:spPr/>
        <p:txBody>
          <a:bodyPr/>
          <a:lstStyle/>
          <a:p>
            <a:fld id="{C721EA7B-40E7-4A25-8514-368DCD13B6B9}" type="datetimeFigureOut">
              <a:rPr lang="en-US" smtClean="0"/>
              <a:t>3/30/2017</a:t>
            </a:fld>
            <a:endParaRPr lang="en-US"/>
          </a:p>
        </p:txBody>
      </p:sp>
    </p:spTree>
    <p:extLst>
      <p:ext uri="{BB962C8B-B14F-4D97-AF65-F5344CB8AC3E}">
        <p14:creationId xmlns:p14="http://schemas.microsoft.com/office/powerpoint/2010/main" val="536284031"/>
      </p:ext>
    </p:extLst>
  </p:cSld>
  <p:clrMapOvr>
    <a:masterClrMapping/>
  </p:clrMapOvr>
  <p:transition>
    <p:fade/>
  </p:transition>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117" Type="http://schemas.openxmlformats.org/officeDocument/2006/relationships/slideLayout" Target="../slideLayouts/slideLayout132.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84" Type="http://schemas.openxmlformats.org/officeDocument/2006/relationships/slideLayout" Target="../slideLayouts/slideLayout99.xml"/><Relationship Id="rId89" Type="http://schemas.openxmlformats.org/officeDocument/2006/relationships/slideLayout" Target="../slideLayouts/slideLayout104.xml"/><Relationship Id="rId112" Type="http://schemas.openxmlformats.org/officeDocument/2006/relationships/slideLayout" Target="../slideLayouts/slideLayout127.xml"/><Relationship Id="rId133" Type="http://schemas.openxmlformats.org/officeDocument/2006/relationships/slideLayout" Target="../slideLayouts/slideLayout148.xml"/><Relationship Id="rId138" Type="http://schemas.openxmlformats.org/officeDocument/2006/relationships/slideLayout" Target="../slideLayouts/slideLayout153.xml"/><Relationship Id="rId16" Type="http://schemas.openxmlformats.org/officeDocument/2006/relationships/slideLayout" Target="../slideLayouts/slideLayout31.xml"/><Relationship Id="rId107" Type="http://schemas.openxmlformats.org/officeDocument/2006/relationships/slideLayout" Target="../slideLayouts/slideLayout122.xml"/><Relationship Id="rId11" Type="http://schemas.openxmlformats.org/officeDocument/2006/relationships/slideLayout" Target="../slideLayouts/slideLayout26.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74" Type="http://schemas.openxmlformats.org/officeDocument/2006/relationships/slideLayout" Target="../slideLayouts/slideLayout89.xml"/><Relationship Id="rId79" Type="http://schemas.openxmlformats.org/officeDocument/2006/relationships/slideLayout" Target="../slideLayouts/slideLayout94.xml"/><Relationship Id="rId102" Type="http://schemas.openxmlformats.org/officeDocument/2006/relationships/slideLayout" Target="../slideLayouts/slideLayout117.xml"/><Relationship Id="rId123" Type="http://schemas.openxmlformats.org/officeDocument/2006/relationships/slideLayout" Target="../slideLayouts/slideLayout138.xml"/><Relationship Id="rId128" Type="http://schemas.openxmlformats.org/officeDocument/2006/relationships/slideLayout" Target="../slideLayouts/slideLayout143.xml"/><Relationship Id="rId144" Type="http://schemas.openxmlformats.org/officeDocument/2006/relationships/slideLayout" Target="../slideLayouts/slideLayout159.xml"/><Relationship Id="rId5" Type="http://schemas.openxmlformats.org/officeDocument/2006/relationships/slideLayout" Target="../slideLayouts/slideLayout20.xml"/><Relationship Id="rId90" Type="http://schemas.openxmlformats.org/officeDocument/2006/relationships/slideLayout" Target="../slideLayouts/slideLayout105.xml"/><Relationship Id="rId95" Type="http://schemas.openxmlformats.org/officeDocument/2006/relationships/slideLayout" Target="../slideLayouts/slideLayout110.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113" Type="http://schemas.openxmlformats.org/officeDocument/2006/relationships/slideLayout" Target="../slideLayouts/slideLayout128.xml"/><Relationship Id="rId118" Type="http://schemas.openxmlformats.org/officeDocument/2006/relationships/slideLayout" Target="../slideLayouts/slideLayout133.xml"/><Relationship Id="rId134" Type="http://schemas.openxmlformats.org/officeDocument/2006/relationships/slideLayout" Target="../slideLayouts/slideLayout149.xml"/><Relationship Id="rId139" Type="http://schemas.openxmlformats.org/officeDocument/2006/relationships/slideLayout" Target="../slideLayouts/slideLayout154.xml"/><Relationship Id="rId80" Type="http://schemas.openxmlformats.org/officeDocument/2006/relationships/slideLayout" Target="../slideLayouts/slideLayout95.xml"/><Relationship Id="rId85" Type="http://schemas.openxmlformats.org/officeDocument/2006/relationships/slideLayout" Target="../slideLayouts/slideLayout100.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103" Type="http://schemas.openxmlformats.org/officeDocument/2006/relationships/slideLayout" Target="../slideLayouts/slideLayout118.xml"/><Relationship Id="rId108" Type="http://schemas.openxmlformats.org/officeDocument/2006/relationships/slideLayout" Target="../slideLayouts/slideLayout123.xml"/><Relationship Id="rId116" Type="http://schemas.openxmlformats.org/officeDocument/2006/relationships/slideLayout" Target="../slideLayouts/slideLayout131.xml"/><Relationship Id="rId124" Type="http://schemas.openxmlformats.org/officeDocument/2006/relationships/slideLayout" Target="../slideLayouts/slideLayout139.xml"/><Relationship Id="rId129" Type="http://schemas.openxmlformats.org/officeDocument/2006/relationships/slideLayout" Target="../slideLayouts/slideLayout144.xml"/><Relationship Id="rId137" Type="http://schemas.openxmlformats.org/officeDocument/2006/relationships/slideLayout" Target="../slideLayouts/slideLayout15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70" Type="http://schemas.openxmlformats.org/officeDocument/2006/relationships/slideLayout" Target="../slideLayouts/slideLayout85.xml"/><Relationship Id="rId75" Type="http://schemas.openxmlformats.org/officeDocument/2006/relationships/slideLayout" Target="../slideLayouts/slideLayout90.xml"/><Relationship Id="rId83" Type="http://schemas.openxmlformats.org/officeDocument/2006/relationships/slideLayout" Target="../slideLayouts/slideLayout98.xml"/><Relationship Id="rId88" Type="http://schemas.openxmlformats.org/officeDocument/2006/relationships/slideLayout" Target="../slideLayouts/slideLayout103.xml"/><Relationship Id="rId91" Type="http://schemas.openxmlformats.org/officeDocument/2006/relationships/slideLayout" Target="../slideLayouts/slideLayout106.xml"/><Relationship Id="rId96" Type="http://schemas.openxmlformats.org/officeDocument/2006/relationships/slideLayout" Target="../slideLayouts/slideLayout111.xml"/><Relationship Id="rId111" Type="http://schemas.openxmlformats.org/officeDocument/2006/relationships/slideLayout" Target="../slideLayouts/slideLayout126.xml"/><Relationship Id="rId132" Type="http://schemas.openxmlformats.org/officeDocument/2006/relationships/slideLayout" Target="../slideLayouts/slideLayout147.xml"/><Relationship Id="rId140" Type="http://schemas.openxmlformats.org/officeDocument/2006/relationships/slideLayout" Target="../slideLayouts/slideLayout155.xml"/><Relationship Id="rId145" Type="http://schemas.openxmlformats.org/officeDocument/2006/relationships/slideLayout" Target="../slideLayouts/slideLayout160.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6" Type="http://schemas.openxmlformats.org/officeDocument/2006/relationships/slideLayout" Target="../slideLayouts/slideLayout121.xml"/><Relationship Id="rId114" Type="http://schemas.openxmlformats.org/officeDocument/2006/relationships/slideLayout" Target="../slideLayouts/slideLayout129.xml"/><Relationship Id="rId119" Type="http://schemas.openxmlformats.org/officeDocument/2006/relationships/slideLayout" Target="../slideLayouts/slideLayout134.xml"/><Relationship Id="rId127" Type="http://schemas.openxmlformats.org/officeDocument/2006/relationships/slideLayout" Target="../slideLayouts/slideLayout14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73" Type="http://schemas.openxmlformats.org/officeDocument/2006/relationships/slideLayout" Target="../slideLayouts/slideLayout88.xml"/><Relationship Id="rId78" Type="http://schemas.openxmlformats.org/officeDocument/2006/relationships/slideLayout" Target="../slideLayouts/slideLayout93.xml"/><Relationship Id="rId81" Type="http://schemas.openxmlformats.org/officeDocument/2006/relationships/slideLayout" Target="../slideLayouts/slideLayout96.xml"/><Relationship Id="rId86" Type="http://schemas.openxmlformats.org/officeDocument/2006/relationships/slideLayout" Target="../slideLayouts/slideLayout101.xml"/><Relationship Id="rId94" Type="http://schemas.openxmlformats.org/officeDocument/2006/relationships/slideLayout" Target="../slideLayouts/slideLayout109.xml"/><Relationship Id="rId99" Type="http://schemas.openxmlformats.org/officeDocument/2006/relationships/slideLayout" Target="../slideLayouts/slideLayout114.xml"/><Relationship Id="rId101" Type="http://schemas.openxmlformats.org/officeDocument/2006/relationships/slideLayout" Target="../slideLayouts/slideLayout116.xml"/><Relationship Id="rId122" Type="http://schemas.openxmlformats.org/officeDocument/2006/relationships/slideLayout" Target="../slideLayouts/slideLayout137.xml"/><Relationship Id="rId130" Type="http://schemas.openxmlformats.org/officeDocument/2006/relationships/slideLayout" Target="../slideLayouts/slideLayout145.xml"/><Relationship Id="rId135" Type="http://schemas.openxmlformats.org/officeDocument/2006/relationships/slideLayout" Target="../slideLayouts/slideLayout150.xml"/><Relationship Id="rId143" Type="http://schemas.openxmlformats.org/officeDocument/2006/relationships/slideLayout" Target="../slideLayouts/slideLayout158.xml"/><Relationship Id="rId148"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109" Type="http://schemas.openxmlformats.org/officeDocument/2006/relationships/slideLayout" Target="../slideLayouts/slideLayout12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slideLayout" Target="../slideLayouts/slideLayout91.xml"/><Relationship Id="rId97" Type="http://schemas.openxmlformats.org/officeDocument/2006/relationships/slideLayout" Target="../slideLayouts/slideLayout112.xml"/><Relationship Id="rId104" Type="http://schemas.openxmlformats.org/officeDocument/2006/relationships/slideLayout" Target="../slideLayouts/slideLayout119.xml"/><Relationship Id="rId120" Type="http://schemas.openxmlformats.org/officeDocument/2006/relationships/slideLayout" Target="../slideLayouts/slideLayout135.xml"/><Relationship Id="rId125" Type="http://schemas.openxmlformats.org/officeDocument/2006/relationships/slideLayout" Target="../slideLayouts/slideLayout140.xml"/><Relationship Id="rId141" Type="http://schemas.openxmlformats.org/officeDocument/2006/relationships/slideLayout" Target="../slideLayouts/slideLayout156.xml"/><Relationship Id="rId146" Type="http://schemas.openxmlformats.org/officeDocument/2006/relationships/slideLayout" Target="../slideLayouts/slideLayout161.xml"/><Relationship Id="rId7" Type="http://schemas.openxmlformats.org/officeDocument/2006/relationships/slideLayout" Target="../slideLayouts/slideLayout22.xml"/><Relationship Id="rId71" Type="http://schemas.openxmlformats.org/officeDocument/2006/relationships/slideLayout" Target="../slideLayouts/slideLayout86.xml"/><Relationship Id="rId92" Type="http://schemas.openxmlformats.org/officeDocument/2006/relationships/slideLayout" Target="../slideLayouts/slideLayout107.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4" Type="http://schemas.openxmlformats.org/officeDocument/2006/relationships/slideLayout" Target="../slideLayouts/slideLayout39.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66" Type="http://schemas.openxmlformats.org/officeDocument/2006/relationships/slideLayout" Target="../slideLayouts/slideLayout81.xml"/><Relationship Id="rId87" Type="http://schemas.openxmlformats.org/officeDocument/2006/relationships/slideLayout" Target="../slideLayouts/slideLayout102.xml"/><Relationship Id="rId110" Type="http://schemas.openxmlformats.org/officeDocument/2006/relationships/slideLayout" Target="../slideLayouts/slideLayout125.xml"/><Relationship Id="rId115" Type="http://schemas.openxmlformats.org/officeDocument/2006/relationships/slideLayout" Target="../slideLayouts/slideLayout130.xml"/><Relationship Id="rId131" Type="http://schemas.openxmlformats.org/officeDocument/2006/relationships/slideLayout" Target="../slideLayouts/slideLayout146.xml"/><Relationship Id="rId136" Type="http://schemas.openxmlformats.org/officeDocument/2006/relationships/slideLayout" Target="../slideLayouts/slideLayout151.xml"/><Relationship Id="rId61" Type="http://schemas.openxmlformats.org/officeDocument/2006/relationships/slideLayout" Target="../slideLayouts/slideLayout76.xml"/><Relationship Id="rId82" Type="http://schemas.openxmlformats.org/officeDocument/2006/relationships/slideLayout" Target="../slideLayouts/slideLayout97.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56" Type="http://schemas.openxmlformats.org/officeDocument/2006/relationships/slideLayout" Target="../slideLayouts/slideLayout71.xml"/><Relationship Id="rId77" Type="http://schemas.openxmlformats.org/officeDocument/2006/relationships/slideLayout" Target="../slideLayouts/slideLayout92.xml"/><Relationship Id="rId100" Type="http://schemas.openxmlformats.org/officeDocument/2006/relationships/slideLayout" Target="../slideLayouts/slideLayout115.xml"/><Relationship Id="rId105" Type="http://schemas.openxmlformats.org/officeDocument/2006/relationships/slideLayout" Target="../slideLayouts/slideLayout120.xml"/><Relationship Id="rId126" Type="http://schemas.openxmlformats.org/officeDocument/2006/relationships/slideLayout" Target="../slideLayouts/slideLayout141.xml"/><Relationship Id="rId147" Type="http://schemas.openxmlformats.org/officeDocument/2006/relationships/slideLayout" Target="../slideLayouts/slideLayout162.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93" Type="http://schemas.openxmlformats.org/officeDocument/2006/relationships/slideLayout" Target="../slideLayouts/slideLayout108.xml"/><Relationship Id="rId98" Type="http://schemas.openxmlformats.org/officeDocument/2006/relationships/slideLayout" Target="../slideLayouts/slideLayout113.xml"/><Relationship Id="rId121" Type="http://schemas.openxmlformats.org/officeDocument/2006/relationships/slideLayout" Target="../slideLayouts/slideLayout136.xml"/><Relationship Id="rId142"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ooter_page number"/>
          <p:cNvSpPr txBox="1">
            <a:spLocks/>
          </p:cNvSpPr>
          <p:nvPr/>
        </p:nvSpPr>
        <p:spPr>
          <a:xfrm>
            <a:off x="10006331" y="6556249"/>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accent1"/>
                </a:solidFill>
                <a:latin typeface="+mn-lt"/>
                <a:ea typeface="+mn-ea"/>
                <a:cs typeface="+mn-cs"/>
              </a:rPr>
              <a:pPr algn="r" fontAlgn="auto">
                <a:spcBef>
                  <a:spcPts val="0"/>
                </a:spcBef>
                <a:spcAft>
                  <a:spcPts val="0"/>
                </a:spcAft>
                <a:buClrTx/>
                <a:buSzTx/>
                <a:buFontTx/>
                <a:buNone/>
                <a:defRPr/>
              </a:pPr>
              <a:t>‹#›</a:t>
            </a:fld>
            <a:endParaRPr lang="en-US" sz="1100" kern="0" dirty="0">
              <a:solidFill>
                <a:schemeClr val="accent1"/>
              </a:solidFill>
              <a:latin typeface="+mn-lt"/>
              <a:ea typeface="+mn-ea"/>
              <a:cs typeface="+mn-cs"/>
            </a:endParaRPr>
          </a:p>
        </p:txBody>
      </p:sp>
      <p:sp>
        <p:nvSpPr>
          <p:cNvPr id="2" name="Footer_security classification" hidden="1"/>
          <p:cNvSpPr>
            <a:spLocks noGrp="1"/>
          </p:cNvSpPr>
          <p:nvPr>
            <p:ph type="ftr" sz="quarter" idx="3"/>
          </p:nvPr>
        </p:nvSpPr>
        <p:spPr>
          <a:xfrm>
            <a:off x="4199964" y="6556248"/>
            <a:ext cx="3799400" cy="301752"/>
          </a:xfrm>
          <a:prstGeom prst="rect">
            <a:avLst/>
          </a:prstGeom>
        </p:spPr>
        <p:txBody>
          <a:bodyPr vert="horz" lIns="121899" tIns="60949" rIns="121899" bIns="60949" rtlCol="0" anchor="ctr"/>
          <a:lstStyle>
            <a:lvl1pPr algn="ctr">
              <a:defRPr sz="1000">
                <a:solidFill>
                  <a:schemeClr val="accent1"/>
                </a:solidFill>
                <a:latin typeface="+mn-lt"/>
              </a:defRPr>
            </a:lvl1pPr>
          </a:lstStyle>
          <a:p>
            <a:endParaRPr lang="en-US" dirty="0"/>
          </a:p>
        </p:txBody>
      </p:sp>
      <p:sp>
        <p:nvSpPr>
          <p:cNvPr id="8" name="Footer_copyright"/>
          <p:cNvSpPr txBox="1">
            <a:spLocks/>
          </p:cNvSpPr>
          <p:nvPr/>
        </p:nvSpPr>
        <p:spPr>
          <a:xfrm>
            <a:off x="349590" y="6556248"/>
            <a:ext cx="3680903"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sz="1000" kern="0" dirty="0" smtClean="0">
                <a:solidFill>
                  <a:schemeClr val="accent1"/>
                </a:solidFill>
              </a:rPr>
              <a:t>©2017 Check Point Software Technologies</a:t>
            </a:r>
            <a:r>
              <a:rPr lang="en-US" sz="1000" kern="0" baseline="0" dirty="0" smtClean="0">
                <a:solidFill>
                  <a:schemeClr val="accent1"/>
                </a:solidFill>
              </a:rPr>
              <a:t> </a:t>
            </a:r>
            <a:r>
              <a:rPr lang="en-US" sz="1000" kern="0" dirty="0" smtClean="0">
                <a:solidFill>
                  <a:schemeClr val="accent1"/>
                </a:solidFill>
              </a:rPr>
              <a:t>Ltd. </a:t>
            </a:r>
            <a:endParaRPr lang="en-US" sz="1000" kern="0" dirty="0">
              <a:solidFill>
                <a:schemeClr val="accent1"/>
              </a:solidFill>
            </a:endParaRPr>
          </a:p>
        </p:txBody>
      </p:sp>
      <p:sp>
        <p:nvSpPr>
          <p:cNvPr id="3" name="Date" hidden="1"/>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138E8-3F3E-4DC5-A5FA-50868B94627A}" type="datetimeFigureOut">
              <a:rPr lang="en-US" smtClean="0"/>
              <a:t>3/30/2017</a:t>
            </a:fld>
            <a:endParaRPr lang="en-US" dirty="0"/>
          </a:p>
        </p:txBody>
      </p:sp>
      <p:cxnSp>
        <p:nvCxnSpPr>
          <p:cNvPr id="9" name="Footer line"/>
          <p:cNvCxnSpPr/>
          <p:nvPr/>
        </p:nvCxnSpPr>
        <p:spPr bwMode="auto">
          <a:xfrm>
            <a:off x="0" y="6541347"/>
            <a:ext cx="12188825" cy="0"/>
          </a:xfrm>
          <a:prstGeom prst="line">
            <a:avLst/>
          </a:prstGeom>
          <a:solidFill>
            <a:schemeClr val="bg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Bullet text"/>
          <p:cNvSpPr>
            <a:spLocks noGrp="1" noChangeArrowheads="1"/>
          </p:cNvSpPr>
          <p:nvPr>
            <p:ph type="body" idx="1"/>
          </p:nvPr>
        </p:nvSpPr>
        <p:spPr bwMode="auto">
          <a:xfrm>
            <a:off x="583842" y="1534473"/>
            <a:ext cx="11022371" cy="493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dirty="0" smtClean="0"/>
              <a:t>First Level</a:t>
            </a:r>
          </a:p>
          <a:p>
            <a:pPr lvl="1"/>
            <a:r>
              <a:rPr lang="en-US" dirty="0" smtClean="0"/>
              <a:t>Second level</a:t>
            </a:r>
          </a:p>
          <a:p>
            <a:pPr lvl="2"/>
            <a:r>
              <a:rPr lang="en-US" dirty="0" smtClean="0"/>
              <a:t>Third level</a:t>
            </a:r>
          </a:p>
          <a:p>
            <a:pPr lvl="0"/>
            <a:endParaRPr lang="en-US" dirty="0" smtClean="0"/>
          </a:p>
          <a:p>
            <a:pPr lvl="0"/>
            <a:endParaRPr lang="en-US" dirty="0" smtClean="0"/>
          </a:p>
        </p:txBody>
      </p:sp>
      <p:sp>
        <p:nvSpPr>
          <p:cNvPr id="58371" name="Slide Title"/>
          <p:cNvSpPr>
            <a:spLocks noGrp="1" noChangeArrowheads="1"/>
          </p:cNvSpPr>
          <p:nvPr>
            <p:ph type="title"/>
          </p:nvPr>
        </p:nvSpPr>
        <p:spPr bwMode="auto">
          <a:xfrm>
            <a:off x="583842" y="460552"/>
            <a:ext cx="985733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grpSp>
        <p:nvGrpSpPr>
          <p:cNvPr id="4" name="Check Point Logo"/>
          <p:cNvGrpSpPr>
            <a:grpSpLocks noChangeAspect="1"/>
          </p:cNvGrpSpPr>
          <p:nvPr/>
        </p:nvGrpSpPr>
        <p:grpSpPr bwMode="auto">
          <a:xfrm>
            <a:off x="10598155" y="193675"/>
            <a:ext cx="1249363" cy="779463"/>
            <a:chOff x="6676" y="122"/>
            <a:chExt cx="787" cy="491"/>
          </a:xfrm>
        </p:grpSpPr>
        <p:sp>
          <p:nvSpPr>
            <p:cNvPr id="5" name="AutoShape 3"/>
            <p:cNvSpPr>
              <a:spLocks noChangeAspect="1" noChangeArrowheads="1" noTextEdit="1"/>
            </p:cNvSpPr>
            <p:nvPr userDrawn="1"/>
          </p:nvSpPr>
          <p:spPr bwMode="auto">
            <a:xfrm>
              <a:off x="6677" y="122"/>
              <a:ext cx="786"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a:spLocks noChangeArrowheads="1"/>
            </p:cNvSpPr>
            <p:nvPr userDrawn="1"/>
          </p:nvSpPr>
          <p:spPr bwMode="auto">
            <a:xfrm>
              <a:off x="6919" y="123"/>
              <a:ext cx="301" cy="265"/>
            </a:xfrm>
            <a:prstGeom prst="rect">
              <a:avLst/>
            </a:prstGeom>
            <a:solidFill>
              <a:srgbClr val="F48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a:off x="6976" y="136"/>
              <a:ext cx="200" cy="154"/>
            </a:xfrm>
            <a:custGeom>
              <a:avLst/>
              <a:gdLst>
                <a:gd name="T0" fmla="*/ 136 w 197"/>
                <a:gd name="T1" fmla="*/ 148 h 152"/>
                <a:gd name="T2" fmla="*/ 112 w 197"/>
                <a:gd name="T3" fmla="*/ 151 h 152"/>
                <a:gd name="T4" fmla="*/ 95 w 197"/>
                <a:gd name="T5" fmla="*/ 152 h 152"/>
                <a:gd name="T6" fmla="*/ 79 w 197"/>
                <a:gd name="T7" fmla="*/ 152 h 152"/>
                <a:gd name="T8" fmla="*/ 62 w 197"/>
                <a:gd name="T9" fmla="*/ 151 h 152"/>
                <a:gd name="T10" fmla="*/ 44 w 197"/>
                <a:gd name="T11" fmla="*/ 148 h 152"/>
                <a:gd name="T12" fmla="*/ 28 w 197"/>
                <a:gd name="T13" fmla="*/ 145 h 152"/>
                <a:gd name="T14" fmla="*/ 16 w 197"/>
                <a:gd name="T15" fmla="*/ 143 h 152"/>
                <a:gd name="T16" fmla="*/ 14 w 197"/>
                <a:gd name="T17" fmla="*/ 140 h 152"/>
                <a:gd name="T18" fmla="*/ 9 w 197"/>
                <a:gd name="T19" fmla="*/ 124 h 152"/>
                <a:gd name="T20" fmla="*/ 4 w 197"/>
                <a:gd name="T21" fmla="*/ 102 h 152"/>
                <a:gd name="T22" fmla="*/ 2 w 197"/>
                <a:gd name="T23" fmla="*/ 94 h 152"/>
                <a:gd name="T24" fmla="*/ 1 w 197"/>
                <a:gd name="T25" fmla="*/ 80 h 152"/>
                <a:gd name="T26" fmla="*/ 0 w 197"/>
                <a:gd name="T27" fmla="*/ 55 h 152"/>
                <a:gd name="T28" fmla="*/ 3 w 197"/>
                <a:gd name="T29" fmla="*/ 40 h 152"/>
                <a:gd name="T30" fmla="*/ 9 w 197"/>
                <a:gd name="T31" fmla="*/ 24 h 152"/>
                <a:gd name="T32" fmla="*/ 15 w 197"/>
                <a:gd name="T33" fmla="*/ 12 h 152"/>
                <a:gd name="T34" fmla="*/ 21 w 197"/>
                <a:gd name="T35" fmla="*/ 4 h 152"/>
                <a:gd name="T36" fmla="*/ 23 w 197"/>
                <a:gd name="T37" fmla="*/ 3 h 152"/>
                <a:gd name="T38" fmla="*/ 33 w 197"/>
                <a:gd name="T39" fmla="*/ 1 h 152"/>
                <a:gd name="T40" fmla="*/ 36 w 197"/>
                <a:gd name="T41" fmla="*/ 1 h 152"/>
                <a:gd name="T42" fmla="*/ 52 w 197"/>
                <a:gd name="T43" fmla="*/ 1 h 152"/>
                <a:gd name="T44" fmla="*/ 68 w 197"/>
                <a:gd name="T45" fmla="*/ 2 h 152"/>
                <a:gd name="T46" fmla="*/ 85 w 197"/>
                <a:gd name="T47" fmla="*/ 2 h 152"/>
                <a:gd name="T48" fmla="*/ 102 w 197"/>
                <a:gd name="T49" fmla="*/ 2 h 152"/>
                <a:gd name="T50" fmla="*/ 117 w 197"/>
                <a:gd name="T51" fmla="*/ 3 h 152"/>
                <a:gd name="T52" fmla="*/ 133 w 197"/>
                <a:gd name="T53" fmla="*/ 2 h 152"/>
                <a:gd name="T54" fmla="*/ 148 w 197"/>
                <a:gd name="T55" fmla="*/ 2 h 152"/>
                <a:gd name="T56" fmla="*/ 162 w 197"/>
                <a:gd name="T57" fmla="*/ 1 h 152"/>
                <a:gd name="T58" fmla="*/ 175 w 197"/>
                <a:gd name="T59" fmla="*/ 0 h 152"/>
                <a:gd name="T60" fmla="*/ 177 w 197"/>
                <a:gd name="T61" fmla="*/ 1 h 152"/>
                <a:gd name="T62" fmla="*/ 184 w 197"/>
                <a:gd name="T63" fmla="*/ 5 h 152"/>
                <a:gd name="T64" fmla="*/ 184 w 197"/>
                <a:gd name="T65" fmla="*/ 28 h 152"/>
                <a:gd name="T66" fmla="*/ 187 w 197"/>
                <a:gd name="T67" fmla="*/ 45 h 152"/>
                <a:gd name="T68" fmla="*/ 188 w 197"/>
                <a:gd name="T69" fmla="*/ 60 h 152"/>
                <a:gd name="T70" fmla="*/ 192 w 197"/>
                <a:gd name="T71" fmla="*/ 78 h 152"/>
                <a:gd name="T72" fmla="*/ 194 w 197"/>
                <a:gd name="T73" fmla="*/ 88 h 152"/>
                <a:gd name="T74" fmla="*/ 196 w 197"/>
                <a:gd name="T75" fmla="*/ 105 h 152"/>
                <a:gd name="T76" fmla="*/ 195 w 197"/>
                <a:gd name="T77" fmla="*/ 128 h 152"/>
                <a:gd name="T78" fmla="*/ 190 w 197"/>
                <a:gd name="T79" fmla="*/ 139 h 152"/>
                <a:gd name="T80" fmla="*/ 176 w 197"/>
                <a:gd name="T81" fmla="*/ 142 h 152"/>
                <a:gd name="T82" fmla="*/ 166 w 197"/>
                <a:gd name="T83" fmla="*/ 143 h 152"/>
                <a:gd name="T84" fmla="*/ 147 w 197"/>
                <a:gd name="T85" fmla="*/ 145 h 152"/>
                <a:gd name="T86" fmla="*/ 138 w 197"/>
                <a:gd name="T87" fmla="*/ 147 h 152"/>
                <a:gd name="T88" fmla="*/ 136 w 197"/>
                <a:gd name="T8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52">
                  <a:moveTo>
                    <a:pt x="136" y="148"/>
                  </a:moveTo>
                  <a:cubicBezTo>
                    <a:pt x="130" y="149"/>
                    <a:pt x="118" y="150"/>
                    <a:pt x="112" y="151"/>
                  </a:cubicBezTo>
                  <a:cubicBezTo>
                    <a:pt x="107" y="151"/>
                    <a:pt x="101" y="152"/>
                    <a:pt x="95" y="152"/>
                  </a:cubicBezTo>
                  <a:cubicBezTo>
                    <a:pt x="90" y="152"/>
                    <a:pt x="84" y="152"/>
                    <a:pt x="79" y="152"/>
                  </a:cubicBezTo>
                  <a:cubicBezTo>
                    <a:pt x="73" y="152"/>
                    <a:pt x="67" y="152"/>
                    <a:pt x="62" y="151"/>
                  </a:cubicBezTo>
                  <a:cubicBezTo>
                    <a:pt x="50" y="150"/>
                    <a:pt x="48" y="148"/>
                    <a:pt x="44" y="148"/>
                  </a:cubicBezTo>
                  <a:cubicBezTo>
                    <a:pt x="38" y="147"/>
                    <a:pt x="33" y="146"/>
                    <a:pt x="28" y="145"/>
                  </a:cubicBezTo>
                  <a:cubicBezTo>
                    <a:pt x="23" y="144"/>
                    <a:pt x="19" y="143"/>
                    <a:pt x="16" y="143"/>
                  </a:cubicBezTo>
                  <a:cubicBezTo>
                    <a:pt x="16" y="142"/>
                    <a:pt x="15" y="140"/>
                    <a:pt x="14" y="140"/>
                  </a:cubicBezTo>
                  <a:cubicBezTo>
                    <a:pt x="12" y="133"/>
                    <a:pt x="12" y="134"/>
                    <a:pt x="9" y="124"/>
                  </a:cubicBezTo>
                  <a:cubicBezTo>
                    <a:pt x="7" y="119"/>
                    <a:pt x="5" y="109"/>
                    <a:pt x="4" y="102"/>
                  </a:cubicBezTo>
                  <a:cubicBezTo>
                    <a:pt x="3" y="97"/>
                    <a:pt x="2" y="95"/>
                    <a:pt x="2" y="94"/>
                  </a:cubicBezTo>
                  <a:cubicBezTo>
                    <a:pt x="0" y="89"/>
                    <a:pt x="1" y="86"/>
                    <a:pt x="1" y="80"/>
                  </a:cubicBezTo>
                  <a:cubicBezTo>
                    <a:pt x="0" y="75"/>
                    <a:pt x="0" y="61"/>
                    <a:pt x="0" y="55"/>
                  </a:cubicBezTo>
                  <a:cubicBezTo>
                    <a:pt x="1" y="46"/>
                    <a:pt x="1" y="45"/>
                    <a:pt x="3" y="40"/>
                  </a:cubicBezTo>
                  <a:cubicBezTo>
                    <a:pt x="4" y="34"/>
                    <a:pt x="7" y="29"/>
                    <a:pt x="9" y="24"/>
                  </a:cubicBezTo>
                  <a:cubicBezTo>
                    <a:pt x="11" y="20"/>
                    <a:pt x="12" y="16"/>
                    <a:pt x="15" y="12"/>
                  </a:cubicBezTo>
                  <a:cubicBezTo>
                    <a:pt x="18" y="7"/>
                    <a:pt x="19" y="5"/>
                    <a:pt x="21" y="4"/>
                  </a:cubicBezTo>
                  <a:cubicBezTo>
                    <a:pt x="21" y="3"/>
                    <a:pt x="22" y="3"/>
                    <a:pt x="23" y="3"/>
                  </a:cubicBezTo>
                  <a:cubicBezTo>
                    <a:pt x="27" y="2"/>
                    <a:pt x="31" y="1"/>
                    <a:pt x="33" y="1"/>
                  </a:cubicBezTo>
                  <a:cubicBezTo>
                    <a:pt x="33" y="1"/>
                    <a:pt x="36" y="1"/>
                    <a:pt x="36" y="1"/>
                  </a:cubicBezTo>
                  <a:cubicBezTo>
                    <a:pt x="37" y="1"/>
                    <a:pt x="43" y="1"/>
                    <a:pt x="52" y="1"/>
                  </a:cubicBezTo>
                  <a:cubicBezTo>
                    <a:pt x="57" y="1"/>
                    <a:pt x="62" y="2"/>
                    <a:pt x="68" y="2"/>
                  </a:cubicBezTo>
                  <a:cubicBezTo>
                    <a:pt x="74" y="2"/>
                    <a:pt x="79" y="2"/>
                    <a:pt x="85" y="2"/>
                  </a:cubicBezTo>
                  <a:cubicBezTo>
                    <a:pt x="91" y="2"/>
                    <a:pt x="96" y="2"/>
                    <a:pt x="102" y="2"/>
                  </a:cubicBezTo>
                  <a:cubicBezTo>
                    <a:pt x="107" y="2"/>
                    <a:pt x="112" y="3"/>
                    <a:pt x="117" y="3"/>
                  </a:cubicBezTo>
                  <a:cubicBezTo>
                    <a:pt x="123" y="3"/>
                    <a:pt x="128" y="2"/>
                    <a:pt x="133" y="2"/>
                  </a:cubicBezTo>
                  <a:cubicBezTo>
                    <a:pt x="138" y="2"/>
                    <a:pt x="143" y="2"/>
                    <a:pt x="148" y="2"/>
                  </a:cubicBezTo>
                  <a:cubicBezTo>
                    <a:pt x="154" y="2"/>
                    <a:pt x="160" y="2"/>
                    <a:pt x="162" y="1"/>
                  </a:cubicBezTo>
                  <a:cubicBezTo>
                    <a:pt x="168" y="0"/>
                    <a:pt x="172" y="0"/>
                    <a:pt x="175" y="0"/>
                  </a:cubicBezTo>
                  <a:cubicBezTo>
                    <a:pt x="176" y="0"/>
                    <a:pt x="176" y="0"/>
                    <a:pt x="177" y="1"/>
                  </a:cubicBezTo>
                  <a:cubicBezTo>
                    <a:pt x="180" y="2"/>
                    <a:pt x="184" y="5"/>
                    <a:pt x="184" y="5"/>
                  </a:cubicBezTo>
                  <a:cubicBezTo>
                    <a:pt x="184" y="7"/>
                    <a:pt x="183" y="20"/>
                    <a:pt x="184" y="28"/>
                  </a:cubicBezTo>
                  <a:cubicBezTo>
                    <a:pt x="185" y="33"/>
                    <a:pt x="186" y="39"/>
                    <a:pt x="187" y="45"/>
                  </a:cubicBezTo>
                  <a:cubicBezTo>
                    <a:pt x="187" y="50"/>
                    <a:pt x="188" y="55"/>
                    <a:pt x="188" y="60"/>
                  </a:cubicBezTo>
                  <a:cubicBezTo>
                    <a:pt x="189" y="66"/>
                    <a:pt x="191" y="73"/>
                    <a:pt x="192" y="78"/>
                  </a:cubicBezTo>
                  <a:cubicBezTo>
                    <a:pt x="193" y="85"/>
                    <a:pt x="193" y="81"/>
                    <a:pt x="194" y="88"/>
                  </a:cubicBezTo>
                  <a:cubicBezTo>
                    <a:pt x="196" y="96"/>
                    <a:pt x="195" y="95"/>
                    <a:pt x="196" y="105"/>
                  </a:cubicBezTo>
                  <a:cubicBezTo>
                    <a:pt x="197" y="111"/>
                    <a:pt x="196" y="122"/>
                    <a:pt x="195" y="128"/>
                  </a:cubicBezTo>
                  <a:cubicBezTo>
                    <a:pt x="194" y="134"/>
                    <a:pt x="191" y="138"/>
                    <a:pt x="190" y="139"/>
                  </a:cubicBezTo>
                  <a:cubicBezTo>
                    <a:pt x="186" y="141"/>
                    <a:pt x="173" y="142"/>
                    <a:pt x="176" y="142"/>
                  </a:cubicBezTo>
                  <a:cubicBezTo>
                    <a:pt x="169" y="143"/>
                    <a:pt x="170" y="142"/>
                    <a:pt x="166" y="143"/>
                  </a:cubicBezTo>
                  <a:cubicBezTo>
                    <a:pt x="156" y="145"/>
                    <a:pt x="154" y="145"/>
                    <a:pt x="147" y="145"/>
                  </a:cubicBezTo>
                  <a:cubicBezTo>
                    <a:pt x="141" y="146"/>
                    <a:pt x="146" y="146"/>
                    <a:pt x="138" y="147"/>
                  </a:cubicBezTo>
                  <a:cubicBezTo>
                    <a:pt x="138" y="147"/>
                    <a:pt x="137" y="148"/>
                    <a:pt x="136" y="148"/>
                  </a:cubicBezTo>
                </a:path>
              </a:pathLst>
            </a:custGeom>
            <a:solidFill>
              <a:srgbClr val="293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6998" y="144"/>
              <a:ext cx="156" cy="134"/>
            </a:xfrm>
            <a:custGeom>
              <a:avLst/>
              <a:gdLst>
                <a:gd name="T0" fmla="*/ 11 w 155"/>
                <a:gd name="T1" fmla="*/ 5 h 132"/>
                <a:gd name="T2" fmla="*/ 19 w 155"/>
                <a:gd name="T3" fmla="*/ 0 h 132"/>
                <a:gd name="T4" fmla="*/ 30 w 155"/>
                <a:gd name="T5" fmla="*/ 1 h 132"/>
                <a:gd name="T6" fmla="*/ 37 w 155"/>
                <a:gd name="T7" fmla="*/ 2 h 132"/>
                <a:gd name="T8" fmla="*/ 45 w 155"/>
                <a:gd name="T9" fmla="*/ 3 h 132"/>
                <a:gd name="T10" fmla="*/ 63 w 155"/>
                <a:gd name="T11" fmla="*/ 6 h 132"/>
                <a:gd name="T12" fmla="*/ 74 w 155"/>
                <a:gd name="T13" fmla="*/ 9 h 132"/>
                <a:gd name="T14" fmla="*/ 86 w 155"/>
                <a:gd name="T15" fmla="*/ 10 h 132"/>
                <a:gd name="T16" fmla="*/ 97 w 155"/>
                <a:gd name="T17" fmla="*/ 10 h 132"/>
                <a:gd name="T18" fmla="*/ 109 w 155"/>
                <a:gd name="T19" fmla="*/ 9 h 132"/>
                <a:gd name="T20" fmla="*/ 120 w 155"/>
                <a:gd name="T21" fmla="*/ 8 h 132"/>
                <a:gd name="T22" fmla="*/ 131 w 155"/>
                <a:gd name="T23" fmla="*/ 7 h 132"/>
                <a:gd name="T24" fmla="*/ 142 w 155"/>
                <a:gd name="T25" fmla="*/ 6 h 132"/>
                <a:gd name="T26" fmla="*/ 151 w 155"/>
                <a:gd name="T27" fmla="*/ 12 h 132"/>
                <a:gd name="T28" fmla="*/ 152 w 155"/>
                <a:gd name="T29" fmla="*/ 23 h 132"/>
                <a:gd name="T30" fmla="*/ 151 w 155"/>
                <a:gd name="T31" fmla="*/ 35 h 132"/>
                <a:gd name="T32" fmla="*/ 151 w 155"/>
                <a:gd name="T33" fmla="*/ 46 h 132"/>
                <a:gd name="T34" fmla="*/ 152 w 155"/>
                <a:gd name="T35" fmla="*/ 58 h 132"/>
                <a:gd name="T36" fmla="*/ 152 w 155"/>
                <a:gd name="T37" fmla="*/ 69 h 132"/>
                <a:gd name="T38" fmla="*/ 153 w 155"/>
                <a:gd name="T39" fmla="*/ 81 h 132"/>
                <a:gd name="T40" fmla="*/ 153 w 155"/>
                <a:gd name="T41" fmla="*/ 92 h 132"/>
                <a:gd name="T42" fmla="*/ 154 w 155"/>
                <a:gd name="T43" fmla="*/ 103 h 132"/>
                <a:gd name="T44" fmla="*/ 150 w 155"/>
                <a:gd name="T45" fmla="*/ 114 h 132"/>
                <a:gd name="T46" fmla="*/ 139 w 155"/>
                <a:gd name="T47" fmla="*/ 118 h 132"/>
                <a:gd name="T48" fmla="*/ 129 w 155"/>
                <a:gd name="T49" fmla="*/ 121 h 132"/>
                <a:gd name="T50" fmla="*/ 118 w 155"/>
                <a:gd name="T51" fmla="*/ 124 h 132"/>
                <a:gd name="T52" fmla="*/ 108 w 155"/>
                <a:gd name="T53" fmla="*/ 126 h 132"/>
                <a:gd name="T54" fmla="*/ 97 w 155"/>
                <a:gd name="T55" fmla="*/ 127 h 132"/>
                <a:gd name="T56" fmla="*/ 86 w 155"/>
                <a:gd name="T57" fmla="*/ 128 h 132"/>
                <a:gd name="T58" fmla="*/ 76 w 155"/>
                <a:gd name="T59" fmla="*/ 129 h 132"/>
                <a:gd name="T60" fmla="*/ 66 w 155"/>
                <a:gd name="T61" fmla="*/ 129 h 132"/>
                <a:gd name="T62" fmla="*/ 64 w 155"/>
                <a:gd name="T63" fmla="*/ 131 h 132"/>
                <a:gd name="T64" fmla="*/ 53 w 155"/>
                <a:gd name="T65" fmla="*/ 131 h 132"/>
                <a:gd name="T66" fmla="*/ 43 w 155"/>
                <a:gd name="T67" fmla="*/ 131 h 132"/>
                <a:gd name="T68" fmla="*/ 32 w 155"/>
                <a:gd name="T69" fmla="*/ 130 h 132"/>
                <a:gd name="T70" fmla="*/ 22 w 155"/>
                <a:gd name="T71" fmla="*/ 128 h 132"/>
                <a:gd name="T72" fmla="*/ 11 w 155"/>
                <a:gd name="T73" fmla="*/ 126 h 132"/>
                <a:gd name="T74" fmla="*/ 3 w 155"/>
                <a:gd name="T75" fmla="*/ 121 h 132"/>
                <a:gd name="T76" fmla="*/ 1 w 155"/>
                <a:gd name="T77" fmla="*/ 109 h 132"/>
                <a:gd name="T78" fmla="*/ 1 w 155"/>
                <a:gd name="T79" fmla="*/ 98 h 132"/>
                <a:gd name="T80" fmla="*/ 0 w 155"/>
                <a:gd name="T81" fmla="*/ 88 h 132"/>
                <a:gd name="T82" fmla="*/ 1 w 155"/>
                <a:gd name="T83" fmla="*/ 77 h 132"/>
                <a:gd name="T84" fmla="*/ 1 w 155"/>
                <a:gd name="T85" fmla="*/ 66 h 132"/>
                <a:gd name="T86" fmla="*/ 3 w 155"/>
                <a:gd name="T87" fmla="*/ 55 h 132"/>
                <a:gd name="T88" fmla="*/ 4 w 155"/>
                <a:gd name="T89" fmla="*/ 45 h 132"/>
                <a:gd name="T90" fmla="*/ 5 w 155"/>
                <a:gd name="T91" fmla="*/ 34 h 132"/>
                <a:gd name="T92" fmla="*/ 7 w 155"/>
                <a:gd name="T93" fmla="*/ 24 h 132"/>
                <a:gd name="T94" fmla="*/ 7 w 155"/>
                <a:gd name="T95" fmla="*/ 14 h 132"/>
                <a:gd name="T96" fmla="*/ 11 w 155"/>
                <a:gd name="T97"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132">
                  <a:moveTo>
                    <a:pt x="11" y="5"/>
                  </a:moveTo>
                  <a:cubicBezTo>
                    <a:pt x="13" y="0"/>
                    <a:pt x="15" y="0"/>
                    <a:pt x="19" y="0"/>
                  </a:cubicBezTo>
                  <a:cubicBezTo>
                    <a:pt x="22" y="0"/>
                    <a:pt x="25" y="0"/>
                    <a:pt x="30" y="1"/>
                  </a:cubicBezTo>
                  <a:cubicBezTo>
                    <a:pt x="33" y="2"/>
                    <a:pt x="33" y="1"/>
                    <a:pt x="37" y="2"/>
                  </a:cubicBezTo>
                  <a:cubicBezTo>
                    <a:pt x="40" y="3"/>
                    <a:pt x="40" y="2"/>
                    <a:pt x="45" y="3"/>
                  </a:cubicBezTo>
                  <a:cubicBezTo>
                    <a:pt x="48" y="4"/>
                    <a:pt x="59" y="6"/>
                    <a:pt x="63" y="6"/>
                  </a:cubicBezTo>
                  <a:cubicBezTo>
                    <a:pt x="67" y="7"/>
                    <a:pt x="70" y="9"/>
                    <a:pt x="74" y="9"/>
                  </a:cubicBezTo>
                  <a:cubicBezTo>
                    <a:pt x="78" y="9"/>
                    <a:pt x="82" y="10"/>
                    <a:pt x="86" y="10"/>
                  </a:cubicBezTo>
                  <a:cubicBezTo>
                    <a:pt x="90" y="10"/>
                    <a:pt x="94" y="10"/>
                    <a:pt x="97" y="10"/>
                  </a:cubicBezTo>
                  <a:cubicBezTo>
                    <a:pt x="101" y="10"/>
                    <a:pt x="105" y="9"/>
                    <a:pt x="109" y="9"/>
                  </a:cubicBezTo>
                  <a:cubicBezTo>
                    <a:pt x="113" y="9"/>
                    <a:pt x="117" y="9"/>
                    <a:pt x="120" y="8"/>
                  </a:cubicBezTo>
                  <a:cubicBezTo>
                    <a:pt x="125" y="8"/>
                    <a:pt x="128" y="7"/>
                    <a:pt x="131" y="7"/>
                  </a:cubicBezTo>
                  <a:cubicBezTo>
                    <a:pt x="135" y="5"/>
                    <a:pt x="139" y="6"/>
                    <a:pt x="142" y="6"/>
                  </a:cubicBezTo>
                  <a:cubicBezTo>
                    <a:pt x="146" y="7"/>
                    <a:pt x="149" y="9"/>
                    <a:pt x="151" y="12"/>
                  </a:cubicBezTo>
                  <a:cubicBezTo>
                    <a:pt x="152" y="15"/>
                    <a:pt x="151" y="18"/>
                    <a:pt x="152" y="23"/>
                  </a:cubicBezTo>
                  <a:cubicBezTo>
                    <a:pt x="152" y="25"/>
                    <a:pt x="151" y="30"/>
                    <a:pt x="151" y="35"/>
                  </a:cubicBezTo>
                  <a:cubicBezTo>
                    <a:pt x="151" y="38"/>
                    <a:pt x="151" y="42"/>
                    <a:pt x="151" y="46"/>
                  </a:cubicBezTo>
                  <a:cubicBezTo>
                    <a:pt x="151" y="50"/>
                    <a:pt x="152" y="54"/>
                    <a:pt x="152" y="58"/>
                  </a:cubicBezTo>
                  <a:cubicBezTo>
                    <a:pt x="152" y="62"/>
                    <a:pt x="152" y="66"/>
                    <a:pt x="152" y="69"/>
                  </a:cubicBezTo>
                  <a:cubicBezTo>
                    <a:pt x="152" y="74"/>
                    <a:pt x="153" y="77"/>
                    <a:pt x="153" y="81"/>
                  </a:cubicBezTo>
                  <a:cubicBezTo>
                    <a:pt x="153" y="85"/>
                    <a:pt x="153" y="89"/>
                    <a:pt x="153" y="92"/>
                  </a:cubicBezTo>
                  <a:cubicBezTo>
                    <a:pt x="153" y="99"/>
                    <a:pt x="154" y="97"/>
                    <a:pt x="154" y="103"/>
                  </a:cubicBezTo>
                  <a:cubicBezTo>
                    <a:pt x="153" y="109"/>
                    <a:pt x="155" y="110"/>
                    <a:pt x="150" y="114"/>
                  </a:cubicBezTo>
                  <a:cubicBezTo>
                    <a:pt x="147" y="116"/>
                    <a:pt x="144" y="118"/>
                    <a:pt x="139" y="118"/>
                  </a:cubicBezTo>
                  <a:cubicBezTo>
                    <a:pt x="138" y="119"/>
                    <a:pt x="134" y="120"/>
                    <a:pt x="129" y="121"/>
                  </a:cubicBezTo>
                  <a:cubicBezTo>
                    <a:pt x="126" y="122"/>
                    <a:pt x="122" y="123"/>
                    <a:pt x="118" y="124"/>
                  </a:cubicBezTo>
                  <a:cubicBezTo>
                    <a:pt x="115" y="124"/>
                    <a:pt x="111" y="125"/>
                    <a:pt x="108" y="126"/>
                  </a:cubicBezTo>
                  <a:cubicBezTo>
                    <a:pt x="104" y="126"/>
                    <a:pt x="101" y="127"/>
                    <a:pt x="97" y="127"/>
                  </a:cubicBezTo>
                  <a:cubicBezTo>
                    <a:pt x="94" y="128"/>
                    <a:pt x="90" y="128"/>
                    <a:pt x="86" y="128"/>
                  </a:cubicBezTo>
                  <a:cubicBezTo>
                    <a:pt x="83" y="129"/>
                    <a:pt x="79" y="128"/>
                    <a:pt x="76" y="129"/>
                  </a:cubicBezTo>
                  <a:cubicBezTo>
                    <a:pt x="72" y="129"/>
                    <a:pt x="69" y="129"/>
                    <a:pt x="66" y="129"/>
                  </a:cubicBezTo>
                  <a:cubicBezTo>
                    <a:pt x="63" y="130"/>
                    <a:pt x="66" y="130"/>
                    <a:pt x="64" y="131"/>
                  </a:cubicBezTo>
                  <a:cubicBezTo>
                    <a:pt x="61" y="132"/>
                    <a:pt x="60" y="132"/>
                    <a:pt x="53" y="131"/>
                  </a:cubicBezTo>
                  <a:cubicBezTo>
                    <a:pt x="50" y="131"/>
                    <a:pt x="47" y="131"/>
                    <a:pt x="43" y="131"/>
                  </a:cubicBezTo>
                  <a:cubicBezTo>
                    <a:pt x="40" y="131"/>
                    <a:pt x="36" y="131"/>
                    <a:pt x="32" y="130"/>
                  </a:cubicBezTo>
                  <a:cubicBezTo>
                    <a:pt x="29" y="130"/>
                    <a:pt x="25" y="129"/>
                    <a:pt x="22" y="128"/>
                  </a:cubicBezTo>
                  <a:cubicBezTo>
                    <a:pt x="18" y="127"/>
                    <a:pt x="14" y="127"/>
                    <a:pt x="11" y="126"/>
                  </a:cubicBezTo>
                  <a:cubicBezTo>
                    <a:pt x="7" y="125"/>
                    <a:pt x="4" y="123"/>
                    <a:pt x="3" y="121"/>
                  </a:cubicBezTo>
                  <a:cubicBezTo>
                    <a:pt x="2" y="119"/>
                    <a:pt x="1" y="114"/>
                    <a:pt x="1" y="109"/>
                  </a:cubicBezTo>
                  <a:cubicBezTo>
                    <a:pt x="1" y="106"/>
                    <a:pt x="1" y="102"/>
                    <a:pt x="1" y="98"/>
                  </a:cubicBezTo>
                  <a:cubicBezTo>
                    <a:pt x="1" y="95"/>
                    <a:pt x="0" y="91"/>
                    <a:pt x="0" y="88"/>
                  </a:cubicBezTo>
                  <a:cubicBezTo>
                    <a:pt x="0" y="84"/>
                    <a:pt x="0" y="81"/>
                    <a:pt x="1" y="77"/>
                  </a:cubicBezTo>
                  <a:cubicBezTo>
                    <a:pt x="1" y="73"/>
                    <a:pt x="1" y="70"/>
                    <a:pt x="1" y="66"/>
                  </a:cubicBezTo>
                  <a:cubicBezTo>
                    <a:pt x="1" y="62"/>
                    <a:pt x="2" y="59"/>
                    <a:pt x="3" y="55"/>
                  </a:cubicBezTo>
                  <a:cubicBezTo>
                    <a:pt x="3" y="52"/>
                    <a:pt x="4" y="48"/>
                    <a:pt x="4" y="45"/>
                  </a:cubicBezTo>
                  <a:cubicBezTo>
                    <a:pt x="4" y="41"/>
                    <a:pt x="4" y="38"/>
                    <a:pt x="5" y="34"/>
                  </a:cubicBezTo>
                  <a:cubicBezTo>
                    <a:pt x="5" y="31"/>
                    <a:pt x="6" y="27"/>
                    <a:pt x="7" y="24"/>
                  </a:cubicBezTo>
                  <a:cubicBezTo>
                    <a:pt x="7" y="20"/>
                    <a:pt x="7" y="17"/>
                    <a:pt x="7" y="14"/>
                  </a:cubicBezTo>
                  <a:cubicBezTo>
                    <a:pt x="8" y="9"/>
                    <a:pt x="10" y="5"/>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6927" y="289"/>
              <a:ext cx="273" cy="93"/>
            </a:xfrm>
            <a:custGeom>
              <a:avLst/>
              <a:gdLst>
                <a:gd name="T0" fmla="*/ 263 w 270"/>
                <a:gd name="T1" fmla="*/ 65 h 92"/>
                <a:gd name="T2" fmla="*/ 245 w 270"/>
                <a:gd name="T3" fmla="*/ 68 h 92"/>
                <a:gd name="T4" fmla="*/ 229 w 270"/>
                <a:gd name="T5" fmla="*/ 69 h 92"/>
                <a:gd name="T6" fmla="*/ 213 w 270"/>
                <a:gd name="T7" fmla="*/ 68 h 92"/>
                <a:gd name="T8" fmla="*/ 197 w 270"/>
                <a:gd name="T9" fmla="*/ 69 h 92"/>
                <a:gd name="T10" fmla="*/ 180 w 270"/>
                <a:gd name="T11" fmla="*/ 70 h 92"/>
                <a:gd name="T12" fmla="*/ 166 w 270"/>
                <a:gd name="T13" fmla="*/ 71 h 92"/>
                <a:gd name="T14" fmla="*/ 151 w 270"/>
                <a:gd name="T15" fmla="*/ 70 h 92"/>
                <a:gd name="T16" fmla="*/ 131 w 270"/>
                <a:gd name="T17" fmla="*/ 71 h 92"/>
                <a:gd name="T18" fmla="*/ 115 w 270"/>
                <a:gd name="T19" fmla="*/ 74 h 92"/>
                <a:gd name="T20" fmla="*/ 100 w 270"/>
                <a:gd name="T21" fmla="*/ 75 h 92"/>
                <a:gd name="T22" fmla="*/ 84 w 270"/>
                <a:gd name="T23" fmla="*/ 78 h 92"/>
                <a:gd name="T24" fmla="*/ 69 w 270"/>
                <a:gd name="T25" fmla="*/ 81 h 92"/>
                <a:gd name="T26" fmla="*/ 54 w 270"/>
                <a:gd name="T27" fmla="*/ 83 h 92"/>
                <a:gd name="T28" fmla="*/ 44 w 270"/>
                <a:gd name="T29" fmla="*/ 87 h 92"/>
                <a:gd name="T30" fmla="*/ 26 w 270"/>
                <a:gd name="T31" fmla="*/ 91 h 92"/>
                <a:gd name="T32" fmla="*/ 9 w 270"/>
                <a:gd name="T33" fmla="*/ 86 h 92"/>
                <a:gd name="T34" fmla="*/ 5 w 270"/>
                <a:gd name="T35" fmla="*/ 72 h 92"/>
                <a:gd name="T36" fmla="*/ 3 w 270"/>
                <a:gd name="T37" fmla="*/ 64 h 92"/>
                <a:gd name="T38" fmla="*/ 5 w 270"/>
                <a:gd name="T39" fmla="*/ 45 h 92"/>
                <a:gd name="T40" fmla="*/ 17 w 270"/>
                <a:gd name="T41" fmla="*/ 37 h 92"/>
                <a:gd name="T42" fmla="*/ 33 w 270"/>
                <a:gd name="T43" fmla="*/ 29 h 92"/>
                <a:gd name="T44" fmla="*/ 48 w 270"/>
                <a:gd name="T45" fmla="*/ 24 h 92"/>
                <a:gd name="T46" fmla="*/ 64 w 270"/>
                <a:gd name="T47" fmla="*/ 20 h 92"/>
                <a:gd name="T48" fmla="*/ 80 w 270"/>
                <a:gd name="T49" fmla="*/ 16 h 92"/>
                <a:gd name="T50" fmla="*/ 96 w 270"/>
                <a:gd name="T51" fmla="*/ 12 h 92"/>
                <a:gd name="T52" fmla="*/ 113 w 270"/>
                <a:gd name="T53" fmla="*/ 9 h 92"/>
                <a:gd name="T54" fmla="*/ 130 w 270"/>
                <a:gd name="T55" fmla="*/ 7 h 92"/>
                <a:gd name="T56" fmla="*/ 147 w 270"/>
                <a:gd name="T57" fmla="*/ 5 h 92"/>
                <a:gd name="T58" fmla="*/ 163 w 270"/>
                <a:gd name="T59" fmla="*/ 3 h 92"/>
                <a:gd name="T60" fmla="*/ 182 w 270"/>
                <a:gd name="T61" fmla="*/ 3 h 92"/>
                <a:gd name="T62" fmla="*/ 195 w 270"/>
                <a:gd name="T63" fmla="*/ 1 h 92"/>
                <a:gd name="T64" fmla="*/ 211 w 270"/>
                <a:gd name="T65" fmla="*/ 0 h 92"/>
                <a:gd name="T66" fmla="*/ 228 w 270"/>
                <a:gd name="T67" fmla="*/ 0 h 92"/>
                <a:gd name="T68" fmla="*/ 242 w 270"/>
                <a:gd name="T69" fmla="*/ 0 h 92"/>
                <a:gd name="T70" fmla="*/ 261 w 270"/>
                <a:gd name="T71" fmla="*/ 3 h 92"/>
                <a:gd name="T72" fmla="*/ 267 w 270"/>
                <a:gd name="T73" fmla="*/ 16 h 92"/>
                <a:gd name="T74" fmla="*/ 268 w 270"/>
                <a:gd name="T75" fmla="*/ 29 h 92"/>
                <a:gd name="T76" fmla="*/ 270 w 270"/>
                <a:gd name="T77" fmla="*/ 54 h 92"/>
                <a:gd name="T78" fmla="*/ 263 w 270"/>
                <a:gd name="T79" fmla="*/ 6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0" h="92">
                  <a:moveTo>
                    <a:pt x="263" y="65"/>
                  </a:moveTo>
                  <a:cubicBezTo>
                    <a:pt x="261" y="66"/>
                    <a:pt x="252" y="68"/>
                    <a:pt x="245" y="68"/>
                  </a:cubicBezTo>
                  <a:cubicBezTo>
                    <a:pt x="241" y="68"/>
                    <a:pt x="236" y="68"/>
                    <a:pt x="229" y="69"/>
                  </a:cubicBezTo>
                  <a:cubicBezTo>
                    <a:pt x="224" y="69"/>
                    <a:pt x="219" y="68"/>
                    <a:pt x="213" y="68"/>
                  </a:cubicBezTo>
                  <a:cubicBezTo>
                    <a:pt x="208" y="69"/>
                    <a:pt x="203" y="69"/>
                    <a:pt x="197" y="69"/>
                  </a:cubicBezTo>
                  <a:cubicBezTo>
                    <a:pt x="192" y="69"/>
                    <a:pt x="186" y="70"/>
                    <a:pt x="180" y="70"/>
                  </a:cubicBezTo>
                  <a:cubicBezTo>
                    <a:pt x="175" y="71"/>
                    <a:pt x="172" y="70"/>
                    <a:pt x="166" y="71"/>
                  </a:cubicBezTo>
                  <a:cubicBezTo>
                    <a:pt x="161" y="71"/>
                    <a:pt x="156" y="69"/>
                    <a:pt x="151" y="70"/>
                  </a:cubicBezTo>
                  <a:cubicBezTo>
                    <a:pt x="146" y="70"/>
                    <a:pt x="137" y="71"/>
                    <a:pt x="131" y="71"/>
                  </a:cubicBezTo>
                  <a:cubicBezTo>
                    <a:pt x="126" y="72"/>
                    <a:pt x="120" y="74"/>
                    <a:pt x="115" y="74"/>
                  </a:cubicBezTo>
                  <a:cubicBezTo>
                    <a:pt x="110" y="75"/>
                    <a:pt x="105" y="75"/>
                    <a:pt x="100" y="75"/>
                  </a:cubicBezTo>
                  <a:cubicBezTo>
                    <a:pt x="95" y="76"/>
                    <a:pt x="89" y="78"/>
                    <a:pt x="84" y="78"/>
                  </a:cubicBezTo>
                  <a:cubicBezTo>
                    <a:pt x="78" y="79"/>
                    <a:pt x="73" y="80"/>
                    <a:pt x="69" y="81"/>
                  </a:cubicBezTo>
                  <a:cubicBezTo>
                    <a:pt x="63" y="82"/>
                    <a:pt x="59" y="82"/>
                    <a:pt x="54" y="83"/>
                  </a:cubicBezTo>
                  <a:cubicBezTo>
                    <a:pt x="50" y="84"/>
                    <a:pt x="47" y="86"/>
                    <a:pt x="44" y="87"/>
                  </a:cubicBezTo>
                  <a:cubicBezTo>
                    <a:pt x="36" y="89"/>
                    <a:pt x="30" y="90"/>
                    <a:pt x="26" y="91"/>
                  </a:cubicBezTo>
                  <a:cubicBezTo>
                    <a:pt x="16" y="92"/>
                    <a:pt x="11" y="90"/>
                    <a:pt x="9" y="86"/>
                  </a:cubicBezTo>
                  <a:cubicBezTo>
                    <a:pt x="6" y="83"/>
                    <a:pt x="5" y="77"/>
                    <a:pt x="5" y="72"/>
                  </a:cubicBezTo>
                  <a:cubicBezTo>
                    <a:pt x="4" y="66"/>
                    <a:pt x="4" y="69"/>
                    <a:pt x="3" y="64"/>
                  </a:cubicBezTo>
                  <a:cubicBezTo>
                    <a:pt x="2" y="56"/>
                    <a:pt x="0" y="50"/>
                    <a:pt x="5" y="45"/>
                  </a:cubicBezTo>
                  <a:cubicBezTo>
                    <a:pt x="8" y="43"/>
                    <a:pt x="12" y="40"/>
                    <a:pt x="17" y="37"/>
                  </a:cubicBezTo>
                  <a:cubicBezTo>
                    <a:pt x="25" y="33"/>
                    <a:pt x="22" y="34"/>
                    <a:pt x="33" y="29"/>
                  </a:cubicBezTo>
                  <a:cubicBezTo>
                    <a:pt x="37" y="28"/>
                    <a:pt x="42" y="26"/>
                    <a:pt x="48" y="24"/>
                  </a:cubicBezTo>
                  <a:cubicBezTo>
                    <a:pt x="53" y="22"/>
                    <a:pt x="58" y="21"/>
                    <a:pt x="64" y="20"/>
                  </a:cubicBezTo>
                  <a:cubicBezTo>
                    <a:pt x="69" y="18"/>
                    <a:pt x="74" y="17"/>
                    <a:pt x="80" y="16"/>
                  </a:cubicBezTo>
                  <a:cubicBezTo>
                    <a:pt x="85" y="15"/>
                    <a:pt x="91" y="13"/>
                    <a:pt x="96" y="12"/>
                  </a:cubicBezTo>
                  <a:cubicBezTo>
                    <a:pt x="102" y="11"/>
                    <a:pt x="107" y="10"/>
                    <a:pt x="113" y="9"/>
                  </a:cubicBezTo>
                  <a:cubicBezTo>
                    <a:pt x="118" y="8"/>
                    <a:pt x="124" y="8"/>
                    <a:pt x="130" y="7"/>
                  </a:cubicBezTo>
                  <a:cubicBezTo>
                    <a:pt x="136" y="6"/>
                    <a:pt x="141" y="6"/>
                    <a:pt x="147" y="5"/>
                  </a:cubicBezTo>
                  <a:cubicBezTo>
                    <a:pt x="152" y="4"/>
                    <a:pt x="158" y="3"/>
                    <a:pt x="163" y="3"/>
                  </a:cubicBezTo>
                  <a:cubicBezTo>
                    <a:pt x="168" y="2"/>
                    <a:pt x="176" y="3"/>
                    <a:pt x="182" y="3"/>
                  </a:cubicBezTo>
                  <a:cubicBezTo>
                    <a:pt x="187" y="2"/>
                    <a:pt x="190" y="1"/>
                    <a:pt x="195" y="1"/>
                  </a:cubicBezTo>
                  <a:cubicBezTo>
                    <a:pt x="200" y="1"/>
                    <a:pt x="206" y="1"/>
                    <a:pt x="211" y="0"/>
                  </a:cubicBezTo>
                  <a:cubicBezTo>
                    <a:pt x="217" y="0"/>
                    <a:pt x="222" y="0"/>
                    <a:pt x="228" y="0"/>
                  </a:cubicBezTo>
                  <a:cubicBezTo>
                    <a:pt x="232" y="0"/>
                    <a:pt x="237" y="0"/>
                    <a:pt x="242" y="0"/>
                  </a:cubicBezTo>
                  <a:cubicBezTo>
                    <a:pt x="250" y="0"/>
                    <a:pt x="257" y="0"/>
                    <a:pt x="261" y="3"/>
                  </a:cubicBezTo>
                  <a:cubicBezTo>
                    <a:pt x="267" y="7"/>
                    <a:pt x="267" y="9"/>
                    <a:pt x="267" y="16"/>
                  </a:cubicBezTo>
                  <a:cubicBezTo>
                    <a:pt x="267" y="25"/>
                    <a:pt x="266" y="21"/>
                    <a:pt x="268" y="29"/>
                  </a:cubicBezTo>
                  <a:cubicBezTo>
                    <a:pt x="269" y="38"/>
                    <a:pt x="269" y="46"/>
                    <a:pt x="270" y="54"/>
                  </a:cubicBezTo>
                  <a:cubicBezTo>
                    <a:pt x="270" y="58"/>
                    <a:pt x="268" y="61"/>
                    <a:pt x="263" y="65"/>
                  </a:cubicBezTo>
                </a:path>
              </a:pathLst>
            </a:custGeom>
            <a:solidFill>
              <a:srgbClr val="2938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9"/>
            <p:cNvSpPr>
              <a:spLocks noChangeArrowheads="1"/>
            </p:cNvSpPr>
            <p:nvPr userDrawn="1"/>
          </p:nvSpPr>
          <p:spPr bwMode="auto">
            <a:xfrm>
              <a:off x="6969" y="330"/>
              <a:ext cx="10" cy="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7000" y="346"/>
              <a:ext cx="10" cy="11"/>
            </a:xfrm>
            <a:custGeom>
              <a:avLst/>
              <a:gdLst>
                <a:gd name="T0" fmla="*/ 5 w 10"/>
                <a:gd name="T1" fmla="*/ 10 h 11"/>
                <a:gd name="T2" fmla="*/ 10 w 10"/>
                <a:gd name="T3" fmla="*/ 5 h 11"/>
                <a:gd name="T4" fmla="*/ 5 w 10"/>
                <a:gd name="T5" fmla="*/ 0 h 11"/>
                <a:gd name="T6" fmla="*/ 0 w 10"/>
                <a:gd name="T7" fmla="*/ 5 h 11"/>
                <a:gd name="T8" fmla="*/ 5 w 10"/>
                <a:gd name="T9" fmla="*/ 10 h 11"/>
              </a:gdLst>
              <a:ahLst/>
              <a:cxnLst>
                <a:cxn ang="0">
                  <a:pos x="T0" y="T1"/>
                </a:cxn>
                <a:cxn ang="0">
                  <a:pos x="T2" y="T3"/>
                </a:cxn>
                <a:cxn ang="0">
                  <a:pos x="T4" y="T5"/>
                </a:cxn>
                <a:cxn ang="0">
                  <a:pos x="T6" y="T7"/>
                </a:cxn>
                <a:cxn ang="0">
                  <a:pos x="T8" y="T9"/>
                </a:cxn>
              </a:cxnLst>
              <a:rect l="0" t="0" r="r" b="b"/>
              <a:pathLst>
                <a:path w="10" h="11">
                  <a:moveTo>
                    <a:pt x="5" y="10"/>
                  </a:moveTo>
                  <a:cubicBezTo>
                    <a:pt x="8" y="10"/>
                    <a:pt x="10" y="7"/>
                    <a:pt x="10" y="5"/>
                  </a:cubicBezTo>
                  <a:cubicBezTo>
                    <a:pt x="10" y="2"/>
                    <a:pt x="8" y="0"/>
                    <a:pt x="5" y="0"/>
                  </a:cubicBezTo>
                  <a:cubicBezTo>
                    <a:pt x="2" y="0"/>
                    <a:pt x="0" y="2"/>
                    <a:pt x="0" y="5"/>
                  </a:cubicBezTo>
                  <a:cubicBezTo>
                    <a:pt x="0" y="11"/>
                    <a:pt x="4" y="10"/>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1"/>
            <p:cNvSpPr>
              <a:spLocks noChangeArrowheads="1"/>
            </p:cNvSpPr>
            <p:nvPr userDrawn="1"/>
          </p:nvSpPr>
          <p:spPr bwMode="auto">
            <a:xfrm>
              <a:off x="6983" y="349"/>
              <a:ext cx="10" cy="1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userDrawn="1"/>
          </p:nvSpPr>
          <p:spPr bwMode="auto">
            <a:xfrm>
              <a:off x="7049" y="328"/>
              <a:ext cx="11" cy="10"/>
            </a:xfrm>
            <a:custGeom>
              <a:avLst/>
              <a:gdLst>
                <a:gd name="T0" fmla="*/ 6 w 11"/>
                <a:gd name="T1" fmla="*/ 10 h 10"/>
                <a:gd name="T2" fmla="*/ 11 w 11"/>
                <a:gd name="T3" fmla="*/ 4 h 10"/>
                <a:gd name="T4" fmla="*/ 6 w 11"/>
                <a:gd name="T5" fmla="*/ 0 h 10"/>
                <a:gd name="T6" fmla="*/ 1 w 11"/>
                <a:gd name="T7" fmla="*/ 5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9" y="10"/>
                    <a:pt x="11" y="7"/>
                    <a:pt x="11" y="4"/>
                  </a:cubicBezTo>
                  <a:cubicBezTo>
                    <a:pt x="11" y="2"/>
                    <a:pt x="9" y="0"/>
                    <a:pt x="6" y="0"/>
                  </a:cubicBezTo>
                  <a:cubicBezTo>
                    <a:pt x="3" y="0"/>
                    <a:pt x="0" y="1"/>
                    <a:pt x="1" y="5"/>
                  </a:cubicBezTo>
                  <a:cubicBezTo>
                    <a:pt x="2" y="7"/>
                    <a:pt x="3"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3"/>
            <p:cNvSpPr>
              <a:spLocks noChangeArrowheads="1"/>
            </p:cNvSpPr>
            <p:nvPr userDrawn="1"/>
          </p:nvSpPr>
          <p:spPr bwMode="auto">
            <a:xfrm>
              <a:off x="7022" y="335"/>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7007" y="330"/>
              <a:ext cx="10" cy="11"/>
            </a:xfrm>
            <a:custGeom>
              <a:avLst/>
              <a:gdLst>
                <a:gd name="T0" fmla="*/ 5 w 10"/>
                <a:gd name="T1" fmla="*/ 10 h 11"/>
                <a:gd name="T2" fmla="*/ 10 w 10"/>
                <a:gd name="T3" fmla="*/ 5 h 11"/>
                <a:gd name="T4" fmla="*/ 5 w 10"/>
                <a:gd name="T5" fmla="*/ 0 h 11"/>
                <a:gd name="T6" fmla="*/ 0 w 10"/>
                <a:gd name="T7" fmla="*/ 5 h 11"/>
                <a:gd name="T8" fmla="*/ 5 w 10"/>
                <a:gd name="T9" fmla="*/ 10 h 11"/>
              </a:gdLst>
              <a:ahLst/>
              <a:cxnLst>
                <a:cxn ang="0">
                  <a:pos x="T0" y="T1"/>
                </a:cxn>
                <a:cxn ang="0">
                  <a:pos x="T2" y="T3"/>
                </a:cxn>
                <a:cxn ang="0">
                  <a:pos x="T4" y="T5"/>
                </a:cxn>
                <a:cxn ang="0">
                  <a:pos x="T6" y="T7"/>
                </a:cxn>
                <a:cxn ang="0">
                  <a:pos x="T8" y="T9"/>
                </a:cxn>
              </a:cxnLst>
              <a:rect l="0" t="0" r="r" b="b"/>
              <a:pathLst>
                <a:path w="10" h="11">
                  <a:moveTo>
                    <a:pt x="5" y="10"/>
                  </a:moveTo>
                  <a:cubicBezTo>
                    <a:pt x="8" y="11"/>
                    <a:pt x="10" y="8"/>
                    <a:pt x="10" y="5"/>
                  </a:cubicBezTo>
                  <a:cubicBezTo>
                    <a:pt x="10" y="2"/>
                    <a:pt x="8" y="0"/>
                    <a:pt x="5" y="0"/>
                  </a:cubicBezTo>
                  <a:cubicBezTo>
                    <a:pt x="2" y="0"/>
                    <a:pt x="0" y="2"/>
                    <a:pt x="0" y="5"/>
                  </a:cubicBezTo>
                  <a:cubicBezTo>
                    <a:pt x="0" y="8"/>
                    <a:pt x="0" y="9"/>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userDrawn="1"/>
          </p:nvSpPr>
          <p:spPr bwMode="auto">
            <a:xfrm>
              <a:off x="7037" y="313"/>
              <a:ext cx="10" cy="9"/>
            </a:xfrm>
            <a:custGeom>
              <a:avLst/>
              <a:gdLst>
                <a:gd name="T0" fmla="*/ 5 w 10"/>
                <a:gd name="T1" fmla="*/ 9 h 9"/>
                <a:gd name="T2" fmla="*/ 10 w 10"/>
                <a:gd name="T3" fmla="*/ 5 h 9"/>
                <a:gd name="T4" fmla="*/ 5 w 10"/>
                <a:gd name="T5" fmla="*/ 0 h 9"/>
                <a:gd name="T6" fmla="*/ 0 w 10"/>
                <a:gd name="T7" fmla="*/ 5 h 9"/>
                <a:gd name="T8" fmla="*/ 5 w 10"/>
                <a:gd name="T9" fmla="*/ 9 h 9"/>
              </a:gdLst>
              <a:ahLst/>
              <a:cxnLst>
                <a:cxn ang="0">
                  <a:pos x="T0" y="T1"/>
                </a:cxn>
                <a:cxn ang="0">
                  <a:pos x="T2" y="T3"/>
                </a:cxn>
                <a:cxn ang="0">
                  <a:pos x="T4" y="T5"/>
                </a:cxn>
                <a:cxn ang="0">
                  <a:pos x="T6" y="T7"/>
                </a:cxn>
                <a:cxn ang="0">
                  <a:pos x="T8" y="T9"/>
                </a:cxn>
              </a:cxnLst>
              <a:rect l="0" t="0" r="r" b="b"/>
              <a:pathLst>
                <a:path w="10" h="9">
                  <a:moveTo>
                    <a:pt x="5" y="9"/>
                  </a:moveTo>
                  <a:cubicBezTo>
                    <a:pt x="8" y="9"/>
                    <a:pt x="10" y="8"/>
                    <a:pt x="10" y="5"/>
                  </a:cubicBezTo>
                  <a:cubicBezTo>
                    <a:pt x="10" y="3"/>
                    <a:pt x="8" y="0"/>
                    <a:pt x="5" y="0"/>
                  </a:cubicBezTo>
                  <a:cubicBezTo>
                    <a:pt x="2" y="0"/>
                    <a:pt x="0" y="3"/>
                    <a:pt x="0" y="5"/>
                  </a:cubicBezTo>
                  <a:cubicBezTo>
                    <a:pt x="0" y="8"/>
                    <a:pt x="3" y="9"/>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6"/>
            <p:cNvSpPr>
              <a:spLocks noChangeArrowheads="1"/>
            </p:cNvSpPr>
            <p:nvPr userDrawn="1"/>
          </p:nvSpPr>
          <p:spPr bwMode="auto">
            <a:xfrm>
              <a:off x="7052" y="305"/>
              <a:ext cx="10"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7"/>
            <p:cNvSpPr>
              <a:spLocks noChangeArrowheads="1"/>
            </p:cNvSpPr>
            <p:nvPr userDrawn="1"/>
          </p:nvSpPr>
          <p:spPr bwMode="auto">
            <a:xfrm>
              <a:off x="6966" y="352"/>
              <a:ext cx="7" cy="8"/>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8"/>
            <p:cNvSpPr>
              <a:spLocks noChangeArrowheads="1"/>
            </p:cNvSpPr>
            <p:nvPr userDrawn="1"/>
          </p:nvSpPr>
          <p:spPr bwMode="auto">
            <a:xfrm>
              <a:off x="7011" y="312"/>
              <a:ext cx="7" cy="8"/>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19"/>
            <p:cNvSpPr>
              <a:spLocks noChangeArrowheads="1"/>
            </p:cNvSpPr>
            <p:nvPr userDrawn="1"/>
          </p:nvSpPr>
          <p:spPr bwMode="auto">
            <a:xfrm>
              <a:off x="6993" y="331"/>
              <a:ext cx="8" cy="6"/>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0"/>
            <p:cNvSpPr>
              <a:spLocks noChangeArrowheads="1"/>
            </p:cNvSpPr>
            <p:nvPr userDrawn="1"/>
          </p:nvSpPr>
          <p:spPr bwMode="auto">
            <a:xfrm>
              <a:off x="7038" y="339"/>
              <a:ext cx="8" cy="7"/>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userDrawn="1"/>
          </p:nvSpPr>
          <p:spPr bwMode="auto">
            <a:xfrm>
              <a:off x="7109" y="333"/>
              <a:ext cx="14" cy="15"/>
            </a:xfrm>
            <a:custGeom>
              <a:avLst/>
              <a:gdLst>
                <a:gd name="T0" fmla="*/ 7 w 14"/>
                <a:gd name="T1" fmla="*/ 15 h 15"/>
                <a:gd name="T2" fmla="*/ 14 w 14"/>
                <a:gd name="T3" fmla="*/ 7 h 15"/>
                <a:gd name="T4" fmla="*/ 6 w 14"/>
                <a:gd name="T5" fmla="*/ 0 h 15"/>
                <a:gd name="T6" fmla="*/ 0 w 14"/>
                <a:gd name="T7" fmla="*/ 8 h 15"/>
                <a:gd name="T8" fmla="*/ 7 w 14"/>
                <a:gd name="T9" fmla="*/ 15 h 15"/>
              </a:gdLst>
              <a:ahLst/>
              <a:cxnLst>
                <a:cxn ang="0">
                  <a:pos x="T0" y="T1"/>
                </a:cxn>
                <a:cxn ang="0">
                  <a:pos x="T2" y="T3"/>
                </a:cxn>
                <a:cxn ang="0">
                  <a:pos x="T4" y="T5"/>
                </a:cxn>
                <a:cxn ang="0">
                  <a:pos x="T6" y="T7"/>
                </a:cxn>
                <a:cxn ang="0">
                  <a:pos x="T8" y="T9"/>
                </a:cxn>
              </a:cxnLst>
              <a:rect l="0" t="0" r="r" b="b"/>
              <a:pathLst>
                <a:path w="14" h="15">
                  <a:moveTo>
                    <a:pt x="7" y="15"/>
                  </a:moveTo>
                  <a:cubicBezTo>
                    <a:pt x="10" y="15"/>
                    <a:pt x="14" y="11"/>
                    <a:pt x="14" y="7"/>
                  </a:cubicBezTo>
                  <a:cubicBezTo>
                    <a:pt x="14" y="4"/>
                    <a:pt x="10" y="0"/>
                    <a:pt x="6" y="0"/>
                  </a:cubicBezTo>
                  <a:cubicBezTo>
                    <a:pt x="2" y="0"/>
                    <a:pt x="0" y="4"/>
                    <a:pt x="0" y="8"/>
                  </a:cubicBezTo>
                  <a:cubicBezTo>
                    <a:pt x="0" y="11"/>
                    <a:pt x="3" y="15"/>
                    <a:pt x="7" y="15"/>
                  </a:cubicBezTo>
                  <a:close/>
                </a:path>
              </a:pathLst>
            </a:cu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2"/>
            <p:cNvSpPr>
              <a:spLocks noChangeArrowheads="1"/>
            </p:cNvSpPr>
            <p:nvPr userDrawn="1"/>
          </p:nvSpPr>
          <p:spPr bwMode="auto">
            <a:xfrm>
              <a:off x="7100" y="309"/>
              <a:ext cx="15" cy="14"/>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3"/>
            <p:cNvSpPr>
              <a:spLocks noChangeArrowheads="1"/>
            </p:cNvSpPr>
            <p:nvPr userDrawn="1"/>
          </p:nvSpPr>
          <p:spPr bwMode="auto">
            <a:xfrm>
              <a:off x="7142" y="312"/>
              <a:ext cx="14" cy="13"/>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4"/>
            <p:cNvSpPr>
              <a:spLocks noChangeArrowheads="1"/>
            </p:cNvSpPr>
            <p:nvPr userDrawn="1"/>
          </p:nvSpPr>
          <p:spPr bwMode="auto">
            <a:xfrm>
              <a:off x="7126" y="325"/>
              <a:ext cx="15" cy="14"/>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5"/>
            <p:cNvSpPr>
              <a:spLocks noChangeArrowheads="1"/>
            </p:cNvSpPr>
            <p:nvPr userDrawn="1"/>
          </p:nvSpPr>
          <p:spPr bwMode="auto">
            <a:xfrm>
              <a:off x="7034" y="174"/>
              <a:ext cx="11" cy="11"/>
            </a:xfrm>
            <a:prstGeom prst="rect">
              <a:avLst/>
            </a:pr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68" name="Rectangle 26"/>
            <p:cNvSpPr>
              <a:spLocks noChangeArrowheads="1"/>
            </p:cNvSpPr>
            <p:nvPr userDrawn="1"/>
          </p:nvSpPr>
          <p:spPr bwMode="auto">
            <a:xfrm>
              <a:off x="7118" y="164"/>
              <a:ext cx="11" cy="12"/>
            </a:xfrm>
            <a:prstGeom prst="rect">
              <a:avLst/>
            </a:pr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69" name="Rectangle 27"/>
            <p:cNvSpPr>
              <a:spLocks noChangeArrowheads="1"/>
            </p:cNvSpPr>
            <p:nvPr userDrawn="1"/>
          </p:nvSpPr>
          <p:spPr bwMode="auto">
            <a:xfrm>
              <a:off x="7134" y="216"/>
              <a:ext cx="11" cy="11"/>
            </a:xfrm>
            <a:prstGeom prst="rect">
              <a:avLst/>
            </a:pr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0" name="Rectangle 28"/>
            <p:cNvSpPr>
              <a:spLocks noChangeArrowheads="1"/>
            </p:cNvSpPr>
            <p:nvPr userDrawn="1"/>
          </p:nvSpPr>
          <p:spPr bwMode="auto">
            <a:xfrm>
              <a:off x="7084" y="227"/>
              <a:ext cx="11" cy="11"/>
            </a:xfrm>
            <a:prstGeom prst="rect">
              <a:avLst/>
            </a:pr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2" name="Rectangle 29"/>
            <p:cNvSpPr>
              <a:spLocks noChangeArrowheads="1"/>
            </p:cNvSpPr>
            <p:nvPr userDrawn="1"/>
          </p:nvSpPr>
          <p:spPr bwMode="auto">
            <a:xfrm>
              <a:off x="7059" y="224"/>
              <a:ext cx="12" cy="11"/>
            </a:xfrm>
            <a:prstGeom prst="rect">
              <a:avLst/>
            </a:pr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3" name="Freeform 30"/>
            <p:cNvSpPr>
              <a:spLocks/>
            </p:cNvSpPr>
            <p:nvPr userDrawn="1"/>
          </p:nvSpPr>
          <p:spPr bwMode="auto">
            <a:xfrm>
              <a:off x="7009" y="235"/>
              <a:ext cx="15" cy="15"/>
            </a:xfrm>
            <a:custGeom>
              <a:avLst/>
              <a:gdLst>
                <a:gd name="T0" fmla="*/ 10 w 15"/>
                <a:gd name="T1" fmla="*/ 15 h 15"/>
                <a:gd name="T2" fmla="*/ 15 w 15"/>
                <a:gd name="T3" fmla="*/ 5 h 15"/>
                <a:gd name="T4" fmla="*/ 5 w 15"/>
                <a:gd name="T5" fmla="*/ 0 h 15"/>
                <a:gd name="T6" fmla="*/ 0 w 15"/>
                <a:gd name="T7" fmla="*/ 10 h 15"/>
                <a:gd name="T8" fmla="*/ 10 w 15"/>
                <a:gd name="T9" fmla="*/ 15 h 15"/>
              </a:gdLst>
              <a:ahLst/>
              <a:cxnLst>
                <a:cxn ang="0">
                  <a:pos x="T0" y="T1"/>
                </a:cxn>
                <a:cxn ang="0">
                  <a:pos x="T2" y="T3"/>
                </a:cxn>
                <a:cxn ang="0">
                  <a:pos x="T4" y="T5"/>
                </a:cxn>
                <a:cxn ang="0">
                  <a:pos x="T6" y="T7"/>
                </a:cxn>
                <a:cxn ang="0">
                  <a:pos x="T8" y="T9"/>
                </a:cxn>
              </a:cxnLst>
              <a:rect l="0" t="0" r="r" b="b"/>
              <a:pathLst>
                <a:path w="15" h="15">
                  <a:moveTo>
                    <a:pt x="10" y="15"/>
                  </a:moveTo>
                  <a:lnTo>
                    <a:pt x="15" y="5"/>
                  </a:lnTo>
                  <a:lnTo>
                    <a:pt x="5" y="0"/>
                  </a:lnTo>
                  <a:lnTo>
                    <a:pt x="0" y="10"/>
                  </a:lnTo>
                  <a:lnTo>
                    <a:pt x="10" y="15"/>
                  </a:lnTo>
                  <a:close/>
                </a:path>
              </a:pathLst>
            </a:cu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4" name="Freeform 31"/>
            <p:cNvSpPr>
              <a:spLocks/>
            </p:cNvSpPr>
            <p:nvPr userDrawn="1"/>
          </p:nvSpPr>
          <p:spPr bwMode="auto">
            <a:xfrm>
              <a:off x="7022" y="176"/>
              <a:ext cx="102" cy="53"/>
            </a:xfrm>
            <a:custGeom>
              <a:avLst/>
              <a:gdLst>
                <a:gd name="T0" fmla="*/ 15 w 102"/>
                <a:gd name="T1" fmla="*/ 18 h 53"/>
                <a:gd name="T2" fmla="*/ 0 w 102"/>
                <a:gd name="T3" fmla="*/ 53 h 53"/>
                <a:gd name="T4" fmla="*/ 43 w 102"/>
                <a:gd name="T5" fmla="*/ 39 h 53"/>
                <a:gd name="T6" fmla="*/ 102 w 102"/>
                <a:gd name="T7" fmla="*/ 6 h 53"/>
                <a:gd name="T8" fmla="*/ 102 w 102"/>
                <a:gd name="T9" fmla="*/ 0 h 53"/>
              </a:gdLst>
              <a:ahLst/>
              <a:cxnLst>
                <a:cxn ang="0">
                  <a:pos x="T0" y="T1"/>
                </a:cxn>
                <a:cxn ang="0">
                  <a:pos x="T2" y="T3"/>
                </a:cxn>
                <a:cxn ang="0">
                  <a:pos x="T4" y="T5"/>
                </a:cxn>
                <a:cxn ang="0">
                  <a:pos x="T6" y="T7"/>
                </a:cxn>
                <a:cxn ang="0">
                  <a:pos x="T8" y="T9"/>
                </a:cxn>
              </a:cxnLst>
              <a:rect l="0" t="0" r="r" b="b"/>
              <a:pathLst>
                <a:path w="102" h="53">
                  <a:moveTo>
                    <a:pt x="15" y="18"/>
                  </a:moveTo>
                  <a:lnTo>
                    <a:pt x="0" y="53"/>
                  </a:lnTo>
                  <a:lnTo>
                    <a:pt x="43" y="39"/>
                  </a:lnTo>
                  <a:lnTo>
                    <a:pt x="102" y="6"/>
                  </a:lnTo>
                  <a:lnTo>
                    <a:pt x="102" y="0"/>
                  </a:lnTo>
                </a:path>
              </a:pathLst>
            </a:cu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5" name="Freeform 32"/>
            <p:cNvSpPr>
              <a:spLocks/>
            </p:cNvSpPr>
            <p:nvPr userDrawn="1"/>
          </p:nvSpPr>
          <p:spPr bwMode="auto">
            <a:xfrm>
              <a:off x="7040" y="184"/>
              <a:ext cx="100" cy="24"/>
            </a:xfrm>
            <a:custGeom>
              <a:avLst/>
              <a:gdLst>
                <a:gd name="T0" fmla="*/ 0 w 100"/>
                <a:gd name="T1" fmla="*/ 7 h 24"/>
                <a:gd name="T2" fmla="*/ 41 w 100"/>
                <a:gd name="T3" fmla="*/ 13 h 24"/>
                <a:gd name="T4" fmla="*/ 83 w 100"/>
                <a:gd name="T5" fmla="*/ 0 h 24"/>
                <a:gd name="T6" fmla="*/ 100 w 100"/>
                <a:gd name="T7" fmla="*/ 20 h 24"/>
                <a:gd name="T8" fmla="*/ 77 w 100"/>
                <a:gd name="T9" fmla="*/ 24 h 24"/>
              </a:gdLst>
              <a:ahLst/>
              <a:cxnLst>
                <a:cxn ang="0">
                  <a:pos x="T0" y="T1"/>
                </a:cxn>
                <a:cxn ang="0">
                  <a:pos x="T2" y="T3"/>
                </a:cxn>
                <a:cxn ang="0">
                  <a:pos x="T4" y="T5"/>
                </a:cxn>
                <a:cxn ang="0">
                  <a:pos x="T6" y="T7"/>
                </a:cxn>
                <a:cxn ang="0">
                  <a:pos x="T8" y="T9"/>
                </a:cxn>
              </a:cxnLst>
              <a:rect l="0" t="0" r="r" b="b"/>
              <a:pathLst>
                <a:path w="100" h="24">
                  <a:moveTo>
                    <a:pt x="0" y="7"/>
                  </a:moveTo>
                  <a:lnTo>
                    <a:pt x="41" y="13"/>
                  </a:lnTo>
                  <a:lnTo>
                    <a:pt x="83" y="0"/>
                  </a:lnTo>
                  <a:lnTo>
                    <a:pt x="100" y="20"/>
                  </a:lnTo>
                  <a:lnTo>
                    <a:pt x="77" y="24"/>
                  </a:lnTo>
                </a:path>
              </a:pathLst>
            </a:cu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6" name="Freeform 33"/>
            <p:cNvSpPr>
              <a:spLocks/>
            </p:cNvSpPr>
            <p:nvPr userDrawn="1"/>
          </p:nvSpPr>
          <p:spPr bwMode="auto">
            <a:xfrm>
              <a:off x="7081" y="203"/>
              <a:ext cx="34" cy="18"/>
            </a:xfrm>
            <a:custGeom>
              <a:avLst/>
              <a:gdLst>
                <a:gd name="T0" fmla="*/ 34 w 34"/>
                <a:gd name="T1" fmla="*/ 4 h 18"/>
                <a:gd name="T2" fmla="*/ 7 w 34"/>
                <a:gd name="T3" fmla="*/ 18 h 18"/>
                <a:gd name="T4" fmla="*/ 0 w 34"/>
                <a:gd name="T5" fmla="*/ 0 h 18"/>
              </a:gdLst>
              <a:ahLst/>
              <a:cxnLst>
                <a:cxn ang="0">
                  <a:pos x="T0" y="T1"/>
                </a:cxn>
                <a:cxn ang="0">
                  <a:pos x="T2" y="T3"/>
                </a:cxn>
                <a:cxn ang="0">
                  <a:pos x="T4" y="T5"/>
                </a:cxn>
              </a:cxnLst>
              <a:rect l="0" t="0" r="r" b="b"/>
              <a:pathLst>
                <a:path w="34" h="18">
                  <a:moveTo>
                    <a:pt x="34" y="4"/>
                  </a:moveTo>
                  <a:lnTo>
                    <a:pt x="7" y="18"/>
                  </a:lnTo>
                  <a:lnTo>
                    <a:pt x="0" y="0"/>
                  </a:lnTo>
                </a:path>
              </a:pathLst>
            </a:cu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7" name="Line 34"/>
            <p:cNvSpPr>
              <a:spLocks noChangeShapeType="1"/>
            </p:cNvSpPr>
            <p:nvPr userDrawn="1"/>
          </p:nvSpPr>
          <p:spPr bwMode="auto">
            <a:xfrm>
              <a:off x="7066" y="216"/>
              <a:ext cx="22" cy="2"/>
            </a:xfrm>
            <a:prstGeom prst="line">
              <a:avLst/>
            </a:prstGeom>
            <a:noFill/>
            <a:ln w="3175"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8" name="Freeform 35"/>
            <p:cNvSpPr>
              <a:spLocks/>
            </p:cNvSpPr>
            <p:nvPr userDrawn="1"/>
          </p:nvSpPr>
          <p:spPr bwMode="auto">
            <a:xfrm>
              <a:off x="7039" y="185"/>
              <a:ext cx="49" cy="33"/>
            </a:xfrm>
            <a:custGeom>
              <a:avLst/>
              <a:gdLst>
                <a:gd name="T0" fmla="*/ 49 w 49"/>
                <a:gd name="T1" fmla="*/ 33 h 33"/>
                <a:gd name="T2" fmla="*/ 0 w 49"/>
                <a:gd name="T3" fmla="*/ 6 h 33"/>
                <a:gd name="T4" fmla="*/ 0 w 49"/>
                <a:gd name="T5" fmla="*/ 0 h 33"/>
              </a:gdLst>
              <a:ahLst/>
              <a:cxnLst>
                <a:cxn ang="0">
                  <a:pos x="T0" y="T1"/>
                </a:cxn>
                <a:cxn ang="0">
                  <a:pos x="T2" y="T3"/>
                </a:cxn>
                <a:cxn ang="0">
                  <a:pos x="T4" y="T5"/>
                </a:cxn>
              </a:cxnLst>
              <a:rect l="0" t="0" r="r" b="b"/>
              <a:pathLst>
                <a:path w="49" h="33">
                  <a:moveTo>
                    <a:pt x="49" y="33"/>
                  </a:moveTo>
                  <a:lnTo>
                    <a:pt x="0" y="6"/>
                  </a:lnTo>
                  <a:lnTo>
                    <a:pt x="0" y="0"/>
                  </a:lnTo>
                </a:path>
              </a:pathLst>
            </a:custGeom>
            <a:noFill/>
            <a:ln w="3175" cap="flat">
              <a:solidFill>
                <a:srgbClr val="2938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9" name="Line 36"/>
            <p:cNvSpPr>
              <a:spLocks noChangeShapeType="1"/>
            </p:cNvSpPr>
            <p:nvPr userDrawn="1"/>
          </p:nvSpPr>
          <p:spPr bwMode="auto">
            <a:xfrm flipH="1">
              <a:off x="7117" y="181"/>
              <a:ext cx="6" cy="22"/>
            </a:xfrm>
            <a:prstGeom prst="line">
              <a:avLst/>
            </a:prstGeom>
            <a:noFill/>
            <a:ln w="3175"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0" name="Line 37"/>
            <p:cNvSpPr>
              <a:spLocks noChangeShapeType="1"/>
            </p:cNvSpPr>
            <p:nvPr userDrawn="1"/>
          </p:nvSpPr>
          <p:spPr bwMode="auto">
            <a:xfrm>
              <a:off x="7139" y="211"/>
              <a:ext cx="0" cy="5"/>
            </a:xfrm>
            <a:prstGeom prst="line">
              <a:avLst/>
            </a:prstGeom>
            <a:noFill/>
            <a:ln w="3175"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1" name="Line 38"/>
            <p:cNvSpPr>
              <a:spLocks noChangeShapeType="1"/>
            </p:cNvSpPr>
            <p:nvPr userDrawn="1"/>
          </p:nvSpPr>
          <p:spPr bwMode="auto">
            <a:xfrm flipH="1">
              <a:off x="7018" y="234"/>
              <a:ext cx="3" cy="5"/>
            </a:xfrm>
            <a:prstGeom prst="line">
              <a:avLst/>
            </a:prstGeom>
            <a:noFill/>
            <a:ln w="3175"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2" name="Line 39"/>
            <p:cNvSpPr>
              <a:spLocks noChangeShapeType="1"/>
            </p:cNvSpPr>
            <p:nvPr userDrawn="1"/>
          </p:nvSpPr>
          <p:spPr bwMode="auto">
            <a:xfrm>
              <a:off x="7064" y="221"/>
              <a:ext cx="0" cy="3"/>
            </a:xfrm>
            <a:prstGeom prst="line">
              <a:avLst/>
            </a:prstGeom>
            <a:noFill/>
            <a:ln w="3175"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3" name="Line 40"/>
            <p:cNvSpPr>
              <a:spLocks noChangeShapeType="1"/>
            </p:cNvSpPr>
            <p:nvPr userDrawn="1"/>
          </p:nvSpPr>
          <p:spPr bwMode="auto">
            <a:xfrm>
              <a:off x="7089" y="224"/>
              <a:ext cx="0" cy="4"/>
            </a:xfrm>
            <a:prstGeom prst="line">
              <a:avLst/>
            </a:prstGeom>
            <a:noFill/>
            <a:ln w="3175" cap="flat">
              <a:solidFill>
                <a:srgbClr val="2938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4" name="Oval 41"/>
            <p:cNvSpPr>
              <a:spLocks noChangeArrowheads="1"/>
            </p:cNvSpPr>
            <p:nvPr userDrawn="1"/>
          </p:nvSpPr>
          <p:spPr bwMode="auto">
            <a:xfrm>
              <a:off x="7118" y="180"/>
              <a:ext cx="11" cy="10"/>
            </a:xfrm>
            <a:prstGeom prst="ellipse">
              <a:avLst/>
            </a:prstGeom>
            <a:solidFill>
              <a:srgbClr val="EF4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85" name="Oval 42"/>
            <p:cNvSpPr>
              <a:spLocks noChangeArrowheads="1"/>
            </p:cNvSpPr>
            <p:nvPr userDrawn="1"/>
          </p:nvSpPr>
          <p:spPr bwMode="auto">
            <a:xfrm>
              <a:off x="7059" y="211"/>
              <a:ext cx="12" cy="11"/>
            </a:xfrm>
            <a:prstGeom prst="ellipse">
              <a:avLst/>
            </a:prstGeom>
            <a:solidFill>
              <a:srgbClr val="EF4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86" name="Oval 43"/>
            <p:cNvSpPr>
              <a:spLocks noChangeArrowheads="1"/>
            </p:cNvSpPr>
            <p:nvPr userDrawn="1"/>
          </p:nvSpPr>
          <p:spPr bwMode="auto">
            <a:xfrm>
              <a:off x="7076" y="194"/>
              <a:ext cx="11" cy="10"/>
            </a:xfrm>
            <a:prstGeom prst="ellipse">
              <a:avLst/>
            </a:prstGeom>
            <a:solidFill>
              <a:srgbClr val="EF4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87" name="Oval 44"/>
            <p:cNvSpPr>
              <a:spLocks noChangeArrowheads="1"/>
            </p:cNvSpPr>
            <p:nvPr userDrawn="1"/>
          </p:nvSpPr>
          <p:spPr bwMode="auto">
            <a:xfrm>
              <a:off x="7018" y="225"/>
              <a:ext cx="10" cy="11"/>
            </a:xfrm>
            <a:prstGeom prst="ellipse">
              <a:avLst/>
            </a:prstGeom>
            <a:solidFill>
              <a:srgbClr val="F386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88" name="Oval 45"/>
            <p:cNvSpPr>
              <a:spLocks noChangeArrowheads="1"/>
            </p:cNvSpPr>
            <p:nvPr userDrawn="1"/>
          </p:nvSpPr>
          <p:spPr bwMode="auto">
            <a:xfrm>
              <a:off x="7111" y="202"/>
              <a:ext cx="11" cy="10"/>
            </a:xfrm>
            <a:prstGeom prst="ellipse">
              <a:avLst/>
            </a:prstGeom>
            <a:solidFill>
              <a:srgbClr val="F386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89" name="Oval 46"/>
            <p:cNvSpPr>
              <a:spLocks noChangeArrowheads="1"/>
            </p:cNvSpPr>
            <p:nvPr userDrawn="1"/>
          </p:nvSpPr>
          <p:spPr bwMode="auto">
            <a:xfrm>
              <a:off x="7034" y="188"/>
              <a:ext cx="10" cy="10"/>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0" name="Oval 47"/>
            <p:cNvSpPr>
              <a:spLocks noChangeArrowheads="1"/>
            </p:cNvSpPr>
            <p:nvPr userDrawn="1"/>
          </p:nvSpPr>
          <p:spPr bwMode="auto">
            <a:xfrm>
              <a:off x="7133" y="201"/>
              <a:ext cx="11" cy="11"/>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1" name="Oval 48"/>
            <p:cNvSpPr>
              <a:spLocks noChangeArrowheads="1"/>
            </p:cNvSpPr>
            <p:nvPr userDrawn="1"/>
          </p:nvSpPr>
          <p:spPr bwMode="auto">
            <a:xfrm>
              <a:off x="7084" y="214"/>
              <a:ext cx="11" cy="11"/>
            </a:xfrm>
            <a:prstGeom prst="ellipse">
              <a:avLst/>
            </a:prstGeom>
            <a:solidFill>
              <a:srgbClr val="FFF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2" name="Freeform 49"/>
            <p:cNvSpPr>
              <a:spLocks/>
            </p:cNvSpPr>
            <p:nvPr userDrawn="1"/>
          </p:nvSpPr>
          <p:spPr bwMode="auto">
            <a:xfrm>
              <a:off x="6676" y="441"/>
              <a:ext cx="97" cy="113"/>
            </a:xfrm>
            <a:custGeom>
              <a:avLst/>
              <a:gdLst>
                <a:gd name="T0" fmla="*/ 81 w 96"/>
                <a:gd name="T1" fmla="*/ 35 h 112"/>
                <a:gd name="T2" fmla="*/ 51 w 96"/>
                <a:gd name="T3" fmla="*/ 12 h 112"/>
                <a:gd name="T4" fmla="*/ 14 w 96"/>
                <a:gd name="T5" fmla="*/ 55 h 112"/>
                <a:gd name="T6" fmla="*/ 51 w 96"/>
                <a:gd name="T7" fmla="*/ 100 h 112"/>
                <a:gd name="T8" fmla="*/ 82 w 96"/>
                <a:gd name="T9" fmla="*/ 69 h 112"/>
                <a:gd name="T10" fmla="*/ 96 w 96"/>
                <a:gd name="T11" fmla="*/ 69 h 112"/>
                <a:gd name="T12" fmla="*/ 50 w 96"/>
                <a:gd name="T13" fmla="*/ 112 h 112"/>
                <a:gd name="T14" fmla="*/ 0 w 96"/>
                <a:gd name="T15" fmla="*/ 56 h 112"/>
                <a:gd name="T16" fmla="*/ 51 w 96"/>
                <a:gd name="T17" fmla="*/ 0 h 112"/>
                <a:gd name="T18" fmla="*/ 95 w 96"/>
                <a:gd name="T19" fmla="*/ 35 h 112"/>
                <a:gd name="T20" fmla="*/ 81 w 96"/>
                <a:gd name="T21" fmla="*/ 3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2">
                  <a:moveTo>
                    <a:pt x="81" y="35"/>
                  </a:moveTo>
                  <a:cubicBezTo>
                    <a:pt x="78" y="20"/>
                    <a:pt x="65" y="12"/>
                    <a:pt x="51" y="12"/>
                  </a:cubicBezTo>
                  <a:cubicBezTo>
                    <a:pt x="25" y="12"/>
                    <a:pt x="14" y="33"/>
                    <a:pt x="14" y="55"/>
                  </a:cubicBezTo>
                  <a:cubicBezTo>
                    <a:pt x="14" y="80"/>
                    <a:pt x="25" y="100"/>
                    <a:pt x="51" y="100"/>
                  </a:cubicBezTo>
                  <a:cubicBezTo>
                    <a:pt x="69" y="100"/>
                    <a:pt x="80" y="87"/>
                    <a:pt x="82" y="69"/>
                  </a:cubicBezTo>
                  <a:cubicBezTo>
                    <a:pt x="96" y="69"/>
                    <a:pt x="96" y="69"/>
                    <a:pt x="96" y="69"/>
                  </a:cubicBezTo>
                  <a:cubicBezTo>
                    <a:pt x="93" y="96"/>
                    <a:pt x="76" y="112"/>
                    <a:pt x="50" y="112"/>
                  </a:cubicBezTo>
                  <a:cubicBezTo>
                    <a:pt x="16" y="112"/>
                    <a:pt x="0" y="87"/>
                    <a:pt x="0" y="56"/>
                  </a:cubicBezTo>
                  <a:cubicBezTo>
                    <a:pt x="0" y="25"/>
                    <a:pt x="18" y="0"/>
                    <a:pt x="51" y="0"/>
                  </a:cubicBezTo>
                  <a:cubicBezTo>
                    <a:pt x="73" y="0"/>
                    <a:pt x="91" y="12"/>
                    <a:pt x="95" y="35"/>
                  </a:cubicBezTo>
                  <a:lnTo>
                    <a:pt x="8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3" name="Freeform 50"/>
            <p:cNvSpPr>
              <a:spLocks/>
            </p:cNvSpPr>
            <p:nvPr userDrawn="1"/>
          </p:nvSpPr>
          <p:spPr bwMode="auto">
            <a:xfrm>
              <a:off x="6785" y="444"/>
              <a:ext cx="65" cy="107"/>
            </a:xfrm>
            <a:custGeom>
              <a:avLst/>
              <a:gdLst>
                <a:gd name="T0" fmla="*/ 0 w 64"/>
                <a:gd name="T1" fmla="*/ 0 h 106"/>
                <a:gd name="T2" fmla="*/ 12 w 64"/>
                <a:gd name="T3" fmla="*/ 0 h 106"/>
                <a:gd name="T4" fmla="*/ 12 w 64"/>
                <a:gd name="T5" fmla="*/ 40 h 106"/>
                <a:gd name="T6" fmla="*/ 13 w 64"/>
                <a:gd name="T7" fmla="*/ 40 h 106"/>
                <a:gd name="T8" fmla="*/ 37 w 64"/>
                <a:gd name="T9" fmla="*/ 27 h 106"/>
                <a:gd name="T10" fmla="*/ 64 w 64"/>
                <a:gd name="T11" fmla="*/ 56 h 106"/>
                <a:gd name="T12" fmla="*/ 64 w 64"/>
                <a:gd name="T13" fmla="*/ 106 h 106"/>
                <a:gd name="T14" fmla="*/ 51 w 64"/>
                <a:gd name="T15" fmla="*/ 106 h 106"/>
                <a:gd name="T16" fmla="*/ 51 w 64"/>
                <a:gd name="T17" fmla="*/ 54 h 106"/>
                <a:gd name="T18" fmla="*/ 35 w 64"/>
                <a:gd name="T19" fmla="*/ 38 h 106"/>
                <a:gd name="T20" fmla="*/ 12 w 64"/>
                <a:gd name="T21" fmla="*/ 63 h 106"/>
                <a:gd name="T22" fmla="*/ 12 w 64"/>
                <a:gd name="T23" fmla="*/ 106 h 106"/>
                <a:gd name="T24" fmla="*/ 0 w 64"/>
                <a:gd name="T25" fmla="*/ 106 h 106"/>
                <a:gd name="T26" fmla="*/ 0 w 64"/>
                <a:gd name="T2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06">
                  <a:moveTo>
                    <a:pt x="0" y="0"/>
                  </a:moveTo>
                  <a:cubicBezTo>
                    <a:pt x="12" y="0"/>
                    <a:pt x="12" y="0"/>
                    <a:pt x="12" y="0"/>
                  </a:cubicBezTo>
                  <a:cubicBezTo>
                    <a:pt x="12" y="40"/>
                    <a:pt x="12" y="40"/>
                    <a:pt x="12" y="40"/>
                  </a:cubicBezTo>
                  <a:cubicBezTo>
                    <a:pt x="13" y="40"/>
                    <a:pt x="13" y="40"/>
                    <a:pt x="13" y="40"/>
                  </a:cubicBezTo>
                  <a:cubicBezTo>
                    <a:pt x="17" y="31"/>
                    <a:pt x="28" y="27"/>
                    <a:pt x="37" y="27"/>
                  </a:cubicBezTo>
                  <a:cubicBezTo>
                    <a:pt x="57" y="27"/>
                    <a:pt x="64" y="39"/>
                    <a:pt x="64" y="56"/>
                  </a:cubicBezTo>
                  <a:cubicBezTo>
                    <a:pt x="64" y="106"/>
                    <a:pt x="64" y="106"/>
                    <a:pt x="64" y="106"/>
                  </a:cubicBezTo>
                  <a:cubicBezTo>
                    <a:pt x="51" y="106"/>
                    <a:pt x="51" y="106"/>
                    <a:pt x="51" y="106"/>
                  </a:cubicBezTo>
                  <a:cubicBezTo>
                    <a:pt x="51" y="54"/>
                    <a:pt x="51" y="54"/>
                    <a:pt x="51" y="54"/>
                  </a:cubicBezTo>
                  <a:cubicBezTo>
                    <a:pt x="51" y="45"/>
                    <a:pt x="45" y="38"/>
                    <a:pt x="35" y="38"/>
                  </a:cubicBezTo>
                  <a:cubicBezTo>
                    <a:pt x="20" y="38"/>
                    <a:pt x="12" y="49"/>
                    <a:pt x="12" y="63"/>
                  </a:cubicBezTo>
                  <a:cubicBezTo>
                    <a:pt x="12" y="106"/>
                    <a:pt x="12" y="106"/>
                    <a:pt x="12" y="106"/>
                  </a:cubicBezTo>
                  <a:cubicBezTo>
                    <a:pt x="0" y="106"/>
                    <a:pt x="0" y="106"/>
                    <a:pt x="0" y="10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4" name="Freeform 51"/>
            <p:cNvSpPr>
              <a:spLocks noEditPoints="1"/>
            </p:cNvSpPr>
            <p:nvPr userDrawn="1"/>
          </p:nvSpPr>
          <p:spPr bwMode="auto">
            <a:xfrm>
              <a:off x="6858" y="472"/>
              <a:ext cx="73" cy="81"/>
            </a:xfrm>
            <a:custGeom>
              <a:avLst/>
              <a:gdLst>
                <a:gd name="T0" fmla="*/ 71 w 72"/>
                <a:gd name="T1" fmla="*/ 55 h 81"/>
                <a:gd name="T2" fmla="*/ 37 w 72"/>
                <a:gd name="T3" fmla="*/ 81 h 81"/>
                <a:gd name="T4" fmla="*/ 0 w 72"/>
                <a:gd name="T5" fmla="*/ 40 h 81"/>
                <a:gd name="T6" fmla="*/ 37 w 72"/>
                <a:gd name="T7" fmla="*/ 0 h 81"/>
                <a:gd name="T8" fmla="*/ 72 w 72"/>
                <a:gd name="T9" fmla="*/ 45 h 81"/>
                <a:gd name="T10" fmla="*/ 14 w 72"/>
                <a:gd name="T11" fmla="*/ 45 h 81"/>
                <a:gd name="T12" fmla="*/ 38 w 72"/>
                <a:gd name="T13" fmla="*/ 70 h 81"/>
                <a:gd name="T14" fmla="*/ 58 w 72"/>
                <a:gd name="T15" fmla="*/ 55 h 81"/>
                <a:gd name="T16" fmla="*/ 71 w 72"/>
                <a:gd name="T17" fmla="*/ 55 h 81"/>
                <a:gd name="T18" fmla="*/ 58 w 72"/>
                <a:gd name="T19" fmla="*/ 33 h 81"/>
                <a:gd name="T20" fmla="*/ 36 w 72"/>
                <a:gd name="T21" fmla="*/ 11 h 81"/>
                <a:gd name="T22" fmla="*/ 14 w 72"/>
                <a:gd name="T23" fmla="*/ 33 h 81"/>
                <a:gd name="T24" fmla="*/ 58 w 72"/>
                <a:gd name="T25"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81">
                  <a:moveTo>
                    <a:pt x="71" y="55"/>
                  </a:moveTo>
                  <a:cubicBezTo>
                    <a:pt x="67" y="72"/>
                    <a:pt x="55" y="81"/>
                    <a:pt x="37" y="81"/>
                  </a:cubicBezTo>
                  <a:cubicBezTo>
                    <a:pt x="13" y="81"/>
                    <a:pt x="1" y="64"/>
                    <a:pt x="0" y="40"/>
                  </a:cubicBezTo>
                  <a:cubicBezTo>
                    <a:pt x="0" y="17"/>
                    <a:pt x="16" y="0"/>
                    <a:pt x="37" y="0"/>
                  </a:cubicBezTo>
                  <a:cubicBezTo>
                    <a:pt x="64" y="0"/>
                    <a:pt x="72" y="26"/>
                    <a:pt x="72" y="45"/>
                  </a:cubicBezTo>
                  <a:cubicBezTo>
                    <a:pt x="14" y="45"/>
                    <a:pt x="14" y="45"/>
                    <a:pt x="14" y="45"/>
                  </a:cubicBezTo>
                  <a:cubicBezTo>
                    <a:pt x="13" y="58"/>
                    <a:pt x="21" y="70"/>
                    <a:pt x="38" y="70"/>
                  </a:cubicBezTo>
                  <a:cubicBezTo>
                    <a:pt x="48" y="70"/>
                    <a:pt x="56" y="65"/>
                    <a:pt x="58" y="55"/>
                  </a:cubicBezTo>
                  <a:lnTo>
                    <a:pt x="71" y="55"/>
                  </a:lnTo>
                  <a:close/>
                  <a:moveTo>
                    <a:pt x="58" y="33"/>
                  </a:moveTo>
                  <a:cubicBezTo>
                    <a:pt x="58" y="21"/>
                    <a:pt x="49" y="11"/>
                    <a:pt x="36" y="11"/>
                  </a:cubicBezTo>
                  <a:cubicBezTo>
                    <a:pt x="23" y="11"/>
                    <a:pt x="15" y="21"/>
                    <a:pt x="14" y="33"/>
                  </a:cubicBezTo>
                  <a:lnTo>
                    <a:pt x="5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5" name="Freeform 52"/>
            <p:cNvSpPr>
              <a:spLocks/>
            </p:cNvSpPr>
            <p:nvPr userDrawn="1"/>
          </p:nvSpPr>
          <p:spPr bwMode="auto">
            <a:xfrm>
              <a:off x="6938" y="472"/>
              <a:ext cx="72" cy="81"/>
            </a:xfrm>
            <a:custGeom>
              <a:avLst/>
              <a:gdLst>
                <a:gd name="T0" fmla="*/ 57 w 71"/>
                <a:gd name="T1" fmla="*/ 27 h 81"/>
                <a:gd name="T2" fmla="*/ 38 w 71"/>
                <a:gd name="T3" fmla="*/ 11 h 81"/>
                <a:gd name="T4" fmla="*/ 14 w 71"/>
                <a:gd name="T5" fmla="*/ 42 h 81"/>
                <a:gd name="T6" fmla="*/ 36 w 71"/>
                <a:gd name="T7" fmla="*/ 70 h 81"/>
                <a:gd name="T8" fmla="*/ 58 w 71"/>
                <a:gd name="T9" fmla="*/ 51 h 81"/>
                <a:gd name="T10" fmla="*/ 71 w 71"/>
                <a:gd name="T11" fmla="*/ 51 h 81"/>
                <a:gd name="T12" fmla="*/ 37 w 71"/>
                <a:gd name="T13" fmla="*/ 81 h 81"/>
                <a:gd name="T14" fmla="*/ 0 w 71"/>
                <a:gd name="T15" fmla="*/ 42 h 81"/>
                <a:gd name="T16" fmla="*/ 37 w 71"/>
                <a:gd name="T17" fmla="*/ 0 h 81"/>
                <a:gd name="T18" fmla="*/ 70 w 71"/>
                <a:gd name="T19" fmla="*/ 27 h 81"/>
                <a:gd name="T20" fmla="*/ 57 w 71"/>
                <a:gd name="T21" fmla="*/ 2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1">
                  <a:moveTo>
                    <a:pt x="57" y="27"/>
                  </a:moveTo>
                  <a:cubicBezTo>
                    <a:pt x="55" y="17"/>
                    <a:pt x="48" y="11"/>
                    <a:pt x="38" y="11"/>
                  </a:cubicBezTo>
                  <a:cubicBezTo>
                    <a:pt x="19" y="11"/>
                    <a:pt x="14" y="26"/>
                    <a:pt x="14" y="42"/>
                  </a:cubicBezTo>
                  <a:cubicBezTo>
                    <a:pt x="14" y="56"/>
                    <a:pt x="20" y="70"/>
                    <a:pt x="36" y="70"/>
                  </a:cubicBezTo>
                  <a:cubicBezTo>
                    <a:pt x="49" y="70"/>
                    <a:pt x="56" y="63"/>
                    <a:pt x="58" y="51"/>
                  </a:cubicBezTo>
                  <a:cubicBezTo>
                    <a:pt x="71" y="51"/>
                    <a:pt x="71" y="51"/>
                    <a:pt x="71" y="51"/>
                  </a:cubicBezTo>
                  <a:cubicBezTo>
                    <a:pt x="68" y="70"/>
                    <a:pt x="56" y="81"/>
                    <a:pt x="37" y="81"/>
                  </a:cubicBezTo>
                  <a:cubicBezTo>
                    <a:pt x="13" y="81"/>
                    <a:pt x="0" y="65"/>
                    <a:pt x="0" y="42"/>
                  </a:cubicBezTo>
                  <a:cubicBezTo>
                    <a:pt x="0" y="18"/>
                    <a:pt x="12" y="0"/>
                    <a:pt x="37" y="0"/>
                  </a:cubicBezTo>
                  <a:cubicBezTo>
                    <a:pt x="54" y="0"/>
                    <a:pt x="68" y="8"/>
                    <a:pt x="70" y="27"/>
                  </a:cubicBezTo>
                  <a:lnTo>
                    <a:pt x="5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6" name="Freeform 53"/>
            <p:cNvSpPr>
              <a:spLocks/>
            </p:cNvSpPr>
            <p:nvPr userDrawn="1"/>
          </p:nvSpPr>
          <p:spPr bwMode="auto">
            <a:xfrm>
              <a:off x="7020" y="444"/>
              <a:ext cx="68" cy="107"/>
            </a:xfrm>
            <a:custGeom>
              <a:avLst/>
              <a:gdLst>
                <a:gd name="T0" fmla="*/ 0 w 68"/>
                <a:gd name="T1" fmla="*/ 0 h 107"/>
                <a:gd name="T2" fmla="*/ 13 w 68"/>
                <a:gd name="T3" fmla="*/ 0 h 107"/>
                <a:gd name="T4" fmla="*/ 13 w 68"/>
                <a:gd name="T5" fmla="*/ 64 h 107"/>
                <a:gd name="T6" fmla="*/ 48 w 68"/>
                <a:gd name="T7" fmla="*/ 30 h 107"/>
                <a:gd name="T8" fmla="*/ 66 w 68"/>
                <a:gd name="T9" fmla="*/ 30 h 107"/>
                <a:gd name="T10" fmla="*/ 34 w 68"/>
                <a:gd name="T11" fmla="*/ 58 h 107"/>
                <a:gd name="T12" fmla="*/ 68 w 68"/>
                <a:gd name="T13" fmla="*/ 107 h 107"/>
                <a:gd name="T14" fmla="*/ 52 w 68"/>
                <a:gd name="T15" fmla="*/ 107 h 107"/>
                <a:gd name="T16" fmla="*/ 25 w 68"/>
                <a:gd name="T17" fmla="*/ 67 h 107"/>
                <a:gd name="T18" fmla="*/ 13 w 68"/>
                <a:gd name="T19" fmla="*/ 78 h 107"/>
                <a:gd name="T20" fmla="*/ 13 w 68"/>
                <a:gd name="T21" fmla="*/ 107 h 107"/>
                <a:gd name="T22" fmla="*/ 0 w 68"/>
                <a:gd name="T23" fmla="*/ 107 h 107"/>
                <a:gd name="T24" fmla="*/ 0 w 68"/>
                <a:gd name="T2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7">
                  <a:moveTo>
                    <a:pt x="0" y="0"/>
                  </a:moveTo>
                  <a:lnTo>
                    <a:pt x="13" y="0"/>
                  </a:lnTo>
                  <a:lnTo>
                    <a:pt x="13" y="64"/>
                  </a:lnTo>
                  <a:lnTo>
                    <a:pt x="48" y="30"/>
                  </a:lnTo>
                  <a:lnTo>
                    <a:pt x="66" y="30"/>
                  </a:lnTo>
                  <a:lnTo>
                    <a:pt x="34" y="58"/>
                  </a:lnTo>
                  <a:lnTo>
                    <a:pt x="68" y="107"/>
                  </a:lnTo>
                  <a:lnTo>
                    <a:pt x="52" y="107"/>
                  </a:lnTo>
                  <a:lnTo>
                    <a:pt x="25" y="67"/>
                  </a:lnTo>
                  <a:lnTo>
                    <a:pt x="13" y="78"/>
                  </a:lnTo>
                  <a:lnTo>
                    <a:pt x="13" y="107"/>
                  </a:lnTo>
                  <a:lnTo>
                    <a:pt x="0" y="10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7" name="Freeform 54"/>
            <p:cNvSpPr>
              <a:spLocks noEditPoints="1"/>
            </p:cNvSpPr>
            <p:nvPr userDrawn="1"/>
          </p:nvSpPr>
          <p:spPr bwMode="auto">
            <a:xfrm>
              <a:off x="7134" y="444"/>
              <a:ext cx="81" cy="107"/>
            </a:xfrm>
            <a:custGeom>
              <a:avLst/>
              <a:gdLst>
                <a:gd name="T0" fmla="*/ 0 w 80"/>
                <a:gd name="T1" fmla="*/ 0 h 106"/>
                <a:gd name="T2" fmla="*/ 47 w 80"/>
                <a:gd name="T3" fmla="*/ 0 h 106"/>
                <a:gd name="T4" fmla="*/ 80 w 80"/>
                <a:gd name="T5" fmla="*/ 31 h 106"/>
                <a:gd name="T6" fmla="*/ 47 w 80"/>
                <a:gd name="T7" fmla="*/ 63 h 106"/>
                <a:gd name="T8" fmla="*/ 14 w 80"/>
                <a:gd name="T9" fmla="*/ 63 h 106"/>
                <a:gd name="T10" fmla="*/ 14 w 80"/>
                <a:gd name="T11" fmla="*/ 106 h 106"/>
                <a:gd name="T12" fmla="*/ 0 w 80"/>
                <a:gd name="T13" fmla="*/ 106 h 106"/>
                <a:gd name="T14" fmla="*/ 0 w 80"/>
                <a:gd name="T15" fmla="*/ 0 h 106"/>
                <a:gd name="T16" fmla="*/ 14 w 80"/>
                <a:gd name="T17" fmla="*/ 51 h 106"/>
                <a:gd name="T18" fmla="*/ 42 w 80"/>
                <a:gd name="T19" fmla="*/ 51 h 106"/>
                <a:gd name="T20" fmla="*/ 65 w 80"/>
                <a:gd name="T21" fmla="*/ 31 h 106"/>
                <a:gd name="T22" fmla="*/ 42 w 80"/>
                <a:gd name="T23" fmla="*/ 12 h 106"/>
                <a:gd name="T24" fmla="*/ 14 w 80"/>
                <a:gd name="T25" fmla="*/ 12 h 106"/>
                <a:gd name="T26" fmla="*/ 14 w 80"/>
                <a:gd name="T27" fmla="*/ 5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06">
                  <a:moveTo>
                    <a:pt x="0" y="0"/>
                  </a:moveTo>
                  <a:cubicBezTo>
                    <a:pt x="47" y="0"/>
                    <a:pt x="47" y="0"/>
                    <a:pt x="47" y="0"/>
                  </a:cubicBezTo>
                  <a:cubicBezTo>
                    <a:pt x="68" y="0"/>
                    <a:pt x="80" y="11"/>
                    <a:pt x="80" y="31"/>
                  </a:cubicBezTo>
                  <a:cubicBezTo>
                    <a:pt x="80" y="51"/>
                    <a:pt x="68" y="63"/>
                    <a:pt x="47" y="63"/>
                  </a:cubicBezTo>
                  <a:cubicBezTo>
                    <a:pt x="14" y="63"/>
                    <a:pt x="14" y="63"/>
                    <a:pt x="14" y="63"/>
                  </a:cubicBezTo>
                  <a:cubicBezTo>
                    <a:pt x="14" y="106"/>
                    <a:pt x="14" y="106"/>
                    <a:pt x="14" y="106"/>
                  </a:cubicBezTo>
                  <a:cubicBezTo>
                    <a:pt x="0" y="106"/>
                    <a:pt x="0" y="106"/>
                    <a:pt x="0" y="106"/>
                  </a:cubicBezTo>
                  <a:lnTo>
                    <a:pt x="0" y="0"/>
                  </a:lnTo>
                  <a:close/>
                  <a:moveTo>
                    <a:pt x="14" y="51"/>
                  </a:moveTo>
                  <a:cubicBezTo>
                    <a:pt x="42" y="51"/>
                    <a:pt x="42" y="51"/>
                    <a:pt x="42" y="51"/>
                  </a:cubicBezTo>
                  <a:cubicBezTo>
                    <a:pt x="58" y="51"/>
                    <a:pt x="65" y="44"/>
                    <a:pt x="65" y="31"/>
                  </a:cubicBezTo>
                  <a:cubicBezTo>
                    <a:pt x="65" y="18"/>
                    <a:pt x="58" y="12"/>
                    <a:pt x="42" y="12"/>
                  </a:cubicBezTo>
                  <a:cubicBezTo>
                    <a:pt x="14" y="12"/>
                    <a:pt x="14" y="12"/>
                    <a:pt x="14" y="12"/>
                  </a:cubicBezTo>
                  <a:lnTo>
                    <a:pt x="1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8" name="Freeform 55"/>
            <p:cNvSpPr>
              <a:spLocks noEditPoints="1"/>
            </p:cNvSpPr>
            <p:nvPr userDrawn="1"/>
          </p:nvSpPr>
          <p:spPr bwMode="auto">
            <a:xfrm>
              <a:off x="7219" y="472"/>
              <a:ext cx="76" cy="81"/>
            </a:xfrm>
            <a:custGeom>
              <a:avLst/>
              <a:gdLst>
                <a:gd name="T0" fmla="*/ 38 w 75"/>
                <a:gd name="T1" fmla="*/ 0 h 81"/>
                <a:gd name="T2" fmla="*/ 75 w 75"/>
                <a:gd name="T3" fmla="*/ 41 h 81"/>
                <a:gd name="T4" fmla="*/ 38 w 75"/>
                <a:gd name="T5" fmla="*/ 81 h 81"/>
                <a:gd name="T6" fmla="*/ 0 w 75"/>
                <a:gd name="T7" fmla="*/ 41 h 81"/>
                <a:gd name="T8" fmla="*/ 38 w 75"/>
                <a:gd name="T9" fmla="*/ 0 h 81"/>
                <a:gd name="T10" fmla="*/ 38 w 75"/>
                <a:gd name="T11" fmla="*/ 70 h 81"/>
                <a:gd name="T12" fmla="*/ 62 w 75"/>
                <a:gd name="T13" fmla="*/ 41 h 81"/>
                <a:gd name="T14" fmla="*/ 38 w 75"/>
                <a:gd name="T15" fmla="*/ 11 h 81"/>
                <a:gd name="T16" fmla="*/ 14 w 75"/>
                <a:gd name="T17" fmla="*/ 41 h 81"/>
                <a:gd name="T18" fmla="*/ 38 w 75"/>
                <a:gd name="T19"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81">
                  <a:moveTo>
                    <a:pt x="38" y="0"/>
                  </a:moveTo>
                  <a:cubicBezTo>
                    <a:pt x="62" y="0"/>
                    <a:pt x="75" y="18"/>
                    <a:pt x="75" y="41"/>
                  </a:cubicBezTo>
                  <a:cubicBezTo>
                    <a:pt x="75" y="63"/>
                    <a:pt x="62" y="81"/>
                    <a:pt x="38" y="81"/>
                  </a:cubicBezTo>
                  <a:cubicBezTo>
                    <a:pt x="13" y="81"/>
                    <a:pt x="0" y="63"/>
                    <a:pt x="0" y="41"/>
                  </a:cubicBezTo>
                  <a:cubicBezTo>
                    <a:pt x="0" y="18"/>
                    <a:pt x="13" y="0"/>
                    <a:pt x="38" y="0"/>
                  </a:cubicBezTo>
                  <a:close/>
                  <a:moveTo>
                    <a:pt x="38" y="70"/>
                  </a:moveTo>
                  <a:cubicBezTo>
                    <a:pt x="51" y="70"/>
                    <a:pt x="62" y="59"/>
                    <a:pt x="62" y="41"/>
                  </a:cubicBezTo>
                  <a:cubicBezTo>
                    <a:pt x="62" y="22"/>
                    <a:pt x="51" y="11"/>
                    <a:pt x="38" y="11"/>
                  </a:cubicBezTo>
                  <a:cubicBezTo>
                    <a:pt x="24" y="11"/>
                    <a:pt x="14" y="22"/>
                    <a:pt x="14" y="41"/>
                  </a:cubicBezTo>
                  <a:cubicBezTo>
                    <a:pt x="14" y="59"/>
                    <a:pt x="24" y="70"/>
                    <a:pt x="38" y="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9" name="Freeform 56"/>
            <p:cNvSpPr>
              <a:spLocks noEditPoints="1"/>
            </p:cNvSpPr>
            <p:nvPr userDrawn="1"/>
          </p:nvSpPr>
          <p:spPr bwMode="auto">
            <a:xfrm>
              <a:off x="7308" y="444"/>
              <a:ext cx="12" cy="107"/>
            </a:xfrm>
            <a:custGeom>
              <a:avLst/>
              <a:gdLst>
                <a:gd name="T0" fmla="*/ 12 w 12"/>
                <a:gd name="T1" fmla="*/ 15 h 107"/>
                <a:gd name="T2" fmla="*/ 0 w 12"/>
                <a:gd name="T3" fmla="*/ 15 h 107"/>
                <a:gd name="T4" fmla="*/ 0 w 12"/>
                <a:gd name="T5" fmla="*/ 0 h 107"/>
                <a:gd name="T6" fmla="*/ 12 w 12"/>
                <a:gd name="T7" fmla="*/ 0 h 107"/>
                <a:gd name="T8" fmla="*/ 12 w 12"/>
                <a:gd name="T9" fmla="*/ 15 h 107"/>
                <a:gd name="T10" fmla="*/ 0 w 12"/>
                <a:gd name="T11" fmla="*/ 30 h 107"/>
                <a:gd name="T12" fmla="*/ 12 w 12"/>
                <a:gd name="T13" fmla="*/ 30 h 107"/>
                <a:gd name="T14" fmla="*/ 12 w 12"/>
                <a:gd name="T15" fmla="*/ 107 h 107"/>
                <a:gd name="T16" fmla="*/ 0 w 12"/>
                <a:gd name="T17" fmla="*/ 107 h 107"/>
                <a:gd name="T18" fmla="*/ 0 w 12"/>
                <a:gd name="T19" fmla="*/ 3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7">
                  <a:moveTo>
                    <a:pt x="12" y="15"/>
                  </a:moveTo>
                  <a:lnTo>
                    <a:pt x="0" y="15"/>
                  </a:lnTo>
                  <a:lnTo>
                    <a:pt x="0" y="0"/>
                  </a:lnTo>
                  <a:lnTo>
                    <a:pt x="12" y="0"/>
                  </a:lnTo>
                  <a:lnTo>
                    <a:pt x="12" y="15"/>
                  </a:lnTo>
                  <a:close/>
                  <a:moveTo>
                    <a:pt x="0" y="30"/>
                  </a:moveTo>
                  <a:lnTo>
                    <a:pt x="12" y="30"/>
                  </a:lnTo>
                  <a:lnTo>
                    <a:pt x="12" y="107"/>
                  </a:lnTo>
                  <a:lnTo>
                    <a:pt x="0" y="107"/>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0" name="Freeform 57"/>
            <p:cNvSpPr>
              <a:spLocks/>
            </p:cNvSpPr>
            <p:nvPr userDrawn="1"/>
          </p:nvSpPr>
          <p:spPr bwMode="auto">
            <a:xfrm>
              <a:off x="7337" y="472"/>
              <a:ext cx="64" cy="79"/>
            </a:xfrm>
            <a:custGeom>
              <a:avLst/>
              <a:gdLst>
                <a:gd name="T0" fmla="*/ 0 w 64"/>
                <a:gd name="T1" fmla="*/ 2 h 79"/>
                <a:gd name="T2" fmla="*/ 12 w 64"/>
                <a:gd name="T3" fmla="*/ 2 h 79"/>
                <a:gd name="T4" fmla="*/ 12 w 64"/>
                <a:gd name="T5" fmla="*/ 14 h 79"/>
                <a:gd name="T6" fmla="*/ 13 w 64"/>
                <a:gd name="T7" fmla="*/ 14 h 79"/>
                <a:gd name="T8" fmla="*/ 38 w 64"/>
                <a:gd name="T9" fmla="*/ 0 h 79"/>
                <a:gd name="T10" fmla="*/ 64 w 64"/>
                <a:gd name="T11" fmla="*/ 29 h 79"/>
                <a:gd name="T12" fmla="*/ 64 w 64"/>
                <a:gd name="T13" fmla="*/ 79 h 79"/>
                <a:gd name="T14" fmla="*/ 52 w 64"/>
                <a:gd name="T15" fmla="*/ 79 h 79"/>
                <a:gd name="T16" fmla="*/ 52 w 64"/>
                <a:gd name="T17" fmla="*/ 27 h 79"/>
                <a:gd name="T18" fmla="*/ 36 w 64"/>
                <a:gd name="T19" fmla="*/ 11 h 79"/>
                <a:gd name="T20" fmla="*/ 13 w 64"/>
                <a:gd name="T21" fmla="*/ 36 h 79"/>
                <a:gd name="T22" fmla="*/ 13 w 64"/>
                <a:gd name="T23" fmla="*/ 79 h 79"/>
                <a:gd name="T24" fmla="*/ 0 w 64"/>
                <a:gd name="T25" fmla="*/ 79 h 79"/>
                <a:gd name="T26" fmla="*/ 0 w 64"/>
                <a:gd name="T27"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0" y="2"/>
                  </a:moveTo>
                  <a:cubicBezTo>
                    <a:pt x="12" y="2"/>
                    <a:pt x="12" y="2"/>
                    <a:pt x="12" y="2"/>
                  </a:cubicBezTo>
                  <a:cubicBezTo>
                    <a:pt x="12" y="14"/>
                    <a:pt x="12" y="14"/>
                    <a:pt x="12" y="14"/>
                  </a:cubicBezTo>
                  <a:cubicBezTo>
                    <a:pt x="13" y="14"/>
                    <a:pt x="13" y="14"/>
                    <a:pt x="13" y="14"/>
                  </a:cubicBezTo>
                  <a:cubicBezTo>
                    <a:pt x="18" y="5"/>
                    <a:pt x="27" y="0"/>
                    <a:pt x="38" y="0"/>
                  </a:cubicBezTo>
                  <a:cubicBezTo>
                    <a:pt x="58" y="0"/>
                    <a:pt x="64" y="12"/>
                    <a:pt x="64" y="29"/>
                  </a:cubicBezTo>
                  <a:cubicBezTo>
                    <a:pt x="64" y="79"/>
                    <a:pt x="64" y="79"/>
                    <a:pt x="64" y="79"/>
                  </a:cubicBezTo>
                  <a:cubicBezTo>
                    <a:pt x="52" y="79"/>
                    <a:pt x="52" y="79"/>
                    <a:pt x="52" y="79"/>
                  </a:cubicBezTo>
                  <a:cubicBezTo>
                    <a:pt x="52" y="27"/>
                    <a:pt x="52" y="27"/>
                    <a:pt x="52" y="27"/>
                  </a:cubicBezTo>
                  <a:cubicBezTo>
                    <a:pt x="52" y="18"/>
                    <a:pt x="46" y="11"/>
                    <a:pt x="36" y="11"/>
                  </a:cubicBezTo>
                  <a:cubicBezTo>
                    <a:pt x="20" y="11"/>
                    <a:pt x="13" y="22"/>
                    <a:pt x="13" y="36"/>
                  </a:cubicBezTo>
                  <a:cubicBezTo>
                    <a:pt x="13" y="79"/>
                    <a:pt x="13" y="79"/>
                    <a:pt x="13" y="79"/>
                  </a:cubicBezTo>
                  <a:cubicBezTo>
                    <a:pt x="0" y="79"/>
                    <a:pt x="0" y="79"/>
                    <a:pt x="0" y="79"/>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1" name="Freeform 58"/>
            <p:cNvSpPr>
              <a:spLocks/>
            </p:cNvSpPr>
            <p:nvPr userDrawn="1"/>
          </p:nvSpPr>
          <p:spPr bwMode="auto">
            <a:xfrm>
              <a:off x="7408" y="450"/>
              <a:ext cx="43" cy="101"/>
            </a:xfrm>
            <a:custGeom>
              <a:avLst/>
              <a:gdLst>
                <a:gd name="T0" fmla="*/ 26 w 42"/>
                <a:gd name="T1" fmla="*/ 23 h 100"/>
                <a:gd name="T2" fmla="*/ 42 w 42"/>
                <a:gd name="T3" fmla="*/ 23 h 100"/>
                <a:gd name="T4" fmla="*/ 42 w 42"/>
                <a:gd name="T5" fmla="*/ 34 h 100"/>
                <a:gd name="T6" fmla="*/ 26 w 42"/>
                <a:gd name="T7" fmla="*/ 34 h 100"/>
                <a:gd name="T8" fmla="*/ 26 w 42"/>
                <a:gd name="T9" fmla="*/ 82 h 100"/>
                <a:gd name="T10" fmla="*/ 36 w 42"/>
                <a:gd name="T11" fmla="*/ 89 h 100"/>
                <a:gd name="T12" fmla="*/ 42 w 42"/>
                <a:gd name="T13" fmla="*/ 89 h 100"/>
                <a:gd name="T14" fmla="*/ 42 w 42"/>
                <a:gd name="T15" fmla="*/ 100 h 100"/>
                <a:gd name="T16" fmla="*/ 32 w 42"/>
                <a:gd name="T17" fmla="*/ 100 h 100"/>
                <a:gd name="T18" fmla="*/ 14 w 42"/>
                <a:gd name="T19" fmla="*/ 83 h 100"/>
                <a:gd name="T20" fmla="*/ 14 w 42"/>
                <a:gd name="T21" fmla="*/ 34 h 100"/>
                <a:gd name="T22" fmla="*/ 0 w 42"/>
                <a:gd name="T23" fmla="*/ 34 h 100"/>
                <a:gd name="T24" fmla="*/ 0 w 42"/>
                <a:gd name="T25" fmla="*/ 23 h 100"/>
                <a:gd name="T26" fmla="*/ 14 w 42"/>
                <a:gd name="T27" fmla="*/ 23 h 100"/>
                <a:gd name="T28" fmla="*/ 14 w 42"/>
                <a:gd name="T29" fmla="*/ 0 h 100"/>
                <a:gd name="T30" fmla="*/ 26 w 42"/>
                <a:gd name="T31" fmla="*/ 0 h 100"/>
                <a:gd name="T32" fmla="*/ 26 w 42"/>
                <a:gd name="T33" fmla="*/ 2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0">
                  <a:moveTo>
                    <a:pt x="26" y="23"/>
                  </a:moveTo>
                  <a:cubicBezTo>
                    <a:pt x="42" y="23"/>
                    <a:pt x="42" y="23"/>
                    <a:pt x="42" y="23"/>
                  </a:cubicBezTo>
                  <a:cubicBezTo>
                    <a:pt x="42" y="34"/>
                    <a:pt x="42" y="34"/>
                    <a:pt x="42" y="34"/>
                  </a:cubicBezTo>
                  <a:cubicBezTo>
                    <a:pt x="26" y="34"/>
                    <a:pt x="26" y="34"/>
                    <a:pt x="26" y="34"/>
                  </a:cubicBezTo>
                  <a:cubicBezTo>
                    <a:pt x="26" y="82"/>
                    <a:pt x="26" y="82"/>
                    <a:pt x="26" y="82"/>
                  </a:cubicBezTo>
                  <a:cubicBezTo>
                    <a:pt x="26" y="88"/>
                    <a:pt x="28" y="89"/>
                    <a:pt x="36" y="89"/>
                  </a:cubicBezTo>
                  <a:cubicBezTo>
                    <a:pt x="42" y="89"/>
                    <a:pt x="42" y="89"/>
                    <a:pt x="42" y="89"/>
                  </a:cubicBezTo>
                  <a:cubicBezTo>
                    <a:pt x="42" y="100"/>
                    <a:pt x="42" y="100"/>
                    <a:pt x="42" y="100"/>
                  </a:cubicBezTo>
                  <a:cubicBezTo>
                    <a:pt x="32" y="100"/>
                    <a:pt x="32" y="100"/>
                    <a:pt x="32" y="100"/>
                  </a:cubicBezTo>
                  <a:cubicBezTo>
                    <a:pt x="19" y="100"/>
                    <a:pt x="14" y="98"/>
                    <a:pt x="14" y="83"/>
                  </a:cubicBezTo>
                  <a:cubicBezTo>
                    <a:pt x="14" y="34"/>
                    <a:pt x="14" y="34"/>
                    <a:pt x="14" y="34"/>
                  </a:cubicBezTo>
                  <a:cubicBezTo>
                    <a:pt x="0" y="34"/>
                    <a:pt x="0" y="34"/>
                    <a:pt x="0" y="34"/>
                  </a:cubicBezTo>
                  <a:cubicBezTo>
                    <a:pt x="0" y="23"/>
                    <a:pt x="0" y="23"/>
                    <a:pt x="0" y="23"/>
                  </a:cubicBezTo>
                  <a:cubicBezTo>
                    <a:pt x="14" y="23"/>
                    <a:pt x="14" y="23"/>
                    <a:pt x="14" y="23"/>
                  </a:cubicBezTo>
                  <a:cubicBezTo>
                    <a:pt x="14" y="0"/>
                    <a:pt x="14" y="0"/>
                    <a:pt x="14" y="0"/>
                  </a:cubicBezTo>
                  <a:cubicBezTo>
                    <a:pt x="26" y="0"/>
                    <a:pt x="26" y="0"/>
                    <a:pt x="26" y="0"/>
                  </a:cubicBezTo>
                  <a:lnTo>
                    <a:pt x="2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2" name="Freeform 59"/>
            <p:cNvSpPr>
              <a:spLocks/>
            </p:cNvSpPr>
            <p:nvPr userDrawn="1"/>
          </p:nvSpPr>
          <p:spPr bwMode="auto">
            <a:xfrm>
              <a:off x="6680" y="578"/>
              <a:ext cx="27" cy="35"/>
            </a:xfrm>
            <a:custGeom>
              <a:avLst/>
              <a:gdLst>
                <a:gd name="T0" fmla="*/ 21 w 27"/>
                <a:gd name="T1" fmla="*/ 11 h 35"/>
                <a:gd name="T2" fmla="*/ 13 w 27"/>
                <a:gd name="T3" fmla="*/ 4 h 35"/>
                <a:gd name="T4" fmla="*/ 5 w 27"/>
                <a:gd name="T5" fmla="*/ 10 h 35"/>
                <a:gd name="T6" fmla="*/ 16 w 27"/>
                <a:gd name="T7" fmla="*/ 16 h 35"/>
                <a:gd name="T8" fmla="*/ 27 w 27"/>
                <a:gd name="T9" fmla="*/ 25 h 35"/>
                <a:gd name="T10" fmla="*/ 13 w 27"/>
                <a:gd name="T11" fmla="*/ 35 h 35"/>
                <a:gd name="T12" fmla="*/ 0 w 27"/>
                <a:gd name="T13" fmla="*/ 23 h 35"/>
                <a:gd name="T14" fmla="*/ 4 w 27"/>
                <a:gd name="T15" fmla="*/ 23 h 35"/>
                <a:gd name="T16" fmla="*/ 14 w 27"/>
                <a:gd name="T17" fmla="*/ 32 h 35"/>
                <a:gd name="T18" fmla="*/ 22 w 27"/>
                <a:gd name="T19" fmla="*/ 25 h 35"/>
                <a:gd name="T20" fmla="*/ 11 w 27"/>
                <a:gd name="T21" fmla="*/ 19 h 35"/>
                <a:gd name="T22" fmla="*/ 1 w 27"/>
                <a:gd name="T23" fmla="*/ 10 h 35"/>
                <a:gd name="T24" fmla="*/ 13 w 27"/>
                <a:gd name="T25" fmla="*/ 0 h 35"/>
                <a:gd name="T26" fmla="*/ 25 w 27"/>
                <a:gd name="T27" fmla="*/ 11 h 35"/>
                <a:gd name="T28" fmla="*/ 21 w 27"/>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5">
                  <a:moveTo>
                    <a:pt x="21" y="11"/>
                  </a:moveTo>
                  <a:cubicBezTo>
                    <a:pt x="20" y="6"/>
                    <a:pt x="17" y="4"/>
                    <a:pt x="13" y="4"/>
                  </a:cubicBezTo>
                  <a:cubicBezTo>
                    <a:pt x="9" y="4"/>
                    <a:pt x="5" y="5"/>
                    <a:pt x="5" y="10"/>
                  </a:cubicBezTo>
                  <a:cubicBezTo>
                    <a:pt x="5" y="14"/>
                    <a:pt x="10" y="14"/>
                    <a:pt x="16" y="16"/>
                  </a:cubicBezTo>
                  <a:cubicBezTo>
                    <a:pt x="21" y="17"/>
                    <a:pt x="27" y="19"/>
                    <a:pt x="27" y="25"/>
                  </a:cubicBezTo>
                  <a:cubicBezTo>
                    <a:pt x="27" y="32"/>
                    <a:pt x="20" y="35"/>
                    <a:pt x="13" y="35"/>
                  </a:cubicBezTo>
                  <a:cubicBezTo>
                    <a:pt x="6" y="35"/>
                    <a:pt x="0" y="32"/>
                    <a:pt x="0" y="23"/>
                  </a:cubicBezTo>
                  <a:cubicBezTo>
                    <a:pt x="4" y="23"/>
                    <a:pt x="4" y="23"/>
                    <a:pt x="4" y="23"/>
                  </a:cubicBezTo>
                  <a:cubicBezTo>
                    <a:pt x="4" y="29"/>
                    <a:pt x="9" y="32"/>
                    <a:pt x="14" y="32"/>
                  </a:cubicBezTo>
                  <a:cubicBezTo>
                    <a:pt x="18" y="32"/>
                    <a:pt x="22" y="30"/>
                    <a:pt x="22" y="25"/>
                  </a:cubicBezTo>
                  <a:cubicBezTo>
                    <a:pt x="22" y="21"/>
                    <a:pt x="17" y="20"/>
                    <a:pt x="11" y="19"/>
                  </a:cubicBezTo>
                  <a:cubicBezTo>
                    <a:pt x="6" y="18"/>
                    <a:pt x="1" y="16"/>
                    <a:pt x="1" y="10"/>
                  </a:cubicBezTo>
                  <a:cubicBezTo>
                    <a:pt x="1" y="3"/>
                    <a:pt x="7" y="0"/>
                    <a:pt x="13" y="0"/>
                  </a:cubicBezTo>
                  <a:cubicBezTo>
                    <a:pt x="20" y="0"/>
                    <a:pt x="25" y="3"/>
                    <a:pt x="25" y="11"/>
                  </a:cubicBezTo>
                  <a:lnTo>
                    <a:pt x="2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3" name="Freeform 60"/>
            <p:cNvSpPr>
              <a:spLocks noEditPoints="1"/>
            </p:cNvSpPr>
            <p:nvPr userDrawn="1"/>
          </p:nvSpPr>
          <p:spPr bwMode="auto">
            <a:xfrm>
              <a:off x="6712" y="578"/>
              <a:ext cx="33" cy="35"/>
            </a:xfrm>
            <a:custGeom>
              <a:avLst/>
              <a:gdLst>
                <a:gd name="T0" fmla="*/ 16 w 32"/>
                <a:gd name="T1" fmla="*/ 0 h 35"/>
                <a:gd name="T2" fmla="*/ 32 w 32"/>
                <a:gd name="T3" fmla="*/ 18 h 35"/>
                <a:gd name="T4" fmla="*/ 16 w 32"/>
                <a:gd name="T5" fmla="*/ 35 h 35"/>
                <a:gd name="T6" fmla="*/ 0 w 32"/>
                <a:gd name="T7" fmla="*/ 18 h 35"/>
                <a:gd name="T8" fmla="*/ 16 w 32"/>
                <a:gd name="T9" fmla="*/ 0 h 35"/>
                <a:gd name="T10" fmla="*/ 16 w 32"/>
                <a:gd name="T11" fmla="*/ 32 h 35"/>
                <a:gd name="T12" fmla="*/ 28 w 32"/>
                <a:gd name="T13" fmla="*/ 18 h 35"/>
                <a:gd name="T14" fmla="*/ 16 w 32"/>
                <a:gd name="T15" fmla="*/ 4 h 35"/>
                <a:gd name="T16" fmla="*/ 4 w 32"/>
                <a:gd name="T17" fmla="*/ 18 h 35"/>
                <a:gd name="T18" fmla="*/ 16 w 32"/>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5">
                  <a:moveTo>
                    <a:pt x="16" y="0"/>
                  </a:moveTo>
                  <a:cubicBezTo>
                    <a:pt x="27" y="0"/>
                    <a:pt x="32" y="8"/>
                    <a:pt x="32" y="18"/>
                  </a:cubicBezTo>
                  <a:cubicBezTo>
                    <a:pt x="32" y="27"/>
                    <a:pt x="27" y="35"/>
                    <a:pt x="16" y="35"/>
                  </a:cubicBezTo>
                  <a:cubicBezTo>
                    <a:pt x="5" y="35"/>
                    <a:pt x="0" y="27"/>
                    <a:pt x="0" y="18"/>
                  </a:cubicBezTo>
                  <a:cubicBezTo>
                    <a:pt x="0" y="8"/>
                    <a:pt x="5" y="0"/>
                    <a:pt x="16" y="0"/>
                  </a:cubicBezTo>
                  <a:close/>
                  <a:moveTo>
                    <a:pt x="16" y="32"/>
                  </a:moveTo>
                  <a:cubicBezTo>
                    <a:pt x="24" y="32"/>
                    <a:pt x="28" y="24"/>
                    <a:pt x="28" y="18"/>
                  </a:cubicBezTo>
                  <a:cubicBezTo>
                    <a:pt x="28" y="11"/>
                    <a:pt x="24" y="4"/>
                    <a:pt x="16" y="4"/>
                  </a:cubicBezTo>
                  <a:cubicBezTo>
                    <a:pt x="8" y="4"/>
                    <a:pt x="4" y="11"/>
                    <a:pt x="4" y="18"/>
                  </a:cubicBezTo>
                  <a:cubicBezTo>
                    <a:pt x="4" y="24"/>
                    <a:pt x="8" y="32"/>
                    <a:pt x="16"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4" name="Freeform 61"/>
            <p:cNvSpPr>
              <a:spLocks/>
            </p:cNvSpPr>
            <p:nvPr userDrawn="1"/>
          </p:nvSpPr>
          <p:spPr bwMode="auto">
            <a:xfrm>
              <a:off x="6752" y="579"/>
              <a:ext cx="22" cy="34"/>
            </a:xfrm>
            <a:custGeom>
              <a:avLst/>
              <a:gdLst>
                <a:gd name="T0" fmla="*/ 0 w 22"/>
                <a:gd name="T1" fmla="*/ 0 h 34"/>
                <a:gd name="T2" fmla="*/ 22 w 22"/>
                <a:gd name="T3" fmla="*/ 0 h 34"/>
                <a:gd name="T4" fmla="*/ 22 w 22"/>
                <a:gd name="T5" fmla="*/ 4 h 34"/>
                <a:gd name="T6" fmla="*/ 5 w 22"/>
                <a:gd name="T7" fmla="*/ 4 h 34"/>
                <a:gd name="T8" fmla="*/ 5 w 22"/>
                <a:gd name="T9" fmla="*/ 14 h 34"/>
                <a:gd name="T10" fmla="*/ 20 w 22"/>
                <a:gd name="T11" fmla="*/ 14 h 34"/>
                <a:gd name="T12" fmla="*/ 20 w 22"/>
                <a:gd name="T13" fmla="*/ 18 h 34"/>
                <a:gd name="T14" fmla="*/ 5 w 22"/>
                <a:gd name="T15" fmla="*/ 18 h 34"/>
                <a:gd name="T16" fmla="*/ 5 w 22"/>
                <a:gd name="T17" fmla="*/ 34 h 34"/>
                <a:gd name="T18" fmla="*/ 0 w 22"/>
                <a:gd name="T19" fmla="*/ 34 h 34"/>
                <a:gd name="T20" fmla="*/ 0 w 22"/>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4">
                  <a:moveTo>
                    <a:pt x="0" y="0"/>
                  </a:moveTo>
                  <a:lnTo>
                    <a:pt x="22" y="0"/>
                  </a:lnTo>
                  <a:lnTo>
                    <a:pt x="22" y="4"/>
                  </a:lnTo>
                  <a:lnTo>
                    <a:pt x="5" y="4"/>
                  </a:lnTo>
                  <a:lnTo>
                    <a:pt x="5" y="14"/>
                  </a:lnTo>
                  <a:lnTo>
                    <a:pt x="20" y="14"/>
                  </a:lnTo>
                  <a:lnTo>
                    <a:pt x="20" y="18"/>
                  </a:lnTo>
                  <a:lnTo>
                    <a:pt x="5" y="18"/>
                  </a:lnTo>
                  <a:lnTo>
                    <a:pt x="5"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5" name="Freeform 62"/>
            <p:cNvSpPr>
              <a:spLocks/>
            </p:cNvSpPr>
            <p:nvPr userDrawn="1"/>
          </p:nvSpPr>
          <p:spPr bwMode="auto">
            <a:xfrm>
              <a:off x="6778" y="579"/>
              <a:ext cx="28" cy="34"/>
            </a:xfrm>
            <a:custGeom>
              <a:avLst/>
              <a:gdLst>
                <a:gd name="T0" fmla="*/ 11 w 28"/>
                <a:gd name="T1" fmla="*/ 4 h 34"/>
                <a:gd name="T2" fmla="*/ 0 w 28"/>
                <a:gd name="T3" fmla="*/ 4 h 34"/>
                <a:gd name="T4" fmla="*/ 0 w 28"/>
                <a:gd name="T5" fmla="*/ 0 h 34"/>
                <a:gd name="T6" fmla="*/ 28 w 28"/>
                <a:gd name="T7" fmla="*/ 0 h 34"/>
                <a:gd name="T8" fmla="*/ 28 w 28"/>
                <a:gd name="T9" fmla="*/ 4 h 34"/>
                <a:gd name="T10" fmla="*/ 16 w 28"/>
                <a:gd name="T11" fmla="*/ 4 h 34"/>
                <a:gd name="T12" fmla="*/ 16 w 28"/>
                <a:gd name="T13" fmla="*/ 34 h 34"/>
                <a:gd name="T14" fmla="*/ 11 w 28"/>
                <a:gd name="T15" fmla="*/ 34 h 34"/>
                <a:gd name="T16" fmla="*/ 11 w 28"/>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11" y="4"/>
                  </a:moveTo>
                  <a:lnTo>
                    <a:pt x="0" y="4"/>
                  </a:lnTo>
                  <a:lnTo>
                    <a:pt x="0" y="0"/>
                  </a:lnTo>
                  <a:lnTo>
                    <a:pt x="28" y="0"/>
                  </a:lnTo>
                  <a:lnTo>
                    <a:pt x="28" y="4"/>
                  </a:lnTo>
                  <a:lnTo>
                    <a:pt x="16" y="4"/>
                  </a:lnTo>
                  <a:lnTo>
                    <a:pt x="16" y="34"/>
                  </a:lnTo>
                  <a:lnTo>
                    <a:pt x="11" y="34"/>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6" name="Freeform 63"/>
            <p:cNvSpPr>
              <a:spLocks/>
            </p:cNvSpPr>
            <p:nvPr userDrawn="1"/>
          </p:nvSpPr>
          <p:spPr bwMode="auto">
            <a:xfrm>
              <a:off x="6810" y="579"/>
              <a:ext cx="42" cy="34"/>
            </a:xfrm>
            <a:custGeom>
              <a:avLst/>
              <a:gdLst>
                <a:gd name="T0" fmla="*/ 33 w 42"/>
                <a:gd name="T1" fmla="*/ 34 h 34"/>
                <a:gd name="T2" fmla="*/ 29 w 42"/>
                <a:gd name="T3" fmla="*/ 34 h 34"/>
                <a:gd name="T4" fmla="*/ 21 w 42"/>
                <a:gd name="T5" fmla="*/ 5 h 34"/>
                <a:gd name="T6" fmla="*/ 21 w 42"/>
                <a:gd name="T7" fmla="*/ 5 h 34"/>
                <a:gd name="T8" fmla="*/ 13 w 42"/>
                <a:gd name="T9" fmla="*/ 34 h 34"/>
                <a:gd name="T10" fmla="*/ 8 w 42"/>
                <a:gd name="T11" fmla="*/ 34 h 34"/>
                <a:gd name="T12" fmla="*/ 0 w 42"/>
                <a:gd name="T13" fmla="*/ 0 h 34"/>
                <a:gd name="T14" fmla="*/ 4 w 42"/>
                <a:gd name="T15" fmla="*/ 0 h 34"/>
                <a:gd name="T16" fmla="*/ 11 w 42"/>
                <a:gd name="T17" fmla="*/ 28 h 34"/>
                <a:gd name="T18" fmla="*/ 11 w 42"/>
                <a:gd name="T19" fmla="*/ 28 h 34"/>
                <a:gd name="T20" fmla="*/ 19 w 42"/>
                <a:gd name="T21" fmla="*/ 0 h 34"/>
                <a:gd name="T22" fmla="*/ 24 w 42"/>
                <a:gd name="T23" fmla="*/ 0 h 34"/>
                <a:gd name="T24" fmla="*/ 31 w 42"/>
                <a:gd name="T25" fmla="*/ 28 h 34"/>
                <a:gd name="T26" fmla="*/ 31 w 42"/>
                <a:gd name="T27" fmla="*/ 28 h 34"/>
                <a:gd name="T28" fmla="*/ 38 w 42"/>
                <a:gd name="T29" fmla="*/ 0 h 34"/>
                <a:gd name="T30" fmla="*/ 42 w 42"/>
                <a:gd name="T31" fmla="*/ 0 h 34"/>
                <a:gd name="T32" fmla="*/ 33 w 42"/>
                <a:gd name="T3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4">
                  <a:moveTo>
                    <a:pt x="33" y="34"/>
                  </a:moveTo>
                  <a:lnTo>
                    <a:pt x="29" y="34"/>
                  </a:lnTo>
                  <a:lnTo>
                    <a:pt x="21" y="5"/>
                  </a:lnTo>
                  <a:lnTo>
                    <a:pt x="21" y="5"/>
                  </a:lnTo>
                  <a:lnTo>
                    <a:pt x="13" y="34"/>
                  </a:lnTo>
                  <a:lnTo>
                    <a:pt x="8" y="34"/>
                  </a:lnTo>
                  <a:lnTo>
                    <a:pt x="0" y="0"/>
                  </a:lnTo>
                  <a:lnTo>
                    <a:pt x="4" y="0"/>
                  </a:lnTo>
                  <a:lnTo>
                    <a:pt x="11" y="28"/>
                  </a:lnTo>
                  <a:lnTo>
                    <a:pt x="11" y="28"/>
                  </a:lnTo>
                  <a:lnTo>
                    <a:pt x="19" y="0"/>
                  </a:lnTo>
                  <a:lnTo>
                    <a:pt x="24" y="0"/>
                  </a:lnTo>
                  <a:lnTo>
                    <a:pt x="31" y="28"/>
                  </a:lnTo>
                  <a:lnTo>
                    <a:pt x="31" y="28"/>
                  </a:lnTo>
                  <a:lnTo>
                    <a:pt x="38" y="0"/>
                  </a:lnTo>
                  <a:lnTo>
                    <a:pt x="42" y="0"/>
                  </a:lnTo>
                  <a:lnTo>
                    <a:pt x="3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7" name="Freeform 64"/>
            <p:cNvSpPr>
              <a:spLocks noEditPoints="1"/>
            </p:cNvSpPr>
            <p:nvPr userDrawn="1"/>
          </p:nvSpPr>
          <p:spPr bwMode="auto">
            <a:xfrm>
              <a:off x="6852" y="579"/>
              <a:ext cx="31" cy="34"/>
            </a:xfrm>
            <a:custGeom>
              <a:avLst/>
              <a:gdLst>
                <a:gd name="T0" fmla="*/ 13 w 31"/>
                <a:gd name="T1" fmla="*/ 0 h 34"/>
                <a:gd name="T2" fmla="*/ 18 w 31"/>
                <a:gd name="T3" fmla="*/ 0 h 34"/>
                <a:gd name="T4" fmla="*/ 31 w 31"/>
                <a:gd name="T5" fmla="*/ 34 h 34"/>
                <a:gd name="T6" fmla="*/ 26 w 31"/>
                <a:gd name="T7" fmla="*/ 34 h 34"/>
                <a:gd name="T8" fmla="*/ 22 w 31"/>
                <a:gd name="T9" fmla="*/ 23 h 34"/>
                <a:gd name="T10" fmla="*/ 8 w 31"/>
                <a:gd name="T11" fmla="*/ 23 h 34"/>
                <a:gd name="T12" fmla="*/ 4 w 31"/>
                <a:gd name="T13" fmla="*/ 34 h 34"/>
                <a:gd name="T14" fmla="*/ 0 w 31"/>
                <a:gd name="T15" fmla="*/ 34 h 34"/>
                <a:gd name="T16" fmla="*/ 13 w 31"/>
                <a:gd name="T17" fmla="*/ 0 h 34"/>
                <a:gd name="T18" fmla="*/ 9 w 31"/>
                <a:gd name="T19" fmla="*/ 20 h 34"/>
                <a:gd name="T20" fmla="*/ 21 w 31"/>
                <a:gd name="T21" fmla="*/ 20 h 34"/>
                <a:gd name="T22" fmla="*/ 15 w 31"/>
                <a:gd name="T23" fmla="*/ 4 h 34"/>
                <a:gd name="T24" fmla="*/ 15 w 31"/>
                <a:gd name="T25" fmla="*/ 4 h 34"/>
                <a:gd name="T26" fmla="*/ 9 w 31"/>
                <a:gd name="T27"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34">
                  <a:moveTo>
                    <a:pt x="13" y="0"/>
                  </a:moveTo>
                  <a:lnTo>
                    <a:pt x="18" y="0"/>
                  </a:lnTo>
                  <a:lnTo>
                    <a:pt x="31" y="34"/>
                  </a:lnTo>
                  <a:lnTo>
                    <a:pt x="26" y="34"/>
                  </a:lnTo>
                  <a:lnTo>
                    <a:pt x="22" y="23"/>
                  </a:lnTo>
                  <a:lnTo>
                    <a:pt x="8" y="23"/>
                  </a:lnTo>
                  <a:lnTo>
                    <a:pt x="4" y="34"/>
                  </a:lnTo>
                  <a:lnTo>
                    <a:pt x="0" y="34"/>
                  </a:lnTo>
                  <a:lnTo>
                    <a:pt x="13" y="0"/>
                  </a:lnTo>
                  <a:close/>
                  <a:moveTo>
                    <a:pt x="9" y="20"/>
                  </a:moveTo>
                  <a:lnTo>
                    <a:pt x="21" y="20"/>
                  </a:lnTo>
                  <a:lnTo>
                    <a:pt x="15" y="4"/>
                  </a:lnTo>
                  <a:lnTo>
                    <a:pt x="15" y="4"/>
                  </a:lnTo>
                  <a:lnTo>
                    <a:pt x="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8" name="Freeform 65"/>
            <p:cNvSpPr>
              <a:spLocks noEditPoints="1"/>
            </p:cNvSpPr>
            <p:nvPr userDrawn="1"/>
          </p:nvSpPr>
          <p:spPr bwMode="auto">
            <a:xfrm>
              <a:off x="6888" y="579"/>
              <a:ext cx="28" cy="34"/>
            </a:xfrm>
            <a:custGeom>
              <a:avLst/>
              <a:gdLst>
                <a:gd name="T0" fmla="*/ 0 w 27"/>
                <a:gd name="T1" fmla="*/ 0 h 34"/>
                <a:gd name="T2" fmla="*/ 16 w 27"/>
                <a:gd name="T3" fmla="*/ 0 h 34"/>
                <a:gd name="T4" fmla="*/ 26 w 27"/>
                <a:gd name="T5" fmla="*/ 9 h 34"/>
                <a:gd name="T6" fmla="*/ 20 w 27"/>
                <a:gd name="T7" fmla="*/ 17 h 34"/>
                <a:gd name="T8" fmla="*/ 20 w 27"/>
                <a:gd name="T9" fmla="*/ 17 h 34"/>
                <a:gd name="T10" fmla="*/ 25 w 27"/>
                <a:gd name="T11" fmla="*/ 24 h 34"/>
                <a:gd name="T12" fmla="*/ 27 w 27"/>
                <a:gd name="T13" fmla="*/ 34 h 34"/>
                <a:gd name="T14" fmla="*/ 22 w 27"/>
                <a:gd name="T15" fmla="*/ 34 h 34"/>
                <a:gd name="T16" fmla="*/ 21 w 27"/>
                <a:gd name="T17" fmla="*/ 25 h 34"/>
                <a:gd name="T18" fmla="*/ 16 w 27"/>
                <a:gd name="T19" fmla="*/ 19 h 34"/>
                <a:gd name="T20" fmla="*/ 5 w 27"/>
                <a:gd name="T21" fmla="*/ 19 h 34"/>
                <a:gd name="T22" fmla="*/ 5 w 27"/>
                <a:gd name="T23" fmla="*/ 34 h 34"/>
                <a:gd name="T24" fmla="*/ 0 w 27"/>
                <a:gd name="T25" fmla="*/ 34 h 34"/>
                <a:gd name="T26" fmla="*/ 0 w 27"/>
                <a:gd name="T27" fmla="*/ 0 h 34"/>
                <a:gd name="T28" fmla="*/ 14 w 27"/>
                <a:gd name="T29" fmla="*/ 15 h 34"/>
                <a:gd name="T30" fmla="*/ 22 w 27"/>
                <a:gd name="T31" fmla="*/ 9 h 34"/>
                <a:gd name="T32" fmla="*/ 16 w 27"/>
                <a:gd name="T33" fmla="*/ 4 h 34"/>
                <a:gd name="T34" fmla="*/ 5 w 27"/>
                <a:gd name="T35" fmla="*/ 4 h 34"/>
                <a:gd name="T36" fmla="*/ 5 w 27"/>
                <a:gd name="T37" fmla="*/ 15 h 34"/>
                <a:gd name="T38" fmla="*/ 14 w 27"/>
                <a:gd name="T3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34">
                  <a:moveTo>
                    <a:pt x="0" y="0"/>
                  </a:moveTo>
                  <a:cubicBezTo>
                    <a:pt x="16" y="0"/>
                    <a:pt x="16" y="0"/>
                    <a:pt x="16" y="0"/>
                  </a:cubicBezTo>
                  <a:cubicBezTo>
                    <a:pt x="22" y="0"/>
                    <a:pt x="26" y="3"/>
                    <a:pt x="26" y="9"/>
                  </a:cubicBezTo>
                  <a:cubicBezTo>
                    <a:pt x="26" y="13"/>
                    <a:pt x="24" y="16"/>
                    <a:pt x="20" y="17"/>
                  </a:cubicBezTo>
                  <a:cubicBezTo>
                    <a:pt x="20" y="17"/>
                    <a:pt x="20" y="17"/>
                    <a:pt x="20" y="17"/>
                  </a:cubicBezTo>
                  <a:cubicBezTo>
                    <a:pt x="24" y="18"/>
                    <a:pt x="25" y="21"/>
                    <a:pt x="25" y="24"/>
                  </a:cubicBezTo>
                  <a:cubicBezTo>
                    <a:pt x="26" y="28"/>
                    <a:pt x="25" y="31"/>
                    <a:pt x="27" y="34"/>
                  </a:cubicBezTo>
                  <a:cubicBezTo>
                    <a:pt x="22" y="34"/>
                    <a:pt x="22" y="34"/>
                    <a:pt x="22" y="34"/>
                  </a:cubicBezTo>
                  <a:cubicBezTo>
                    <a:pt x="21" y="32"/>
                    <a:pt x="22" y="29"/>
                    <a:pt x="21" y="25"/>
                  </a:cubicBezTo>
                  <a:cubicBezTo>
                    <a:pt x="21" y="22"/>
                    <a:pt x="20" y="19"/>
                    <a:pt x="16" y="19"/>
                  </a:cubicBezTo>
                  <a:cubicBezTo>
                    <a:pt x="5" y="19"/>
                    <a:pt x="5" y="19"/>
                    <a:pt x="5" y="19"/>
                  </a:cubicBezTo>
                  <a:cubicBezTo>
                    <a:pt x="5" y="34"/>
                    <a:pt x="5" y="34"/>
                    <a:pt x="5" y="34"/>
                  </a:cubicBezTo>
                  <a:cubicBezTo>
                    <a:pt x="0" y="34"/>
                    <a:pt x="0" y="34"/>
                    <a:pt x="0" y="34"/>
                  </a:cubicBezTo>
                  <a:lnTo>
                    <a:pt x="0" y="0"/>
                  </a:lnTo>
                  <a:close/>
                  <a:moveTo>
                    <a:pt x="14" y="15"/>
                  </a:moveTo>
                  <a:cubicBezTo>
                    <a:pt x="18" y="15"/>
                    <a:pt x="22" y="14"/>
                    <a:pt x="22" y="9"/>
                  </a:cubicBezTo>
                  <a:cubicBezTo>
                    <a:pt x="22" y="6"/>
                    <a:pt x="20" y="4"/>
                    <a:pt x="16" y="4"/>
                  </a:cubicBezTo>
                  <a:cubicBezTo>
                    <a:pt x="5" y="4"/>
                    <a:pt x="5" y="4"/>
                    <a:pt x="5" y="4"/>
                  </a:cubicBezTo>
                  <a:cubicBezTo>
                    <a:pt x="5" y="15"/>
                    <a:pt x="5" y="15"/>
                    <a:pt x="5" y="15"/>
                  </a:cubicBezTo>
                  <a:lnTo>
                    <a:pt x="1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9" name="Freeform 66"/>
            <p:cNvSpPr>
              <a:spLocks/>
            </p:cNvSpPr>
            <p:nvPr userDrawn="1"/>
          </p:nvSpPr>
          <p:spPr bwMode="auto">
            <a:xfrm>
              <a:off x="6923" y="579"/>
              <a:ext cx="24" cy="34"/>
            </a:xfrm>
            <a:custGeom>
              <a:avLst/>
              <a:gdLst>
                <a:gd name="T0" fmla="*/ 0 w 24"/>
                <a:gd name="T1" fmla="*/ 0 h 34"/>
                <a:gd name="T2" fmla="*/ 23 w 24"/>
                <a:gd name="T3" fmla="*/ 0 h 34"/>
                <a:gd name="T4" fmla="*/ 23 w 24"/>
                <a:gd name="T5" fmla="*/ 4 h 34"/>
                <a:gd name="T6" fmla="*/ 5 w 24"/>
                <a:gd name="T7" fmla="*/ 4 h 34"/>
                <a:gd name="T8" fmla="*/ 5 w 24"/>
                <a:gd name="T9" fmla="*/ 14 h 34"/>
                <a:gd name="T10" fmla="*/ 22 w 24"/>
                <a:gd name="T11" fmla="*/ 14 h 34"/>
                <a:gd name="T12" fmla="*/ 22 w 24"/>
                <a:gd name="T13" fmla="*/ 18 h 34"/>
                <a:gd name="T14" fmla="*/ 5 w 24"/>
                <a:gd name="T15" fmla="*/ 18 h 34"/>
                <a:gd name="T16" fmla="*/ 5 w 24"/>
                <a:gd name="T17" fmla="*/ 30 h 34"/>
                <a:gd name="T18" fmla="*/ 24 w 24"/>
                <a:gd name="T19" fmla="*/ 30 h 34"/>
                <a:gd name="T20" fmla="*/ 24 w 24"/>
                <a:gd name="T21" fmla="*/ 34 h 34"/>
                <a:gd name="T22" fmla="*/ 0 w 24"/>
                <a:gd name="T23" fmla="*/ 34 h 34"/>
                <a:gd name="T24" fmla="*/ 0 w 2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4">
                  <a:moveTo>
                    <a:pt x="0" y="0"/>
                  </a:moveTo>
                  <a:lnTo>
                    <a:pt x="23" y="0"/>
                  </a:lnTo>
                  <a:lnTo>
                    <a:pt x="23" y="4"/>
                  </a:lnTo>
                  <a:lnTo>
                    <a:pt x="5" y="4"/>
                  </a:lnTo>
                  <a:lnTo>
                    <a:pt x="5" y="14"/>
                  </a:lnTo>
                  <a:lnTo>
                    <a:pt x="22" y="14"/>
                  </a:lnTo>
                  <a:lnTo>
                    <a:pt x="22" y="18"/>
                  </a:lnTo>
                  <a:lnTo>
                    <a:pt x="5" y="18"/>
                  </a:lnTo>
                  <a:lnTo>
                    <a:pt x="5" y="30"/>
                  </a:lnTo>
                  <a:lnTo>
                    <a:pt x="24" y="30"/>
                  </a:lnTo>
                  <a:lnTo>
                    <a:pt x="24"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0" name="Freeform 67"/>
            <p:cNvSpPr>
              <a:spLocks/>
            </p:cNvSpPr>
            <p:nvPr userDrawn="1"/>
          </p:nvSpPr>
          <p:spPr bwMode="auto">
            <a:xfrm>
              <a:off x="6965" y="579"/>
              <a:ext cx="28" cy="34"/>
            </a:xfrm>
            <a:custGeom>
              <a:avLst/>
              <a:gdLst>
                <a:gd name="T0" fmla="*/ 11 w 28"/>
                <a:gd name="T1" fmla="*/ 4 h 34"/>
                <a:gd name="T2" fmla="*/ 0 w 28"/>
                <a:gd name="T3" fmla="*/ 4 h 34"/>
                <a:gd name="T4" fmla="*/ 0 w 28"/>
                <a:gd name="T5" fmla="*/ 0 h 34"/>
                <a:gd name="T6" fmla="*/ 28 w 28"/>
                <a:gd name="T7" fmla="*/ 0 h 34"/>
                <a:gd name="T8" fmla="*/ 28 w 28"/>
                <a:gd name="T9" fmla="*/ 4 h 34"/>
                <a:gd name="T10" fmla="*/ 16 w 28"/>
                <a:gd name="T11" fmla="*/ 4 h 34"/>
                <a:gd name="T12" fmla="*/ 16 w 28"/>
                <a:gd name="T13" fmla="*/ 34 h 34"/>
                <a:gd name="T14" fmla="*/ 11 w 28"/>
                <a:gd name="T15" fmla="*/ 34 h 34"/>
                <a:gd name="T16" fmla="*/ 11 w 28"/>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11" y="4"/>
                  </a:moveTo>
                  <a:lnTo>
                    <a:pt x="0" y="4"/>
                  </a:lnTo>
                  <a:lnTo>
                    <a:pt x="0" y="0"/>
                  </a:lnTo>
                  <a:lnTo>
                    <a:pt x="28" y="0"/>
                  </a:lnTo>
                  <a:lnTo>
                    <a:pt x="28" y="4"/>
                  </a:lnTo>
                  <a:lnTo>
                    <a:pt x="16" y="4"/>
                  </a:lnTo>
                  <a:lnTo>
                    <a:pt x="16" y="34"/>
                  </a:lnTo>
                  <a:lnTo>
                    <a:pt x="11" y="34"/>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1" name="Freeform 68"/>
            <p:cNvSpPr>
              <a:spLocks/>
            </p:cNvSpPr>
            <p:nvPr userDrawn="1"/>
          </p:nvSpPr>
          <p:spPr bwMode="auto">
            <a:xfrm>
              <a:off x="6998" y="579"/>
              <a:ext cx="24" cy="34"/>
            </a:xfrm>
            <a:custGeom>
              <a:avLst/>
              <a:gdLst>
                <a:gd name="T0" fmla="*/ 0 w 24"/>
                <a:gd name="T1" fmla="*/ 0 h 34"/>
                <a:gd name="T2" fmla="*/ 24 w 24"/>
                <a:gd name="T3" fmla="*/ 0 h 34"/>
                <a:gd name="T4" fmla="*/ 24 w 24"/>
                <a:gd name="T5" fmla="*/ 4 h 34"/>
                <a:gd name="T6" fmla="*/ 5 w 24"/>
                <a:gd name="T7" fmla="*/ 4 h 34"/>
                <a:gd name="T8" fmla="*/ 5 w 24"/>
                <a:gd name="T9" fmla="*/ 14 h 34"/>
                <a:gd name="T10" fmla="*/ 23 w 24"/>
                <a:gd name="T11" fmla="*/ 14 h 34"/>
                <a:gd name="T12" fmla="*/ 23 w 24"/>
                <a:gd name="T13" fmla="*/ 18 h 34"/>
                <a:gd name="T14" fmla="*/ 5 w 24"/>
                <a:gd name="T15" fmla="*/ 18 h 34"/>
                <a:gd name="T16" fmla="*/ 5 w 24"/>
                <a:gd name="T17" fmla="*/ 30 h 34"/>
                <a:gd name="T18" fmla="*/ 24 w 24"/>
                <a:gd name="T19" fmla="*/ 30 h 34"/>
                <a:gd name="T20" fmla="*/ 24 w 24"/>
                <a:gd name="T21" fmla="*/ 34 h 34"/>
                <a:gd name="T22" fmla="*/ 0 w 24"/>
                <a:gd name="T23" fmla="*/ 34 h 34"/>
                <a:gd name="T24" fmla="*/ 0 w 2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4">
                  <a:moveTo>
                    <a:pt x="0" y="0"/>
                  </a:moveTo>
                  <a:lnTo>
                    <a:pt x="24" y="0"/>
                  </a:lnTo>
                  <a:lnTo>
                    <a:pt x="24" y="4"/>
                  </a:lnTo>
                  <a:lnTo>
                    <a:pt x="5" y="4"/>
                  </a:lnTo>
                  <a:lnTo>
                    <a:pt x="5" y="14"/>
                  </a:lnTo>
                  <a:lnTo>
                    <a:pt x="23" y="14"/>
                  </a:lnTo>
                  <a:lnTo>
                    <a:pt x="23" y="18"/>
                  </a:lnTo>
                  <a:lnTo>
                    <a:pt x="5" y="18"/>
                  </a:lnTo>
                  <a:lnTo>
                    <a:pt x="5" y="30"/>
                  </a:lnTo>
                  <a:lnTo>
                    <a:pt x="24" y="30"/>
                  </a:lnTo>
                  <a:lnTo>
                    <a:pt x="24"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2" name="Freeform 69"/>
            <p:cNvSpPr>
              <a:spLocks/>
            </p:cNvSpPr>
            <p:nvPr userDrawn="1"/>
          </p:nvSpPr>
          <p:spPr bwMode="auto">
            <a:xfrm>
              <a:off x="7027" y="578"/>
              <a:ext cx="31" cy="35"/>
            </a:xfrm>
            <a:custGeom>
              <a:avLst/>
              <a:gdLst>
                <a:gd name="T0" fmla="*/ 26 w 31"/>
                <a:gd name="T1" fmla="*/ 11 h 35"/>
                <a:gd name="T2" fmla="*/ 16 w 31"/>
                <a:gd name="T3" fmla="*/ 4 h 35"/>
                <a:gd name="T4" fmla="*/ 5 w 31"/>
                <a:gd name="T5" fmla="*/ 17 h 35"/>
                <a:gd name="T6" fmla="*/ 16 w 31"/>
                <a:gd name="T7" fmla="*/ 32 h 35"/>
                <a:gd name="T8" fmla="*/ 26 w 31"/>
                <a:gd name="T9" fmla="*/ 22 h 35"/>
                <a:gd name="T10" fmla="*/ 31 w 31"/>
                <a:gd name="T11" fmla="*/ 22 h 35"/>
                <a:gd name="T12" fmla="*/ 16 w 31"/>
                <a:gd name="T13" fmla="*/ 35 h 35"/>
                <a:gd name="T14" fmla="*/ 0 w 31"/>
                <a:gd name="T15" fmla="*/ 18 h 35"/>
                <a:gd name="T16" fmla="*/ 16 w 31"/>
                <a:gd name="T17" fmla="*/ 0 h 35"/>
                <a:gd name="T18" fmla="*/ 30 w 31"/>
                <a:gd name="T19" fmla="*/ 11 h 35"/>
                <a:gd name="T20" fmla="*/ 26 w 31"/>
                <a:gd name="T21"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5">
                  <a:moveTo>
                    <a:pt x="26" y="11"/>
                  </a:moveTo>
                  <a:cubicBezTo>
                    <a:pt x="25" y="6"/>
                    <a:pt x="21" y="4"/>
                    <a:pt x="16" y="4"/>
                  </a:cubicBezTo>
                  <a:cubicBezTo>
                    <a:pt x="8" y="4"/>
                    <a:pt x="5" y="10"/>
                    <a:pt x="5" y="17"/>
                  </a:cubicBezTo>
                  <a:cubicBezTo>
                    <a:pt x="5" y="25"/>
                    <a:pt x="8" y="32"/>
                    <a:pt x="16" y="32"/>
                  </a:cubicBezTo>
                  <a:cubicBezTo>
                    <a:pt x="22" y="32"/>
                    <a:pt x="26" y="27"/>
                    <a:pt x="26" y="22"/>
                  </a:cubicBezTo>
                  <a:cubicBezTo>
                    <a:pt x="31" y="22"/>
                    <a:pt x="31" y="22"/>
                    <a:pt x="31" y="22"/>
                  </a:cubicBezTo>
                  <a:cubicBezTo>
                    <a:pt x="30" y="30"/>
                    <a:pt x="25" y="35"/>
                    <a:pt x="16" y="35"/>
                  </a:cubicBezTo>
                  <a:cubicBezTo>
                    <a:pt x="6" y="35"/>
                    <a:pt x="0" y="28"/>
                    <a:pt x="0" y="18"/>
                  </a:cubicBezTo>
                  <a:cubicBezTo>
                    <a:pt x="0" y="8"/>
                    <a:pt x="6" y="0"/>
                    <a:pt x="16" y="0"/>
                  </a:cubicBezTo>
                  <a:cubicBezTo>
                    <a:pt x="23" y="0"/>
                    <a:pt x="29" y="4"/>
                    <a:pt x="30" y="11"/>
                  </a:cubicBezTo>
                  <a:lnTo>
                    <a:pt x="2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3" name="Freeform 70"/>
            <p:cNvSpPr>
              <a:spLocks/>
            </p:cNvSpPr>
            <p:nvPr userDrawn="1"/>
          </p:nvSpPr>
          <p:spPr bwMode="auto">
            <a:xfrm>
              <a:off x="7065" y="579"/>
              <a:ext cx="28" cy="34"/>
            </a:xfrm>
            <a:custGeom>
              <a:avLst/>
              <a:gdLst>
                <a:gd name="T0" fmla="*/ 0 w 28"/>
                <a:gd name="T1" fmla="*/ 0 h 34"/>
                <a:gd name="T2" fmla="*/ 4 w 28"/>
                <a:gd name="T3" fmla="*/ 0 h 34"/>
                <a:gd name="T4" fmla="*/ 4 w 28"/>
                <a:gd name="T5" fmla="*/ 14 h 34"/>
                <a:gd name="T6" fmla="*/ 23 w 28"/>
                <a:gd name="T7" fmla="*/ 14 h 34"/>
                <a:gd name="T8" fmla="*/ 23 w 28"/>
                <a:gd name="T9" fmla="*/ 0 h 34"/>
                <a:gd name="T10" fmla="*/ 28 w 28"/>
                <a:gd name="T11" fmla="*/ 0 h 34"/>
                <a:gd name="T12" fmla="*/ 28 w 28"/>
                <a:gd name="T13" fmla="*/ 34 h 34"/>
                <a:gd name="T14" fmla="*/ 23 w 28"/>
                <a:gd name="T15" fmla="*/ 34 h 34"/>
                <a:gd name="T16" fmla="*/ 23 w 28"/>
                <a:gd name="T17" fmla="*/ 18 h 34"/>
                <a:gd name="T18" fmla="*/ 4 w 28"/>
                <a:gd name="T19" fmla="*/ 18 h 34"/>
                <a:gd name="T20" fmla="*/ 4 w 28"/>
                <a:gd name="T21" fmla="*/ 34 h 34"/>
                <a:gd name="T22" fmla="*/ 0 w 28"/>
                <a:gd name="T23" fmla="*/ 34 h 34"/>
                <a:gd name="T24" fmla="*/ 0 w 2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4">
                  <a:moveTo>
                    <a:pt x="0" y="0"/>
                  </a:moveTo>
                  <a:lnTo>
                    <a:pt x="4" y="0"/>
                  </a:lnTo>
                  <a:lnTo>
                    <a:pt x="4" y="14"/>
                  </a:lnTo>
                  <a:lnTo>
                    <a:pt x="23" y="14"/>
                  </a:lnTo>
                  <a:lnTo>
                    <a:pt x="23" y="0"/>
                  </a:lnTo>
                  <a:lnTo>
                    <a:pt x="28" y="0"/>
                  </a:lnTo>
                  <a:lnTo>
                    <a:pt x="28" y="34"/>
                  </a:lnTo>
                  <a:lnTo>
                    <a:pt x="23" y="34"/>
                  </a:lnTo>
                  <a:lnTo>
                    <a:pt x="23" y="18"/>
                  </a:lnTo>
                  <a:lnTo>
                    <a:pt x="4" y="18"/>
                  </a:lnTo>
                  <a:lnTo>
                    <a:pt x="4"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4" name="Freeform 71"/>
            <p:cNvSpPr>
              <a:spLocks/>
            </p:cNvSpPr>
            <p:nvPr userDrawn="1"/>
          </p:nvSpPr>
          <p:spPr bwMode="auto">
            <a:xfrm>
              <a:off x="7102" y="579"/>
              <a:ext cx="27" cy="34"/>
            </a:xfrm>
            <a:custGeom>
              <a:avLst/>
              <a:gdLst>
                <a:gd name="T0" fmla="*/ 0 w 27"/>
                <a:gd name="T1" fmla="*/ 0 h 34"/>
                <a:gd name="T2" fmla="*/ 5 w 27"/>
                <a:gd name="T3" fmla="*/ 0 h 34"/>
                <a:gd name="T4" fmla="*/ 22 w 27"/>
                <a:gd name="T5" fmla="*/ 27 h 34"/>
                <a:gd name="T6" fmla="*/ 22 w 27"/>
                <a:gd name="T7" fmla="*/ 27 h 34"/>
                <a:gd name="T8" fmla="*/ 22 w 27"/>
                <a:gd name="T9" fmla="*/ 0 h 34"/>
                <a:gd name="T10" fmla="*/ 27 w 27"/>
                <a:gd name="T11" fmla="*/ 0 h 34"/>
                <a:gd name="T12" fmla="*/ 27 w 27"/>
                <a:gd name="T13" fmla="*/ 34 h 34"/>
                <a:gd name="T14" fmla="*/ 22 w 27"/>
                <a:gd name="T15" fmla="*/ 34 h 34"/>
                <a:gd name="T16" fmla="*/ 4 w 27"/>
                <a:gd name="T17" fmla="*/ 6 h 34"/>
                <a:gd name="T18" fmla="*/ 4 w 27"/>
                <a:gd name="T19" fmla="*/ 6 h 34"/>
                <a:gd name="T20" fmla="*/ 4 w 27"/>
                <a:gd name="T21" fmla="*/ 34 h 34"/>
                <a:gd name="T22" fmla="*/ 0 w 27"/>
                <a:gd name="T23" fmla="*/ 34 h 34"/>
                <a:gd name="T24" fmla="*/ 0 w 27"/>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0"/>
                  </a:moveTo>
                  <a:lnTo>
                    <a:pt x="5" y="0"/>
                  </a:lnTo>
                  <a:lnTo>
                    <a:pt x="22" y="27"/>
                  </a:lnTo>
                  <a:lnTo>
                    <a:pt x="22" y="27"/>
                  </a:lnTo>
                  <a:lnTo>
                    <a:pt x="22" y="0"/>
                  </a:lnTo>
                  <a:lnTo>
                    <a:pt x="27" y="0"/>
                  </a:lnTo>
                  <a:lnTo>
                    <a:pt x="27" y="34"/>
                  </a:lnTo>
                  <a:lnTo>
                    <a:pt x="22" y="34"/>
                  </a:lnTo>
                  <a:lnTo>
                    <a:pt x="4" y="6"/>
                  </a:lnTo>
                  <a:lnTo>
                    <a:pt x="4" y="6"/>
                  </a:lnTo>
                  <a:lnTo>
                    <a:pt x="4"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5" name="Freeform 72"/>
            <p:cNvSpPr>
              <a:spLocks noEditPoints="1"/>
            </p:cNvSpPr>
            <p:nvPr userDrawn="1"/>
          </p:nvSpPr>
          <p:spPr bwMode="auto">
            <a:xfrm>
              <a:off x="7136" y="578"/>
              <a:ext cx="33" cy="35"/>
            </a:xfrm>
            <a:custGeom>
              <a:avLst/>
              <a:gdLst>
                <a:gd name="T0" fmla="*/ 16 w 32"/>
                <a:gd name="T1" fmla="*/ 0 h 35"/>
                <a:gd name="T2" fmla="*/ 32 w 32"/>
                <a:gd name="T3" fmla="*/ 18 h 35"/>
                <a:gd name="T4" fmla="*/ 16 w 32"/>
                <a:gd name="T5" fmla="*/ 35 h 35"/>
                <a:gd name="T6" fmla="*/ 0 w 32"/>
                <a:gd name="T7" fmla="*/ 18 h 35"/>
                <a:gd name="T8" fmla="*/ 16 w 32"/>
                <a:gd name="T9" fmla="*/ 0 h 35"/>
                <a:gd name="T10" fmla="*/ 16 w 32"/>
                <a:gd name="T11" fmla="*/ 32 h 35"/>
                <a:gd name="T12" fmla="*/ 28 w 32"/>
                <a:gd name="T13" fmla="*/ 18 h 35"/>
                <a:gd name="T14" fmla="*/ 16 w 32"/>
                <a:gd name="T15" fmla="*/ 4 h 35"/>
                <a:gd name="T16" fmla="*/ 4 w 32"/>
                <a:gd name="T17" fmla="*/ 18 h 35"/>
                <a:gd name="T18" fmla="*/ 16 w 32"/>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5">
                  <a:moveTo>
                    <a:pt x="16" y="0"/>
                  </a:moveTo>
                  <a:cubicBezTo>
                    <a:pt x="27" y="0"/>
                    <a:pt x="32" y="8"/>
                    <a:pt x="32" y="18"/>
                  </a:cubicBezTo>
                  <a:cubicBezTo>
                    <a:pt x="32" y="27"/>
                    <a:pt x="27" y="35"/>
                    <a:pt x="16" y="35"/>
                  </a:cubicBezTo>
                  <a:cubicBezTo>
                    <a:pt x="5" y="35"/>
                    <a:pt x="0" y="27"/>
                    <a:pt x="0" y="18"/>
                  </a:cubicBezTo>
                  <a:cubicBezTo>
                    <a:pt x="0" y="8"/>
                    <a:pt x="5" y="0"/>
                    <a:pt x="16" y="0"/>
                  </a:cubicBezTo>
                  <a:close/>
                  <a:moveTo>
                    <a:pt x="16" y="32"/>
                  </a:moveTo>
                  <a:cubicBezTo>
                    <a:pt x="24" y="32"/>
                    <a:pt x="28" y="24"/>
                    <a:pt x="28" y="18"/>
                  </a:cubicBezTo>
                  <a:cubicBezTo>
                    <a:pt x="28" y="11"/>
                    <a:pt x="24" y="4"/>
                    <a:pt x="16" y="4"/>
                  </a:cubicBezTo>
                  <a:cubicBezTo>
                    <a:pt x="8" y="4"/>
                    <a:pt x="4" y="11"/>
                    <a:pt x="4" y="18"/>
                  </a:cubicBezTo>
                  <a:cubicBezTo>
                    <a:pt x="4" y="24"/>
                    <a:pt x="8" y="32"/>
                    <a:pt x="16"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6" name="Freeform 73"/>
            <p:cNvSpPr>
              <a:spLocks/>
            </p:cNvSpPr>
            <p:nvPr userDrawn="1"/>
          </p:nvSpPr>
          <p:spPr bwMode="auto">
            <a:xfrm>
              <a:off x="7176" y="579"/>
              <a:ext cx="22" cy="34"/>
            </a:xfrm>
            <a:custGeom>
              <a:avLst/>
              <a:gdLst>
                <a:gd name="T0" fmla="*/ 0 w 22"/>
                <a:gd name="T1" fmla="*/ 0 h 34"/>
                <a:gd name="T2" fmla="*/ 4 w 22"/>
                <a:gd name="T3" fmla="*/ 0 h 34"/>
                <a:gd name="T4" fmla="*/ 4 w 22"/>
                <a:gd name="T5" fmla="*/ 30 h 34"/>
                <a:gd name="T6" fmla="*/ 22 w 22"/>
                <a:gd name="T7" fmla="*/ 30 h 34"/>
                <a:gd name="T8" fmla="*/ 22 w 22"/>
                <a:gd name="T9" fmla="*/ 34 h 34"/>
                <a:gd name="T10" fmla="*/ 0 w 22"/>
                <a:gd name="T11" fmla="*/ 34 h 34"/>
                <a:gd name="T12" fmla="*/ 0 w 2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22" h="34">
                  <a:moveTo>
                    <a:pt x="0" y="0"/>
                  </a:moveTo>
                  <a:lnTo>
                    <a:pt x="4" y="0"/>
                  </a:lnTo>
                  <a:lnTo>
                    <a:pt x="4" y="30"/>
                  </a:lnTo>
                  <a:lnTo>
                    <a:pt x="22" y="30"/>
                  </a:lnTo>
                  <a:lnTo>
                    <a:pt x="22"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7" name="Freeform 74"/>
            <p:cNvSpPr>
              <a:spLocks noEditPoints="1"/>
            </p:cNvSpPr>
            <p:nvPr userDrawn="1"/>
          </p:nvSpPr>
          <p:spPr bwMode="auto">
            <a:xfrm>
              <a:off x="7201" y="578"/>
              <a:ext cx="33" cy="35"/>
            </a:xfrm>
            <a:custGeom>
              <a:avLst/>
              <a:gdLst>
                <a:gd name="T0" fmla="*/ 16 w 33"/>
                <a:gd name="T1" fmla="*/ 0 h 35"/>
                <a:gd name="T2" fmla="*/ 33 w 33"/>
                <a:gd name="T3" fmla="*/ 18 h 35"/>
                <a:gd name="T4" fmla="*/ 16 w 33"/>
                <a:gd name="T5" fmla="*/ 35 h 35"/>
                <a:gd name="T6" fmla="*/ 0 w 33"/>
                <a:gd name="T7" fmla="*/ 18 h 35"/>
                <a:gd name="T8" fmla="*/ 16 w 33"/>
                <a:gd name="T9" fmla="*/ 0 h 35"/>
                <a:gd name="T10" fmla="*/ 16 w 33"/>
                <a:gd name="T11" fmla="*/ 32 h 35"/>
                <a:gd name="T12" fmla="*/ 28 w 33"/>
                <a:gd name="T13" fmla="*/ 18 h 35"/>
                <a:gd name="T14" fmla="*/ 16 w 33"/>
                <a:gd name="T15" fmla="*/ 4 h 35"/>
                <a:gd name="T16" fmla="*/ 5 w 33"/>
                <a:gd name="T17" fmla="*/ 18 h 35"/>
                <a:gd name="T18" fmla="*/ 16 w 33"/>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5">
                  <a:moveTo>
                    <a:pt x="16" y="0"/>
                  </a:moveTo>
                  <a:cubicBezTo>
                    <a:pt x="27" y="0"/>
                    <a:pt x="33" y="8"/>
                    <a:pt x="33" y="18"/>
                  </a:cubicBezTo>
                  <a:cubicBezTo>
                    <a:pt x="33" y="27"/>
                    <a:pt x="27" y="35"/>
                    <a:pt x="16" y="35"/>
                  </a:cubicBezTo>
                  <a:cubicBezTo>
                    <a:pt x="6" y="35"/>
                    <a:pt x="0" y="27"/>
                    <a:pt x="0" y="18"/>
                  </a:cubicBezTo>
                  <a:cubicBezTo>
                    <a:pt x="0" y="8"/>
                    <a:pt x="6" y="0"/>
                    <a:pt x="16" y="0"/>
                  </a:cubicBezTo>
                  <a:close/>
                  <a:moveTo>
                    <a:pt x="16" y="32"/>
                  </a:moveTo>
                  <a:cubicBezTo>
                    <a:pt x="25" y="32"/>
                    <a:pt x="28" y="24"/>
                    <a:pt x="28" y="18"/>
                  </a:cubicBezTo>
                  <a:cubicBezTo>
                    <a:pt x="28" y="11"/>
                    <a:pt x="25" y="4"/>
                    <a:pt x="16" y="4"/>
                  </a:cubicBezTo>
                  <a:cubicBezTo>
                    <a:pt x="8" y="4"/>
                    <a:pt x="5" y="11"/>
                    <a:pt x="5" y="18"/>
                  </a:cubicBezTo>
                  <a:cubicBezTo>
                    <a:pt x="5" y="24"/>
                    <a:pt x="8" y="32"/>
                    <a:pt x="16"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8" name="Freeform 75"/>
            <p:cNvSpPr>
              <a:spLocks/>
            </p:cNvSpPr>
            <p:nvPr userDrawn="1"/>
          </p:nvSpPr>
          <p:spPr bwMode="auto">
            <a:xfrm>
              <a:off x="7239" y="578"/>
              <a:ext cx="32" cy="35"/>
            </a:xfrm>
            <a:custGeom>
              <a:avLst/>
              <a:gdLst>
                <a:gd name="T0" fmla="*/ 27 w 31"/>
                <a:gd name="T1" fmla="*/ 30 h 35"/>
                <a:gd name="T2" fmla="*/ 16 w 31"/>
                <a:gd name="T3" fmla="*/ 35 h 35"/>
                <a:gd name="T4" fmla="*/ 0 w 31"/>
                <a:gd name="T5" fmla="*/ 18 h 35"/>
                <a:gd name="T6" fmla="*/ 16 w 31"/>
                <a:gd name="T7" fmla="*/ 0 h 35"/>
                <a:gd name="T8" fmla="*/ 31 w 31"/>
                <a:gd name="T9" fmla="*/ 11 h 35"/>
                <a:gd name="T10" fmla="*/ 26 w 31"/>
                <a:gd name="T11" fmla="*/ 11 h 35"/>
                <a:gd name="T12" fmla="*/ 16 w 31"/>
                <a:gd name="T13" fmla="*/ 4 h 35"/>
                <a:gd name="T14" fmla="*/ 5 w 31"/>
                <a:gd name="T15" fmla="*/ 18 h 35"/>
                <a:gd name="T16" fmla="*/ 16 w 31"/>
                <a:gd name="T17" fmla="*/ 32 h 35"/>
                <a:gd name="T18" fmla="*/ 27 w 31"/>
                <a:gd name="T19" fmla="*/ 21 h 35"/>
                <a:gd name="T20" fmla="*/ 16 w 31"/>
                <a:gd name="T21" fmla="*/ 21 h 35"/>
                <a:gd name="T22" fmla="*/ 16 w 31"/>
                <a:gd name="T23" fmla="*/ 17 h 35"/>
                <a:gd name="T24" fmla="*/ 31 w 31"/>
                <a:gd name="T25" fmla="*/ 17 h 35"/>
                <a:gd name="T26" fmla="*/ 31 w 31"/>
                <a:gd name="T27" fmla="*/ 35 h 35"/>
                <a:gd name="T28" fmla="*/ 28 w 31"/>
                <a:gd name="T29" fmla="*/ 35 h 35"/>
                <a:gd name="T30" fmla="*/ 27 w 31"/>
                <a:gd name="T31"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7" y="30"/>
                  </a:moveTo>
                  <a:cubicBezTo>
                    <a:pt x="25" y="34"/>
                    <a:pt x="20" y="35"/>
                    <a:pt x="16" y="35"/>
                  </a:cubicBezTo>
                  <a:cubicBezTo>
                    <a:pt x="6" y="35"/>
                    <a:pt x="0" y="27"/>
                    <a:pt x="0" y="18"/>
                  </a:cubicBezTo>
                  <a:cubicBezTo>
                    <a:pt x="0" y="8"/>
                    <a:pt x="6" y="0"/>
                    <a:pt x="16" y="0"/>
                  </a:cubicBezTo>
                  <a:cubicBezTo>
                    <a:pt x="24" y="0"/>
                    <a:pt x="30" y="3"/>
                    <a:pt x="31" y="11"/>
                  </a:cubicBezTo>
                  <a:cubicBezTo>
                    <a:pt x="26" y="11"/>
                    <a:pt x="26" y="11"/>
                    <a:pt x="26" y="11"/>
                  </a:cubicBezTo>
                  <a:cubicBezTo>
                    <a:pt x="25" y="6"/>
                    <a:pt x="21" y="4"/>
                    <a:pt x="16" y="4"/>
                  </a:cubicBezTo>
                  <a:cubicBezTo>
                    <a:pt x="8" y="4"/>
                    <a:pt x="5" y="11"/>
                    <a:pt x="5" y="18"/>
                  </a:cubicBezTo>
                  <a:cubicBezTo>
                    <a:pt x="5" y="25"/>
                    <a:pt x="9" y="32"/>
                    <a:pt x="16" y="32"/>
                  </a:cubicBezTo>
                  <a:cubicBezTo>
                    <a:pt x="23" y="32"/>
                    <a:pt x="27" y="27"/>
                    <a:pt x="27" y="21"/>
                  </a:cubicBezTo>
                  <a:cubicBezTo>
                    <a:pt x="16" y="21"/>
                    <a:pt x="16" y="21"/>
                    <a:pt x="16" y="21"/>
                  </a:cubicBezTo>
                  <a:cubicBezTo>
                    <a:pt x="16" y="17"/>
                    <a:pt x="16" y="17"/>
                    <a:pt x="16" y="17"/>
                  </a:cubicBezTo>
                  <a:cubicBezTo>
                    <a:pt x="31" y="17"/>
                    <a:pt x="31" y="17"/>
                    <a:pt x="31" y="17"/>
                  </a:cubicBezTo>
                  <a:cubicBezTo>
                    <a:pt x="31" y="35"/>
                    <a:pt x="31" y="35"/>
                    <a:pt x="31" y="35"/>
                  </a:cubicBezTo>
                  <a:cubicBezTo>
                    <a:pt x="28" y="35"/>
                    <a:pt x="28" y="35"/>
                    <a:pt x="28" y="35"/>
                  </a:cubicBezTo>
                  <a:lnTo>
                    <a:pt x="27"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9" name="Rectangle 76"/>
            <p:cNvSpPr>
              <a:spLocks noChangeArrowheads="1"/>
            </p:cNvSpPr>
            <p:nvPr userDrawn="1"/>
          </p:nvSpPr>
          <p:spPr bwMode="auto">
            <a:xfrm>
              <a:off x="7280" y="579"/>
              <a:ext cx="4" cy="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0" name="Freeform 77"/>
            <p:cNvSpPr>
              <a:spLocks/>
            </p:cNvSpPr>
            <p:nvPr userDrawn="1"/>
          </p:nvSpPr>
          <p:spPr bwMode="auto">
            <a:xfrm>
              <a:off x="7293" y="579"/>
              <a:ext cx="24" cy="34"/>
            </a:xfrm>
            <a:custGeom>
              <a:avLst/>
              <a:gdLst>
                <a:gd name="T0" fmla="*/ 0 w 24"/>
                <a:gd name="T1" fmla="*/ 0 h 34"/>
                <a:gd name="T2" fmla="*/ 24 w 24"/>
                <a:gd name="T3" fmla="*/ 0 h 34"/>
                <a:gd name="T4" fmla="*/ 24 w 24"/>
                <a:gd name="T5" fmla="*/ 4 h 34"/>
                <a:gd name="T6" fmla="*/ 5 w 24"/>
                <a:gd name="T7" fmla="*/ 4 h 34"/>
                <a:gd name="T8" fmla="*/ 5 w 24"/>
                <a:gd name="T9" fmla="*/ 14 h 34"/>
                <a:gd name="T10" fmla="*/ 22 w 24"/>
                <a:gd name="T11" fmla="*/ 14 h 34"/>
                <a:gd name="T12" fmla="*/ 22 w 24"/>
                <a:gd name="T13" fmla="*/ 18 h 34"/>
                <a:gd name="T14" fmla="*/ 5 w 24"/>
                <a:gd name="T15" fmla="*/ 18 h 34"/>
                <a:gd name="T16" fmla="*/ 5 w 24"/>
                <a:gd name="T17" fmla="*/ 30 h 34"/>
                <a:gd name="T18" fmla="*/ 24 w 24"/>
                <a:gd name="T19" fmla="*/ 30 h 34"/>
                <a:gd name="T20" fmla="*/ 24 w 24"/>
                <a:gd name="T21" fmla="*/ 34 h 34"/>
                <a:gd name="T22" fmla="*/ 0 w 24"/>
                <a:gd name="T23" fmla="*/ 34 h 34"/>
                <a:gd name="T24" fmla="*/ 0 w 2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4">
                  <a:moveTo>
                    <a:pt x="0" y="0"/>
                  </a:moveTo>
                  <a:lnTo>
                    <a:pt x="24" y="0"/>
                  </a:lnTo>
                  <a:lnTo>
                    <a:pt x="24" y="4"/>
                  </a:lnTo>
                  <a:lnTo>
                    <a:pt x="5" y="4"/>
                  </a:lnTo>
                  <a:lnTo>
                    <a:pt x="5" y="14"/>
                  </a:lnTo>
                  <a:lnTo>
                    <a:pt x="22" y="14"/>
                  </a:lnTo>
                  <a:lnTo>
                    <a:pt x="22" y="18"/>
                  </a:lnTo>
                  <a:lnTo>
                    <a:pt x="5" y="18"/>
                  </a:lnTo>
                  <a:lnTo>
                    <a:pt x="5" y="30"/>
                  </a:lnTo>
                  <a:lnTo>
                    <a:pt x="24" y="30"/>
                  </a:lnTo>
                  <a:lnTo>
                    <a:pt x="24"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1" name="Freeform 78"/>
            <p:cNvSpPr>
              <a:spLocks/>
            </p:cNvSpPr>
            <p:nvPr userDrawn="1"/>
          </p:nvSpPr>
          <p:spPr bwMode="auto">
            <a:xfrm>
              <a:off x="7322" y="578"/>
              <a:ext cx="28" cy="35"/>
            </a:xfrm>
            <a:custGeom>
              <a:avLst/>
              <a:gdLst>
                <a:gd name="T0" fmla="*/ 22 w 27"/>
                <a:gd name="T1" fmla="*/ 11 h 35"/>
                <a:gd name="T2" fmla="*/ 13 w 27"/>
                <a:gd name="T3" fmla="*/ 4 h 35"/>
                <a:gd name="T4" fmla="*/ 6 w 27"/>
                <a:gd name="T5" fmla="*/ 10 h 35"/>
                <a:gd name="T6" fmla="*/ 16 w 27"/>
                <a:gd name="T7" fmla="*/ 16 h 35"/>
                <a:gd name="T8" fmla="*/ 27 w 27"/>
                <a:gd name="T9" fmla="*/ 25 h 35"/>
                <a:gd name="T10" fmla="*/ 14 w 27"/>
                <a:gd name="T11" fmla="*/ 35 h 35"/>
                <a:gd name="T12" fmla="*/ 0 w 27"/>
                <a:gd name="T13" fmla="*/ 23 h 35"/>
                <a:gd name="T14" fmla="*/ 4 w 27"/>
                <a:gd name="T15" fmla="*/ 23 h 35"/>
                <a:gd name="T16" fmla="*/ 14 w 27"/>
                <a:gd name="T17" fmla="*/ 32 h 35"/>
                <a:gd name="T18" fmla="*/ 23 w 27"/>
                <a:gd name="T19" fmla="*/ 25 h 35"/>
                <a:gd name="T20" fmla="*/ 12 w 27"/>
                <a:gd name="T21" fmla="*/ 19 h 35"/>
                <a:gd name="T22" fmla="*/ 1 w 27"/>
                <a:gd name="T23" fmla="*/ 10 h 35"/>
                <a:gd name="T24" fmla="*/ 13 w 27"/>
                <a:gd name="T25" fmla="*/ 0 h 35"/>
                <a:gd name="T26" fmla="*/ 26 w 27"/>
                <a:gd name="T27" fmla="*/ 11 h 35"/>
                <a:gd name="T28" fmla="*/ 22 w 27"/>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5">
                  <a:moveTo>
                    <a:pt x="22" y="11"/>
                  </a:moveTo>
                  <a:cubicBezTo>
                    <a:pt x="21" y="6"/>
                    <a:pt x="18" y="4"/>
                    <a:pt x="13" y="4"/>
                  </a:cubicBezTo>
                  <a:cubicBezTo>
                    <a:pt x="9" y="4"/>
                    <a:pt x="6" y="5"/>
                    <a:pt x="6" y="10"/>
                  </a:cubicBezTo>
                  <a:cubicBezTo>
                    <a:pt x="6" y="14"/>
                    <a:pt x="11" y="14"/>
                    <a:pt x="16" y="16"/>
                  </a:cubicBezTo>
                  <a:cubicBezTo>
                    <a:pt x="22" y="17"/>
                    <a:pt x="27" y="19"/>
                    <a:pt x="27" y="25"/>
                  </a:cubicBezTo>
                  <a:cubicBezTo>
                    <a:pt x="27" y="32"/>
                    <a:pt x="20" y="35"/>
                    <a:pt x="14" y="35"/>
                  </a:cubicBezTo>
                  <a:cubicBezTo>
                    <a:pt x="6" y="35"/>
                    <a:pt x="0" y="32"/>
                    <a:pt x="0" y="23"/>
                  </a:cubicBezTo>
                  <a:cubicBezTo>
                    <a:pt x="4" y="23"/>
                    <a:pt x="4" y="23"/>
                    <a:pt x="4" y="23"/>
                  </a:cubicBezTo>
                  <a:cubicBezTo>
                    <a:pt x="4" y="29"/>
                    <a:pt x="9" y="32"/>
                    <a:pt x="14" y="32"/>
                  </a:cubicBezTo>
                  <a:cubicBezTo>
                    <a:pt x="18" y="32"/>
                    <a:pt x="23" y="30"/>
                    <a:pt x="23" y="25"/>
                  </a:cubicBezTo>
                  <a:cubicBezTo>
                    <a:pt x="23" y="21"/>
                    <a:pt x="17" y="20"/>
                    <a:pt x="12" y="19"/>
                  </a:cubicBezTo>
                  <a:cubicBezTo>
                    <a:pt x="7" y="18"/>
                    <a:pt x="1" y="16"/>
                    <a:pt x="1" y="10"/>
                  </a:cubicBezTo>
                  <a:cubicBezTo>
                    <a:pt x="1" y="3"/>
                    <a:pt x="7" y="0"/>
                    <a:pt x="13" y="0"/>
                  </a:cubicBezTo>
                  <a:cubicBezTo>
                    <a:pt x="20" y="0"/>
                    <a:pt x="26" y="3"/>
                    <a:pt x="26" y="11"/>
                  </a:cubicBezTo>
                  <a:lnTo>
                    <a:pt x="2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2" name="Freeform 79"/>
            <p:cNvSpPr>
              <a:spLocks/>
            </p:cNvSpPr>
            <p:nvPr userDrawn="1"/>
          </p:nvSpPr>
          <p:spPr bwMode="auto">
            <a:xfrm>
              <a:off x="7372" y="579"/>
              <a:ext cx="22" cy="34"/>
            </a:xfrm>
            <a:custGeom>
              <a:avLst/>
              <a:gdLst>
                <a:gd name="T0" fmla="*/ 0 w 22"/>
                <a:gd name="T1" fmla="*/ 0 h 34"/>
                <a:gd name="T2" fmla="*/ 4 w 22"/>
                <a:gd name="T3" fmla="*/ 0 h 34"/>
                <a:gd name="T4" fmla="*/ 4 w 22"/>
                <a:gd name="T5" fmla="*/ 30 h 34"/>
                <a:gd name="T6" fmla="*/ 22 w 22"/>
                <a:gd name="T7" fmla="*/ 30 h 34"/>
                <a:gd name="T8" fmla="*/ 22 w 22"/>
                <a:gd name="T9" fmla="*/ 34 h 34"/>
                <a:gd name="T10" fmla="*/ 0 w 22"/>
                <a:gd name="T11" fmla="*/ 34 h 34"/>
                <a:gd name="T12" fmla="*/ 0 w 2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22" h="34">
                  <a:moveTo>
                    <a:pt x="0" y="0"/>
                  </a:moveTo>
                  <a:lnTo>
                    <a:pt x="4" y="0"/>
                  </a:lnTo>
                  <a:lnTo>
                    <a:pt x="4" y="30"/>
                  </a:lnTo>
                  <a:lnTo>
                    <a:pt x="22" y="30"/>
                  </a:lnTo>
                  <a:lnTo>
                    <a:pt x="22" y="34"/>
                  </a:lnTo>
                  <a:lnTo>
                    <a:pt x="0"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3" name="Freeform 80"/>
            <p:cNvSpPr>
              <a:spLocks/>
            </p:cNvSpPr>
            <p:nvPr userDrawn="1"/>
          </p:nvSpPr>
          <p:spPr bwMode="auto">
            <a:xfrm>
              <a:off x="7392" y="579"/>
              <a:ext cx="27" cy="34"/>
            </a:xfrm>
            <a:custGeom>
              <a:avLst/>
              <a:gdLst>
                <a:gd name="T0" fmla="*/ 11 w 27"/>
                <a:gd name="T1" fmla="*/ 4 h 34"/>
                <a:gd name="T2" fmla="*/ 0 w 27"/>
                <a:gd name="T3" fmla="*/ 4 h 34"/>
                <a:gd name="T4" fmla="*/ 0 w 27"/>
                <a:gd name="T5" fmla="*/ 0 h 34"/>
                <a:gd name="T6" fmla="*/ 27 w 27"/>
                <a:gd name="T7" fmla="*/ 0 h 34"/>
                <a:gd name="T8" fmla="*/ 27 w 27"/>
                <a:gd name="T9" fmla="*/ 4 h 34"/>
                <a:gd name="T10" fmla="*/ 16 w 27"/>
                <a:gd name="T11" fmla="*/ 4 h 34"/>
                <a:gd name="T12" fmla="*/ 16 w 27"/>
                <a:gd name="T13" fmla="*/ 34 h 34"/>
                <a:gd name="T14" fmla="*/ 11 w 27"/>
                <a:gd name="T15" fmla="*/ 34 h 34"/>
                <a:gd name="T16" fmla="*/ 11 w 27"/>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4">
                  <a:moveTo>
                    <a:pt x="11" y="4"/>
                  </a:moveTo>
                  <a:lnTo>
                    <a:pt x="0" y="4"/>
                  </a:lnTo>
                  <a:lnTo>
                    <a:pt x="0" y="0"/>
                  </a:lnTo>
                  <a:lnTo>
                    <a:pt x="27" y="0"/>
                  </a:lnTo>
                  <a:lnTo>
                    <a:pt x="27" y="4"/>
                  </a:lnTo>
                  <a:lnTo>
                    <a:pt x="16" y="4"/>
                  </a:lnTo>
                  <a:lnTo>
                    <a:pt x="16" y="34"/>
                  </a:lnTo>
                  <a:lnTo>
                    <a:pt x="11" y="34"/>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4" name="Freeform 81"/>
            <p:cNvSpPr>
              <a:spLocks noEditPoints="1"/>
            </p:cNvSpPr>
            <p:nvPr userDrawn="1"/>
          </p:nvSpPr>
          <p:spPr bwMode="auto">
            <a:xfrm>
              <a:off x="7425" y="579"/>
              <a:ext cx="28" cy="34"/>
            </a:xfrm>
            <a:custGeom>
              <a:avLst/>
              <a:gdLst>
                <a:gd name="T0" fmla="*/ 0 w 28"/>
                <a:gd name="T1" fmla="*/ 0 h 34"/>
                <a:gd name="T2" fmla="*/ 12 w 28"/>
                <a:gd name="T3" fmla="*/ 0 h 34"/>
                <a:gd name="T4" fmla="*/ 28 w 28"/>
                <a:gd name="T5" fmla="*/ 16 h 34"/>
                <a:gd name="T6" fmla="*/ 12 w 28"/>
                <a:gd name="T7" fmla="*/ 34 h 34"/>
                <a:gd name="T8" fmla="*/ 0 w 28"/>
                <a:gd name="T9" fmla="*/ 34 h 34"/>
                <a:gd name="T10" fmla="*/ 0 w 28"/>
                <a:gd name="T11" fmla="*/ 0 h 34"/>
                <a:gd name="T12" fmla="*/ 5 w 28"/>
                <a:gd name="T13" fmla="*/ 30 h 34"/>
                <a:gd name="T14" fmla="*/ 12 w 28"/>
                <a:gd name="T15" fmla="*/ 30 h 34"/>
                <a:gd name="T16" fmla="*/ 24 w 28"/>
                <a:gd name="T17" fmla="*/ 16 h 34"/>
                <a:gd name="T18" fmla="*/ 12 w 28"/>
                <a:gd name="T19" fmla="*/ 4 h 34"/>
                <a:gd name="T20" fmla="*/ 5 w 28"/>
                <a:gd name="T21" fmla="*/ 4 h 34"/>
                <a:gd name="T22" fmla="*/ 5 w 28"/>
                <a:gd name="T23"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4">
                  <a:moveTo>
                    <a:pt x="0" y="0"/>
                  </a:moveTo>
                  <a:cubicBezTo>
                    <a:pt x="12" y="0"/>
                    <a:pt x="12" y="0"/>
                    <a:pt x="12" y="0"/>
                  </a:cubicBezTo>
                  <a:cubicBezTo>
                    <a:pt x="22" y="0"/>
                    <a:pt x="28" y="5"/>
                    <a:pt x="28" y="16"/>
                  </a:cubicBezTo>
                  <a:cubicBezTo>
                    <a:pt x="28" y="27"/>
                    <a:pt x="23" y="34"/>
                    <a:pt x="12" y="34"/>
                  </a:cubicBezTo>
                  <a:cubicBezTo>
                    <a:pt x="0" y="34"/>
                    <a:pt x="0" y="34"/>
                    <a:pt x="0" y="34"/>
                  </a:cubicBezTo>
                  <a:lnTo>
                    <a:pt x="0" y="0"/>
                  </a:lnTo>
                  <a:close/>
                  <a:moveTo>
                    <a:pt x="5" y="30"/>
                  </a:moveTo>
                  <a:cubicBezTo>
                    <a:pt x="12" y="30"/>
                    <a:pt x="12" y="30"/>
                    <a:pt x="12" y="30"/>
                  </a:cubicBezTo>
                  <a:cubicBezTo>
                    <a:pt x="15" y="30"/>
                    <a:pt x="24" y="29"/>
                    <a:pt x="24" y="16"/>
                  </a:cubicBezTo>
                  <a:cubicBezTo>
                    <a:pt x="24" y="8"/>
                    <a:pt x="21" y="4"/>
                    <a:pt x="12" y="4"/>
                  </a:cubicBezTo>
                  <a:cubicBezTo>
                    <a:pt x="5" y="4"/>
                    <a:pt x="5" y="4"/>
                    <a:pt x="5" y="4"/>
                  </a:cubicBezTo>
                  <a:lnTo>
                    <a:pt x="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6" name="Freeform 83"/>
            <p:cNvSpPr>
              <a:spLocks noEditPoints="1"/>
            </p:cNvSpPr>
            <p:nvPr userDrawn="1"/>
          </p:nvSpPr>
          <p:spPr bwMode="auto">
            <a:xfrm>
              <a:off x="7444" y="449"/>
              <a:ext cx="17" cy="18"/>
            </a:xfrm>
            <a:custGeom>
              <a:avLst/>
              <a:gdLst>
                <a:gd name="T0" fmla="*/ 8 w 17"/>
                <a:gd name="T1" fmla="*/ 0 h 17"/>
                <a:gd name="T2" fmla="*/ 17 w 17"/>
                <a:gd name="T3" fmla="*/ 8 h 17"/>
                <a:gd name="T4" fmla="*/ 8 w 17"/>
                <a:gd name="T5" fmla="*/ 17 h 17"/>
                <a:gd name="T6" fmla="*/ 0 w 17"/>
                <a:gd name="T7" fmla="*/ 8 h 17"/>
                <a:gd name="T8" fmla="*/ 8 w 17"/>
                <a:gd name="T9" fmla="*/ 0 h 17"/>
                <a:gd name="T10" fmla="*/ 8 w 17"/>
                <a:gd name="T11" fmla="*/ 16 h 17"/>
                <a:gd name="T12" fmla="*/ 15 w 17"/>
                <a:gd name="T13" fmla="*/ 8 h 17"/>
                <a:gd name="T14" fmla="*/ 8 w 17"/>
                <a:gd name="T15" fmla="*/ 1 h 17"/>
                <a:gd name="T16" fmla="*/ 1 w 17"/>
                <a:gd name="T17" fmla="*/ 8 h 17"/>
                <a:gd name="T18" fmla="*/ 8 w 17"/>
                <a:gd name="T19" fmla="*/ 16 h 17"/>
                <a:gd name="T20" fmla="*/ 5 w 17"/>
                <a:gd name="T21" fmla="*/ 3 h 17"/>
                <a:gd name="T22" fmla="*/ 9 w 17"/>
                <a:gd name="T23" fmla="*/ 3 h 17"/>
                <a:gd name="T24" fmla="*/ 12 w 17"/>
                <a:gd name="T25" fmla="*/ 6 h 17"/>
                <a:gd name="T26" fmla="*/ 10 w 17"/>
                <a:gd name="T27" fmla="*/ 9 h 17"/>
                <a:gd name="T28" fmla="*/ 13 w 17"/>
                <a:gd name="T29" fmla="*/ 13 h 17"/>
                <a:gd name="T30" fmla="*/ 11 w 17"/>
                <a:gd name="T31" fmla="*/ 13 h 17"/>
                <a:gd name="T32" fmla="*/ 8 w 17"/>
                <a:gd name="T33" fmla="*/ 9 h 17"/>
                <a:gd name="T34" fmla="*/ 7 w 17"/>
                <a:gd name="T35" fmla="*/ 9 h 17"/>
                <a:gd name="T36" fmla="*/ 7 w 17"/>
                <a:gd name="T37" fmla="*/ 13 h 17"/>
                <a:gd name="T38" fmla="*/ 5 w 17"/>
                <a:gd name="T39" fmla="*/ 13 h 17"/>
                <a:gd name="T40" fmla="*/ 5 w 17"/>
                <a:gd name="T41" fmla="*/ 3 h 17"/>
                <a:gd name="T42" fmla="*/ 7 w 17"/>
                <a:gd name="T43" fmla="*/ 8 h 17"/>
                <a:gd name="T44" fmla="*/ 8 w 17"/>
                <a:gd name="T45" fmla="*/ 8 h 17"/>
                <a:gd name="T46" fmla="*/ 11 w 17"/>
                <a:gd name="T47" fmla="*/ 6 h 17"/>
                <a:gd name="T48" fmla="*/ 9 w 17"/>
                <a:gd name="T49" fmla="*/ 4 h 17"/>
                <a:gd name="T50" fmla="*/ 7 w 17"/>
                <a:gd name="T51" fmla="*/ 4 h 17"/>
                <a:gd name="T52" fmla="*/ 7 w 17"/>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17">
                  <a:moveTo>
                    <a:pt x="8" y="0"/>
                  </a:moveTo>
                  <a:cubicBezTo>
                    <a:pt x="13" y="0"/>
                    <a:pt x="17" y="3"/>
                    <a:pt x="17" y="8"/>
                  </a:cubicBezTo>
                  <a:cubicBezTo>
                    <a:pt x="17" y="13"/>
                    <a:pt x="13" y="17"/>
                    <a:pt x="8" y="17"/>
                  </a:cubicBezTo>
                  <a:cubicBezTo>
                    <a:pt x="4" y="17"/>
                    <a:pt x="0" y="13"/>
                    <a:pt x="0" y="8"/>
                  </a:cubicBezTo>
                  <a:cubicBezTo>
                    <a:pt x="0" y="3"/>
                    <a:pt x="4" y="0"/>
                    <a:pt x="8" y="0"/>
                  </a:cubicBezTo>
                  <a:close/>
                  <a:moveTo>
                    <a:pt x="8" y="16"/>
                  </a:moveTo>
                  <a:cubicBezTo>
                    <a:pt x="12" y="16"/>
                    <a:pt x="15" y="12"/>
                    <a:pt x="15" y="8"/>
                  </a:cubicBezTo>
                  <a:cubicBezTo>
                    <a:pt x="15" y="4"/>
                    <a:pt x="12" y="1"/>
                    <a:pt x="8" y="1"/>
                  </a:cubicBezTo>
                  <a:cubicBezTo>
                    <a:pt x="4" y="1"/>
                    <a:pt x="1" y="4"/>
                    <a:pt x="1" y="8"/>
                  </a:cubicBezTo>
                  <a:cubicBezTo>
                    <a:pt x="1" y="12"/>
                    <a:pt x="4" y="16"/>
                    <a:pt x="8" y="16"/>
                  </a:cubicBezTo>
                  <a:close/>
                  <a:moveTo>
                    <a:pt x="5" y="3"/>
                  </a:moveTo>
                  <a:cubicBezTo>
                    <a:pt x="9" y="3"/>
                    <a:pt x="9" y="3"/>
                    <a:pt x="9" y="3"/>
                  </a:cubicBezTo>
                  <a:cubicBezTo>
                    <a:pt x="11" y="3"/>
                    <a:pt x="12" y="4"/>
                    <a:pt x="12" y="6"/>
                  </a:cubicBezTo>
                  <a:cubicBezTo>
                    <a:pt x="12" y="8"/>
                    <a:pt x="11" y="9"/>
                    <a:pt x="10" y="9"/>
                  </a:cubicBezTo>
                  <a:cubicBezTo>
                    <a:pt x="13" y="13"/>
                    <a:pt x="13" y="13"/>
                    <a:pt x="13" y="13"/>
                  </a:cubicBezTo>
                  <a:cubicBezTo>
                    <a:pt x="11" y="13"/>
                    <a:pt x="11" y="13"/>
                    <a:pt x="11" y="13"/>
                  </a:cubicBezTo>
                  <a:cubicBezTo>
                    <a:pt x="8" y="9"/>
                    <a:pt x="8" y="9"/>
                    <a:pt x="8" y="9"/>
                  </a:cubicBezTo>
                  <a:cubicBezTo>
                    <a:pt x="7" y="9"/>
                    <a:pt x="7" y="9"/>
                    <a:pt x="7" y="9"/>
                  </a:cubicBezTo>
                  <a:cubicBezTo>
                    <a:pt x="7" y="13"/>
                    <a:pt x="7" y="13"/>
                    <a:pt x="7" y="13"/>
                  </a:cubicBezTo>
                  <a:cubicBezTo>
                    <a:pt x="5" y="13"/>
                    <a:pt x="5" y="13"/>
                    <a:pt x="5" y="13"/>
                  </a:cubicBezTo>
                  <a:lnTo>
                    <a:pt x="5" y="3"/>
                  </a:lnTo>
                  <a:close/>
                  <a:moveTo>
                    <a:pt x="7" y="8"/>
                  </a:moveTo>
                  <a:cubicBezTo>
                    <a:pt x="8" y="8"/>
                    <a:pt x="8" y="8"/>
                    <a:pt x="8" y="8"/>
                  </a:cubicBezTo>
                  <a:cubicBezTo>
                    <a:pt x="10" y="8"/>
                    <a:pt x="11" y="8"/>
                    <a:pt x="11" y="6"/>
                  </a:cubicBezTo>
                  <a:cubicBezTo>
                    <a:pt x="11" y="5"/>
                    <a:pt x="10" y="4"/>
                    <a:pt x="9" y="4"/>
                  </a:cubicBezTo>
                  <a:cubicBezTo>
                    <a:pt x="7" y="4"/>
                    <a:pt x="7" y="4"/>
                    <a:pt x="7" y="4"/>
                  </a:cubicBezTo>
                  <a:lnTo>
                    <a:pt x="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8871122"/>
      </p:ext>
    </p:extLst>
  </p:cSld>
  <p:clrMap bg1="lt1" tx1="dk1" bg2="lt2" tx2="dk2" accent1="accent1" accent2="accent2" accent3="accent3" accent4="accent4" accent5="accent5" accent6="accent6" hlink="hlink" folHlink="folHlink"/>
  <p:sldLayoutIdLst>
    <p:sldLayoutId id="2147483850" r:id="rId1"/>
    <p:sldLayoutId id="2147483869" r:id="rId2"/>
    <p:sldLayoutId id="2147483826" r:id="rId3"/>
    <p:sldLayoutId id="2147483841" r:id="rId4"/>
    <p:sldLayoutId id="2147483842" r:id="rId5"/>
    <p:sldLayoutId id="2147483871" r:id="rId6"/>
    <p:sldLayoutId id="2147483856" r:id="rId7"/>
    <p:sldLayoutId id="2147483765" r:id="rId8"/>
    <p:sldLayoutId id="2147483764" r:id="rId9"/>
    <p:sldLayoutId id="2147483870" r:id="rId10"/>
    <p:sldLayoutId id="2147483872" r:id="rId11"/>
    <p:sldLayoutId id="2147483873" r:id="rId12"/>
    <p:sldLayoutId id="2147484020" r:id="rId13"/>
    <p:sldLayoutId id="2147484021" r:id="rId14"/>
    <p:sldLayoutId id="2147484027" r:id="rId15"/>
  </p:sldLayoutIdLst>
  <p:transition>
    <p:fade/>
  </p:transition>
  <p:timing>
    <p:tnLst>
      <p:par>
        <p:cTn id="1" dur="indefinite" restart="never" nodeType="tmRoot"/>
      </p:par>
    </p:tnLst>
  </p:timing>
  <p:hf sldNum="0" hdr="0" ftr="0" dt="0"/>
  <p:txStyles>
    <p:titleStyle>
      <a:lvl1pPr algn="l" rtl="0" eaLnBrk="1" fontAlgn="base" hangingPunct="1">
        <a:lnSpc>
          <a:spcPct val="85000"/>
        </a:lnSpc>
        <a:spcBef>
          <a:spcPct val="0"/>
        </a:spcBef>
        <a:spcAft>
          <a:spcPct val="0"/>
        </a:spcAft>
        <a:defRPr sz="3400" b="1">
          <a:solidFill>
            <a:schemeClr val="accent1"/>
          </a:solidFill>
          <a:latin typeface="+mj-lt"/>
          <a:ea typeface="+mj-ea"/>
          <a:cs typeface="+mj-cs"/>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p:titleStyle>
    <p:bodyStyle>
      <a:lvl1pPr marL="228600" indent="-228600" algn="l" rtl="0" eaLnBrk="1" fontAlgn="base" hangingPunct="1">
        <a:lnSpc>
          <a:spcPct val="95000"/>
        </a:lnSpc>
        <a:spcBef>
          <a:spcPts val="1000"/>
        </a:spcBef>
        <a:spcAft>
          <a:spcPct val="0"/>
        </a:spcAft>
        <a:buClr>
          <a:schemeClr val="accent1"/>
        </a:buClr>
        <a:buSzPct val="85000"/>
        <a:buFont typeface="Calibri" panose="020F0502020204030204" pitchFamily="34" charset="0"/>
        <a:buChar char="•"/>
        <a:defRPr lang="en-US" sz="2800" dirty="0" smtClean="0">
          <a:solidFill>
            <a:schemeClr val="tx1"/>
          </a:solidFill>
          <a:latin typeface="+mn-lt"/>
          <a:ea typeface="+mn-ea"/>
          <a:cs typeface="Arial" pitchFamily="34" charset="0"/>
        </a:defRPr>
      </a:lvl1pPr>
      <a:lvl2pPr marL="576072" indent="-228600" algn="l" rtl="0" eaLnBrk="1" fontAlgn="base" hangingPunct="1">
        <a:lnSpc>
          <a:spcPct val="95000"/>
        </a:lnSpc>
        <a:spcBef>
          <a:spcPts val="800"/>
        </a:spcBef>
        <a:spcAft>
          <a:spcPct val="0"/>
        </a:spcAft>
        <a:buClr>
          <a:schemeClr val="accent1"/>
        </a:buClr>
        <a:buSzPct val="100000"/>
        <a:buFont typeface="Calibri" panose="020F0502020204030204" pitchFamily="34" charset="0"/>
        <a:buChar char="̶"/>
        <a:defRPr lang="en-US" sz="2400" dirty="0" smtClean="0">
          <a:solidFill>
            <a:schemeClr val="tx1"/>
          </a:solidFill>
          <a:latin typeface="+mn-lt"/>
        </a:defRPr>
      </a:lvl2pPr>
      <a:lvl3pPr marL="886968" indent="-228600" algn="l" rtl="0" eaLnBrk="1" fontAlgn="base" hangingPunct="1">
        <a:lnSpc>
          <a:spcPct val="95000"/>
        </a:lnSpc>
        <a:spcBef>
          <a:spcPts val="800"/>
        </a:spcBef>
        <a:spcAft>
          <a:spcPct val="0"/>
        </a:spcAft>
        <a:buClr>
          <a:schemeClr val="accent1"/>
        </a:buClr>
        <a:buSzPct val="100000"/>
        <a:buFont typeface="Calibri" panose="020F0502020204030204" pitchFamily="34" charset="0"/>
        <a:buChar char="̶"/>
        <a:defRPr lang="en-US" sz="2000" dirty="0" smtClean="0">
          <a:solidFill>
            <a:schemeClr val="tx1"/>
          </a:solidFill>
          <a:latin typeface="+mn-lt"/>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8371" name="Rectangle 3"/>
          <p:cNvSpPr>
            <a:spLocks noGrp="1" noChangeArrowheads="1"/>
          </p:cNvSpPr>
          <p:nvPr>
            <p:ph type="title"/>
          </p:nvPr>
        </p:nvSpPr>
        <p:spPr bwMode="auto">
          <a:xfrm>
            <a:off x="464203" y="198780"/>
            <a:ext cx="1123792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9" rIns="91436" bIns="45719" numCol="1" anchor="t" anchorCtr="0" compatLnSpc="1">
            <a:prstTxWarp prst="textNoShape">
              <a:avLst/>
            </a:prstTxWarp>
            <a:normAutofit/>
          </a:bodyPr>
          <a:lstStyle/>
          <a:p>
            <a:pPr lvl="0"/>
            <a:r>
              <a:rPr lang="en-US" dirty="0" smtClean="0"/>
              <a:t>Click to edit Master title style</a:t>
            </a:r>
          </a:p>
        </p:txBody>
      </p:sp>
      <p:sp>
        <p:nvSpPr>
          <p:cNvPr id="11" name="Rectangle 6"/>
          <p:cNvSpPr>
            <a:spLocks noGrp="1" noChangeArrowheads="1"/>
          </p:cNvSpPr>
          <p:nvPr>
            <p:ph type="body" idx="1"/>
          </p:nvPr>
        </p:nvSpPr>
        <p:spPr bwMode="auto">
          <a:xfrm>
            <a:off x="464203" y="1323980"/>
            <a:ext cx="11237921" cy="499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9" rIns="91436" bIns="45719" numCol="1" anchor="t" anchorCtr="0" compatLnSpc="1">
            <a:prstTxWarp prst="textNoShape">
              <a:avLst/>
            </a:prstTxWarp>
            <a:norm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smtClean="0"/>
          </a:p>
          <a:p>
            <a:pPr lvl="0"/>
            <a:endParaRPr lang="en-US" dirty="0" smtClean="0"/>
          </a:p>
        </p:txBody>
      </p:sp>
      <p:sp>
        <p:nvSpPr>
          <p:cNvPr id="2" name="Footer Placeholder 1"/>
          <p:cNvSpPr>
            <a:spLocks noGrp="1"/>
          </p:cNvSpPr>
          <p:nvPr>
            <p:ph type="ftr" sz="quarter" idx="3"/>
          </p:nvPr>
        </p:nvSpPr>
        <p:spPr>
          <a:xfrm>
            <a:off x="4164013" y="6356676"/>
            <a:ext cx="3860800" cy="365125"/>
          </a:xfrm>
          <a:prstGeom prst="rect">
            <a:avLst/>
          </a:prstGeom>
        </p:spPr>
        <p:txBody>
          <a:bodyPr vert="horz" lIns="91436" tIns="45719" rIns="91436" bIns="45719" rtlCol="0" anchor="ctr"/>
          <a:lstStyle>
            <a:lvl1pPr algn="ctr">
              <a:defRPr sz="1200" b="0" i="0">
                <a:solidFill>
                  <a:schemeClr val="tx1">
                    <a:tint val="75000"/>
                  </a:schemeClr>
                </a:solidFill>
                <a:latin typeface="Calibri Light" charset="0"/>
              </a:defRPr>
            </a:lvl1pPr>
          </a:lstStyle>
          <a:p>
            <a:pPr>
              <a:buClr>
                <a:srgbClr val="E45785"/>
              </a:buClr>
            </a:pPr>
            <a:r>
              <a:rPr lang="en-US" dirty="0" smtClean="0">
                <a:solidFill>
                  <a:srgbClr val="4D4D4F">
                    <a:tint val="75000"/>
                  </a:srgbClr>
                </a:solidFill>
              </a:rPr>
              <a:t> ​</a:t>
            </a:r>
            <a:endParaRPr lang="en-US" dirty="0">
              <a:solidFill>
                <a:srgbClr val="4D4D4F">
                  <a:tint val="75000"/>
                </a:srgbClr>
              </a:solidFill>
            </a:endParaRPr>
          </a:p>
        </p:txBody>
      </p:sp>
      <p:sp>
        <p:nvSpPr>
          <p:cNvPr id="3" name="Date Placeholder 2"/>
          <p:cNvSpPr>
            <a:spLocks noGrp="1"/>
          </p:cNvSpPr>
          <p:nvPr>
            <p:ph type="dt" sz="half" idx="2"/>
          </p:nvPr>
        </p:nvSpPr>
        <p:spPr>
          <a:xfrm>
            <a:off x="609602" y="6356351"/>
            <a:ext cx="2843213" cy="365125"/>
          </a:xfrm>
          <a:prstGeom prst="rect">
            <a:avLst/>
          </a:prstGeom>
        </p:spPr>
        <p:txBody>
          <a:bodyPr vert="horz" lIns="91436" tIns="45719" rIns="91436" bIns="45719" rtlCol="0" anchor="ctr"/>
          <a:lstStyle>
            <a:lvl1pPr algn="l">
              <a:defRPr sz="1200">
                <a:solidFill>
                  <a:schemeClr val="tx1">
                    <a:tint val="75000"/>
                  </a:schemeClr>
                </a:solidFill>
              </a:defRPr>
            </a:lvl1pPr>
          </a:lstStyle>
          <a:p>
            <a:pPr>
              <a:buClr>
                <a:srgbClr val="E45785"/>
              </a:buClr>
            </a:pPr>
            <a:fld id="{F06D43FB-6EAF-41E9-8D96-BB02F487B2BA}" type="datetimeFigureOut">
              <a:rPr lang="en-US" smtClean="0">
                <a:solidFill>
                  <a:srgbClr val="4D4D4F">
                    <a:tint val="75000"/>
                  </a:srgbClr>
                </a:solidFill>
              </a:rPr>
              <a:pPr>
                <a:buClr>
                  <a:srgbClr val="E45785"/>
                </a:buClr>
              </a:pPr>
              <a:t>3/30/2017</a:t>
            </a:fld>
            <a:endParaRPr lang="en-US" dirty="0">
              <a:solidFill>
                <a:srgbClr val="4D4D4F">
                  <a:tint val="75000"/>
                </a:srgbClr>
              </a:solidFill>
            </a:endParaRPr>
          </a:p>
        </p:txBody>
      </p:sp>
    </p:spTree>
    <p:extLst>
      <p:ext uri="{BB962C8B-B14F-4D97-AF65-F5344CB8AC3E}">
        <p14:creationId xmlns:p14="http://schemas.microsoft.com/office/powerpoint/2010/main" val="20512486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 id="2147483908" r:id="rId34"/>
    <p:sldLayoutId id="2147483909" r:id="rId35"/>
    <p:sldLayoutId id="2147483910" r:id="rId36"/>
    <p:sldLayoutId id="2147483911" r:id="rId37"/>
    <p:sldLayoutId id="2147483912" r:id="rId38"/>
    <p:sldLayoutId id="2147483913" r:id="rId39"/>
    <p:sldLayoutId id="2147483914" r:id="rId40"/>
    <p:sldLayoutId id="2147483915" r:id="rId41"/>
    <p:sldLayoutId id="2147483916" r:id="rId42"/>
    <p:sldLayoutId id="2147483917" r:id="rId43"/>
    <p:sldLayoutId id="2147483918" r:id="rId44"/>
    <p:sldLayoutId id="2147483919" r:id="rId45"/>
    <p:sldLayoutId id="2147483920" r:id="rId46"/>
    <p:sldLayoutId id="2147483921" r:id="rId47"/>
    <p:sldLayoutId id="2147483922" r:id="rId48"/>
    <p:sldLayoutId id="2147483923" r:id="rId49"/>
    <p:sldLayoutId id="2147483924" r:id="rId50"/>
    <p:sldLayoutId id="2147483925" r:id="rId51"/>
    <p:sldLayoutId id="2147483926" r:id="rId52"/>
    <p:sldLayoutId id="2147483927" r:id="rId53"/>
    <p:sldLayoutId id="2147483928" r:id="rId54"/>
    <p:sldLayoutId id="2147483929" r:id="rId55"/>
    <p:sldLayoutId id="2147483930" r:id="rId56"/>
    <p:sldLayoutId id="2147483931" r:id="rId57"/>
    <p:sldLayoutId id="2147483932" r:id="rId58"/>
    <p:sldLayoutId id="2147483933" r:id="rId59"/>
    <p:sldLayoutId id="2147483934" r:id="rId60"/>
    <p:sldLayoutId id="2147483935" r:id="rId61"/>
    <p:sldLayoutId id="2147483936" r:id="rId62"/>
    <p:sldLayoutId id="2147483937" r:id="rId63"/>
    <p:sldLayoutId id="2147483938" r:id="rId64"/>
    <p:sldLayoutId id="2147483939" r:id="rId65"/>
    <p:sldLayoutId id="2147483940" r:id="rId66"/>
    <p:sldLayoutId id="2147483941" r:id="rId67"/>
    <p:sldLayoutId id="2147483942" r:id="rId68"/>
    <p:sldLayoutId id="2147483943" r:id="rId69"/>
    <p:sldLayoutId id="2147483944" r:id="rId70"/>
    <p:sldLayoutId id="2147483945" r:id="rId71"/>
    <p:sldLayoutId id="2147483946" r:id="rId72"/>
    <p:sldLayoutId id="2147483947" r:id="rId73"/>
    <p:sldLayoutId id="2147483948" r:id="rId74"/>
    <p:sldLayoutId id="2147483949" r:id="rId75"/>
    <p:sldLayoutId id="2147483950" r:id="rId76"/>
    <p:sldLayoutId id="2147483951" r:id="rId77"/>
    <p:sldLayoutId id="2147483952" r:id="rId78"/>
    <p:sldLayoutId id="2147483953" r:id="rId79"/>
    <p:sldLayoutId id="2147483954" r:id="rId80"/>
    <p:sldLayoutId id="2147483955" r:id="rId81"/>
    <p:sldLayoutId id="2147483956" r:id="rId82"/>
    <p:sldLayoutId id="2147483957" r:id="rId83"/>
    <p:sldLayoutId id="2147483958" r:id="rId84"/>
    <p:sldLayoutId id="2147483959" r:id="rId85"/>
    <p:sldLayoutId id="2147483960" r:id="rId86"/>
    <p:sldLayoutId id="2147483961" r:id="rId87"/>
    <p:sldLayoutId id="2147483962" r:id="rId88"/>
    <p:sldLayoutId id="2147483963" r:id="rId89"/>
    <p:sldLayoutId id="2147483964" r:id="rId90"/>
    <p:sldLayoutId id="2147483965" r:id="rId91"/>
    <p:sldLayoutId id="2147483966" r:id="rId92"/>
    <p:sldLayoutId id="2147483967" r:id="rId93"/>
    <p:sldLayoutId id="2147483968" r:id="rId94"/>
    <p:sldLayoutId id="2147483969" r:id="rId95"/>
    <p:sldLayoutId id="2147483970" r:id="rId96"/>
    <p:sldLayoutId id="2147483971" r:id="rId97"/>
    <p:sldLayoutId id="2147483972" r:id="rId98"/>
    <p:sldLayoutId id="2147483973" r:id="rId99"/>
    <p:sldLayoutId id="2147483974" r:id="rId100"/>
    <p:sldLayoutId id="2147483975" r:id="rId101"/>
    <p:sldLayoutId id="2147483976" r:id="rId102"/>
    <p:sldLayoutId id="2147483977" r:id="rId103"/>
    <p:sldLayoutId id="2147483978" r:id="rId104"/>
    <p:sldLayoutId id="2147483979" r:id="rId105"/>
    <p:sldLayoutId id="2147483980" r:id="rId106"/>
    <p:sldLayoutId id="2147483981" r:id="rId107"/>
    <p:sldLayoutId id="2147483982" r:id="rId108"/>
    <p:sldLayoutId id="2147483983" r:id="rId109"/>
    <p:sldLayoutId id="2147483984" r:id="rId110"/>
    <p:sldLayoutId id="2147483985" r:id="rId111"/>
    <p:sldLayoutId id="2147483986" r:id="rId112"/>
    <p:sldLayoutId id="2147483987" r:id="rId113"/>
    <p:sldLayoutId id="2147483988" r:id="rId114"/>
    <p:sldLayoutId id="2147483989" r:id="rId115"/>
    <p:sldLayoutId id="2147483990" r:id="rId116"/>
    <p:sldLayoutId id="2147483991" r:id="rId117"/>
    <p:sldLayoutId id="2147483992" r:id="rId118"/>
    <p:sldLayoutId id="2147483993" r:id="rId119"/>
    <p:sldLayoutId id="2147483994" r:id="rId120"/>
    <p:sldLayoutId id="2147483995" r:id="rId121"/>
    <p:sldLayoutId id="2147483996" r:id="rId122"/>
    <p:sldLayoutId id="2147483997" r:id="rId123"/>
    <p:sldLayoutId id="2147483998" r:id="rId124"/>
    <p:sldLayoutId id="2147483999" r:id="rId125"/>
    <p:sldLayoutId id="2147484000" r:id="rId126"/>
    <p:sldLayoutId id="2147484001" r:id="rId127"/>
    <p:sldLayoutId id="2147484002" r:id="rId128"/>
    <p:sldLayoutId id="2147484003" r:id="rId129"/>
    <p:sldLayoutId id="2147484004" r:id="rId130"/>
    <p:sldLayoutId id="2147484005" r:id="rId131"/>
    <p:sldLayoutId id="2147484006" r:id="rId132"/>
    <p:sldLayoutId id="2147484007" r:id="rId133"/>
    <p:sldLayoutId id="2147484008" r:id="rId134"/>
    <p:sldLayoutId id="2147484009" r:id="rId135"/>
    <p:sldLayoutId id="2147484010" r:id="rId136"/>
    <p:sldLayoutId id="2147484011" r:id="rId137"/>
    <p:sldLayoutId id="2147484012" r:id="rId138"/>
    <p:sldLayoutId id="2147484013" r:id="rId139"/>
    <p:sldLayoutId id="2147484014" r:id="rId140"/>
    <p:sldLayoutId id="2147484015" r:id="rId141"/>
    <p:sldLayoutId id="2147484016" r:id="rId142"/>
    <p:sldLayoutId id="2147484017" r:id="rId143"/>
    <p:sldLayoutId id="2147484018" r:id="rId144"/>
    <p:sldLayoutId id="2147484019" r:id="rId145"/>
    <p:sldLayoutId id="2147484025" r:id="rId146"/>
    <p:sldLayoutId id="2147484026" r:id="rId147"/>
  </p:sldLayoutIdLst>
  <p:transition>
    <p:fade/>
  </p:transition>
  <p:timing>
    <p:tnLst>
      <p:par>
        <p:cTn id="1" dur="indefinite" restart="never" nodeType="tmRoot"/>
      </p:par>
    </p:tnLst>
  </p:timing>
  <p:hf sldNum="0" hdr="0" dt="0"/>
  <p:txStyles>
    <p:titleStyle>
      <a:lvl1pPr algn="l" rtl="0" eaLnBrk="1" fontAlgn="base" hangingPunct="1">
        <a:lnSpc>
          <a:spcPct val="85000"/>
        </a:lnSpc>
        <a:spcBef>
          <a:spcPct val="0"/>
        </a:spcBef>
        <a:spcAft>
          <a:spcPct val="0"/>
        </a:spcAft>
        <a:defRPr sz="4000" b="0" i="0">
          <a:solidFill>
            <a:srgbClr val="4E4E4E"/>
          </a:solidFill>
          <a:latin typeface="Calibri Light" charset="0"/>
          <a:ea typeface="+mj-ea"/>
          <a:cs typeface="+mj-cs"/>
        </a:defRPr>
      </a:lvl1pPr>
      <a:lvl2pPr algn="l" rtl="0" eaLnBrk="1" fontAlgn="base" hangingPunct="1">
        <a:lnSpc>
          <a:spcPct val="85000"/>
        </a:lnSpc>
        <a:spcBef>
          <a:spcPct val="0"/>
        </a:spcBef>
        <a:spcAft>
          <a:spcPct val="0"/>
        </a:spcAft>
        <a:defRPr sz="2800" b="1">
          <a:solidFill>
            <a:srgbClr val="4E4E4E"/>
          </a:solidFill>
          <a:latin typeface="Helvetica" pitchFamily="34" charset="0"/>
        </a:defRPr>
      </a:lvl2pPr>
      <a:lvl3pPr algn="l" rtl="0" eaLnBrk="1" fontAlgn="base" hangingPunct="1">
        <a:lnSpc>
          <a:spcPct val="85000"/>
        </a:lnSpc>
        <a:spcBef>
          <a:spcPct val="0"/>
        </a:spcBef>
        <a:spcAft>
          <a:spcPct val="0"/>
        </a:spcAft>
        <a:defRPr sz="2800" b="1">
          <a:solidFill>
            <a:srgbClr val="4E4E4E"/>
          </a:solidFill>
          <a:latin typeface="Helvetica" pitchFamily="34" charset="0"/>
        </a:defRPr>
      </a:lvl3pPr>
      <a:lvl4pPr algn="l" rtl="0" eaLnBrk="1" fontAlgn="base" hangingPunct="1">
        <a:lnSpc>
          <a:spcPct val="85000"/>
        </a:lnSpc>
        <a:spcBef>
          <a:spcPct val="0"/>
        </a:spcBef>
        <a:spcAft>
          <a:spcPct val="0"/>
        </a:spcAft>
        <a:defRPr sz="2800" b="1">
          <a:solidFill>
            <a:srgbClr val="4E4E4E"/>
          </a:solidFill>
          <a:latin typeface="Helvetica" pitchFamily="34" charset="0"/>
        </a:defRPr>
      </a:lvl4pPr>
      <a:lvl5pPr algn="l" rtl="0" eaLnBrk="1" fontAlgn="base" hangingPunct="1">
        <a:lnSpc>
          <a:spcPct val="85000"/>
        </a:lnSpc>
        <a:spcBef>
          <a:spcPct val="0"/>
        </a:spcBef>
        <a:spcAft>
          <a:spcPct val="0"/>
        </a:spcAft>
        <a:defRPr sz="2800" b="1">
          <a:solidFill>
            <a:srgbClr val="4E4E4E"/>
          </a:solidFill>
          <a:latin typeface="Helvetica" pitchFamily="34" charset="0"/>
        </a:defRPr>
      </a:lvl5pPr>
      <a:lvl6pPr marL="457181" algn="l" rtl="0" eaLnBrk="1" fontAlgn="base" hangingPunct="1">
        <a:lnSpc>
          <a:spcPct val="85000"/>
        </a:lnSpc>
        <a:spcBef>
          <a:spcPct val="0"/>
        </a:spcBef>
        <a:spcAft>
          <a:spcPct val="0"/>
        </a:spcAft>
        <a:defRPr sz="2800" b="1">
          <a:solidFill>
            <a:srgbClr val="4E4E4E"/>
          </a:solidFill>
          <a:latin typeface="Helvetica" pitchFamily="34" charset="0"/>
        </a:defRPr>
      </a:lvl6pPr>
      <a:lvl7pPr marL="914361" algn="l" rtl="0" eaLnBrk="1" fontAlgn="base" hangingPunct="1">
        <a:lnSpc>
          <a:spcPct val="85000"/>
        </a:lnSpc>
        <a:spcBef>
          <a:spcPct val="0"/>
        </a:spcBef>
        <a:spcAft>
          <a:spcPct val="0"/>
        </a:spcAft>
        <a:defRPr sz="2800" b="1">
          <a:solidFill>
            <a:srgbClr val="4E4E4E"/>
          </a:solidFill>
          <a:latin typeface="Helvetica" pitchFamily="34" charset="0"/>
        </a:defRPr>
      </a:lvl7pPr>
      <a:lvl8pPr marL="1371543" algn="l" rtl="0" eaLnBrk="1" fontAlgn="base" hangingPunct="1">
        <a:lnSpc>
          <a:spcPct val="85000"/>
        </a:lnSpc>
        <a:spcBef>
          <a:spcPct val="0"/>
        </a:spcBef>
        <a:spcAft>
          <a:spcPct val="0"/>
        </a:spcAft>
        <a:defRPr sz="2800" b="1">
          <a:solidFill>
            <a:srgbClr val="4E4E4E"/>
          </a:solidFill>
          <a:latin typeface="Helvetica" pitchFamily="34" charset="0"/>
        </a:defRPr>
      </a:lvl8pPr>
      <a:lvl9pPr marL="1828724" algn="l" rtl="0" eaLnBrk="1" fontAlgn="base" hangingPunct="1">
        <a:lnSpc>
          <a:spcPct val="85000"/>
        </a:lnSpc>
        <a:spcBef>
          <a:spcPct val="0"/>
        </a:spcBef>
        <a:spcAft>
          <a:spcPct val="0"/>
        </a:spcAft>
        <a:defRPr sz="2800" b="1">
          <a:solidFill>
            <a:srgbClr val="4E4E4E"/>
          </a:solidFill>
          <a:latin typeface="Helvetica" pitchFamily="34" charset="0"/>
        </a:defRPr>
      </a:lvl9pPr>
    </p:titleStyle>
    <p:bodyStyle>
      <a:lvl1pPr marL="228591" indent="-228591" algn="l" rtl="0" eaLnBrk="1" fontAlgn="base" hangingPunct="1">
        <a:lnSpc>
          <a:spcPct val="90000"/>
        </a:lnSpc>
        <a:spcBef>
          <a:spcPts val="2400"/>
        </a:spcBef>
        <a:spcAft>
          <a:spcPct val="0"/>
        </a:spcAft>
        <a:buClr>
          <a:schemeClr val="accent2"/>
        </a:buClr>
        <a:buSzPct val="100000"/>
        <a:buFont typeface="Arial" panose="020B0604020202020204" pitchFamily="34" charset="0"/>
        <a:buChar char="•"/>
        <a:defRPr lang="en-US" sz="3600" b="0" i="0" dirty="0" smtClean="0">
          <a:solidFill>
            <a:schemeClr val="tx1"/>
          </a:solidFill>
          <a:latin typeface="Calibri Light" charset="0"/>
          <a:ea typeface="+mn-ea"/>
          <a:cs typeface="Calibri Light" charset="0"/>
        </a:defRPr>
      </a:lvl1pPr>
      <a:lvl2pPr marL="548617" indent="-201159" algn="l" rtl="0" eaLnBrk="1" fontAlgn="base" hangingPunct="1">
        <a:lnSpc>
          <a:spcPct val="90000"/>
        </a:lnSpc>
        <a:spcBef>
          <a:spcPts val="600"/>
        </a:spcBef>
        <a:spcAft>
          <a:spcPct val="0"/>
        </a:spcAft>
        <a:buClr>
          <a:schemeClr val="accent2"/>
        </a:buClr>
        <a:buSzPct val="100000"/>
        <a:buFont typeface="Arial" panose="020B0604020202020204" pitchFamily="34" charset="0"/>
        <a:buChar char="̶"/>
        <a:defRPr lang="en-US" sz="3200" b="0" i="0" dirty="0" smtClean="0">
          <a:solidFill>
            <a:schemeClr val="tx1"/>
          </a:solidFill>
          <a:latin typeface="Calibri Light" charset="0"/>
        </a:defRPr>
      </a:lvl2pPr>
      <a:lvl3pPr marL="868644" indent="-201159" algn="l" rtl="0" eaLnBrk="1" fontAlgn="base" hangingPunct="1">
        <a:lnSpc>
          <a:spcPct val="90000"/>
        </a:lnSpc>
        <a:spcBef>
          <a:spcPts val="600"/>
        </a:spcBef>
        <a:spcAft>
          <a:spcPct val="0"/>
        </a:spcAft>
        <a:buClr>
          <a:schemeClr val="accent2"/>
        </a:buClr>
        <a:buSzPct val="100000"/>
        <a:buFont typeface="Arial" panose="020B0604020202020204" pitchFamily="34" charset="0"/>
        <a:buChar char="̶"/>
        <a:defRPr lang="en-US" sz="2800" b="0" i="0" dirty="0" smtClean="0">
          <a:solidFill>
            <a:schemeClr val="tx1"/>
          </a:solidFill>
          <a:latin typeface="Calibri Light" charset="0"/>
        </a:defRPr>
      </a:lvl3pPr>
      <a:lvl4pPr marL="1142952" indent="-201159" algn="l" rtl="0" eaLnBrk="1" fontAlgn="base" hangingPunct="1">
        <a:lnSpc>
          <a:spcPct val="90000"/>
        </a:lnSpc>
        <a:spcBef>
          <a:spcPts val="600"/>
        </a:spcBef>
        <a:spcAft>
          <a:spcPct val="0"/>
        </a:spcAft>
        <a:buClr>
          <a:schemeClr val="accent2"/>
        </a:buClr>
        <a:buSzPct val="100000"/>
        <a:buFont typeface="Arial" panose="020B0604020202020204" pitchFamily="34" charset="0"/>
        <a:buChar char="̶"/>
        <a:defRPr lang="en-US" sz="2400" b="0" i="0" dirty="0" smtClean="0">
          <a:solidFill>
            <a:schemeClr val="tx1"/>
          </a:solidFill>
          <a:latin typeface="Calibri Light" charset="0"/>
        </a:defRPr>
      </a:lvl4pPr>
      <a:lvl5pPr marL="1426405" indent="-201159" algn="l" rtl="0" eaLnBrk="1" fontAlgn="base" hangingPunct="1">
        <a:lnSpc>
          <a:spcPct val="90000"/>
        </a:lnSpc>
        <a:spcBef>
          <a:spcPts val="600"/>
        </a:spcBef>
        <a:spcAft>
          <a:spcPct val="0"/>
        </a:spcAft>
        <a:buClr>
          <a:schemeClr val="accent2"/>
        </a:buClr>
        <a:buFont typeface="Arial" panose="020B0604020202020204" pitchFamily="34" charset="0"/>
        <a:buChar char="̶"/>
        <a:defRPr lang="en-US" sz="2000" b="0" i="0" baseline="0" dirty="0" smtClean="0">
          <a:solidFill>
            <a:schemeClr val="tx1"/>
          </a:solidFill>
          <a:latin typeface="Calibri Light" charset="0"/>
        </a:defRPr>
      </a:lvl5pPr>
      <a:lvl6pPr marL="2514495" indent="-228591" algn="l" rtl="0" eaLnBrk="1" fontAlgn="base" hangingPunct="1">
        <a:spcBef>
          <a:spcPct val="20000"/>
        </a:spcBef>
        <a:spcAft>
          <a:spcPct val="0"/>
        </a:spcAft>
        <a:buClr>
          <a:schemeClr val="accent2"/>
        </a:buClr>
        <a:buChar char="»"/>
        <a:defRPr sz="1600">
          <a:solidFill>
            <a:schemeClr val="tx1"/>
          </a:solidFill>
          <a:latin typeface="+mn-lt"/>
        </a:defRPr>
      </a:lvl6pPr>
      <a:lvl7pPr marL="2971676" indent="-228591" algn="l" rtl="0" eaLnBrk="1" fontAlgn="base" hangingPunct="1">
        <a:spcBef>
          <a:spcPct val="20000"/>
        </a:spcBef>
        <a:spcAft>
          <a:spcPct val="0"/>
        </a:spcAft>
        <a:buClr>
          <a:schemeClr val="accent2"/>
        </a:buClr>
        <a:buChar char="»"/>
        <a:defRPr sz="1600">
          <a:solidFill>
            <a:schemeClr val="tx1"/>
          </a:solidFill>
          <a:latin typeface="+mn-lt"/>
        </a:defRPr>
      </a:lvl7pPr>
      <a:lvl8pPr marL="3428857" indent="-228591" algn="l" rtl="0" eaLnBrk="1" fontAlgn="base" hangingPunct="1">
        <a:spcBef>
          <a:spcPct val="20000"/>
        </a:spcBef>
        <a:spcAft>
          <a:spcPct val="0"/>
        </a:spcAft>
        <a:buClr>
          <a:schemeClr val="accent2"/>
        </a:buClr>
        <a:buChar char="»"/>
        <a:defRPr sz="1600">
          <a:solidFill>
            <a:schemeClr val="tx1"/>
          </a:solidFill>
          <a:latin typeface="+mn-lt"/>
        </a:defRPr>
      </a:lvl8pPr>
      <a:lvl9pPr marL="3886038" indent="-228591" algn="l" rtl="0" eaLnBrk="1" fontAlgn="base" hangingPunct="1">
        <a:spcBef>
          <a:spcPct val="20000"/>
        </a:spcBef>
        <a:spcAft>
          <a:spcPct val="0"/>
        </a:spcAft>
        <a:buClr>
          <a:schemeClr val="accent2"/>
        </a:buClr>
        <a:buChar char="»"/>
        <a:defRPr sz="1600">
          <a:solidFill>
            <a:schemeClr val="tx1"/>
          </a:solidFill>
          <a:latin typeface="+mn-lt"/>
        </a:defRPr>
      </a:lvl9pPr>
    </p:bodyStyle>
    <p:other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4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7.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96.xml"/><Relationship Id="rId5" Type="http://schemas.openxmlformats.org/officeDocument/2006/relationships/hyperlink" Target="http://www.checkpoint.com/sdp" TargetMode="Externa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9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 y="4514248"/>
            <a:ext cx="12188825" cy="2343752"/>
          </a:xfrm>
          <a:prstGeom prst="rect">
            <a:avLst/>
          </a:prstGeom>
          <a:solidFill>
            <a:srgbClr val="39393B"/>
          </a:solidFill>
          <a:ln w="12700" algn="ctr">
            <a:noFill/>
            <a:miter lim="800000"/>
            <a:headEnd/>
            <a:tailEnd/>
          </a:ln>
          <a:effectLst/>
          <a:extLst/>
        </p:spPr>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a:solidFill>
                <a:srgbClr val="4D4D4F"/>
              </a:solidFill>
              <a:latin typeface="Calibri Light" charset="0"/>
              <a:ea typeface="Calibri Light" charset="0"/>
              <a:cs typeface="Calibri Light" charset="0"/>
            </a:endParaRPr>
          </a:p>
        </p:txBody>
      </p:sp>
      <p:sp>
        <p:nvSpPr>
          <p:cNvPr id="2" name="Footer Placeholder 1"/>
          <p:cNvSpPr>
            <a:spLocks noGrp="1"/>
          </p:cNvSpPr>
          <p:nvPr>
            <p:ph type="ftr" sz="quarter" idx="10"/>
          </p:nvPr>
        </p:nvSpPr>
        <p:spPr/>
        <p:txBody>
          <a:bodyPr/>
          <a:lstStyle/>
          <a:p>
            <a:pPr>
              <a:buClr>
                <a:srgbClr val="E45785"/>
              </a:buClr>
            </a:pPr>
            <a:r>
              <a:rPr lang="en-US" smtClean="0">
                <a:solidFill>
                  <a:srgbClr val="4D4D4F">
                    <a:tint val="75000"/>
                  </a:srgbClr>
                </a:solidFill>
              </a:rPr>
              <a:t> [Internal Use] for Check Point employees​</a:t>
            </a:r>
            <a:endParaRPr lang="en-US" dirty="0">
              <a:solidFill>
                <a:srgbClr val="4D4D4F">
                  <a:tint val="75000"/>
                </a:srgbClr>
              </a:solidFill>
            </a:endParaRPr>
          </a:p>
        </p:txBody>
      </p:sp>
      <p:sp>
        <p:nvSpPr>
          <p:cNvPr id="4" name="TextBox 3"/>
          <p:cNvSpPr txBox="1"/>
          <p:nvPr/>
        </p:nvSpPr>
        <p:spPr bwMode="auto">
          <a:xfrm>
            <a:off x="557459" y="5539874"/>
            <a:ext cx="11118199" cy="943807"/>
          </a:xfrm>
          <a:prstGeom prst="rect">
            <a:avLst/>
          </a:prstGeom>
          <a:noFill/>
          <a:ln>
            <a:noFill/>
          </a:ln>
          <a:effectLst/>
          <a:extLst/>
        </p:spPr>
        <p:txBody>
          <a:bodyPr vert="horz" wrap="square" lIns="71994" tIns="60936" rIns="71994" bIns="60936" numCol="1" rtlCol="0" anchor="ctr" anchorCtr="0" compatLnSpc="1">
            <a:prstTxWarp prst="textNoShape">
              <a:avLst/>
            </a:prstTxWarp>
            <a:spAutoFit/>
          </a:bodyPr>
          <a:lstStyle>
            <a:defPPr>
              <a:defRPr lang="en-US"/>
            </a:defPPr>
            <a:lvl1pPr>
              <a:defRPr sz="2400">
                <a:solidFill>
                  <a:schemeClr val="bg1"/>
                </a:solidFill>
                <a:latin typeface="Calibri" panose="020F0502020204030204" pitchFamily="34" charset="0"/>
              </a:defRPr>
            </a:lvl1pPr>
          </a:lstStyle>
          <a:p>
            <a:pPr algn="just">
              <a:lnSpc>
                <a:spcPts val="3199"/>
              </a:lnSpc>
              <a:spcBef>
                <a:spcPts val="0"/>
              </a:spcBef>
              <a:buClr>
                <a:srgbClr val="E45785"/>
              </a:buClr>
            </a:pPr>
            <a:r>
              <a:rPr lang="en-US" b="1" dirty="0" err="1" smtClean="0">
                <a:solidFill>
                  <a:srgbClr val="E45785"/>
                </a:solidFill>
                <a:latin typeface="Calibri" panose="020F0502020204030204"/>
              </a:rPr>
              <a:t>Mobilt</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slår</a:t>
            </a:r>
            <a:r>
              <a:rPr lang="en-US" dirty="0">
                <a:solidFill>
                  <a:srgbClr val="FFFFFF"/>
                </a:solidFill>
                <a:latin typeface="Calibri" panose="020F0502020204030204"/>
              </a:rPr>
              <a:t> </a:t>
            </a:r>
            <a:r>
              <a:rPr lang="en-US" b="1" dirty="0" err="1" smtClean="0">
                <a:solidFill>
                  <a:srgbClr val="FFFFFF"/>
                </a:solidFill>
                <a:latin typeface="Calibri" panose="020F0502020204030204"/>
              </a:rPr>
              <a:t>stationärt</a:t>
            </a:r>
            <a:r>
              <a:rPr lang="en-US" dirty="0" smtClean="0">
                <a:solidFill>
                  <a:srgbClr val="FFFFFF"/>
                </a:solidFill>
                <a:latin typeface="Calibri" panose="020F0502020204030204"/>
              </a:rPr>
              <a:t>, </a:t>
            </a:r>
            <a:r>
              <a:rPr lang="en-US" b="1" dirty="0" err="1" smtClean="0">
                <a:solidFill>
                  <a:srgbClr val="E45785"/>
                </a:solidFill>
                <a:latin typeface="Calibri" panose="020F0502020204030204"/>
              </a:rPr>
              <a:t>sociala</a:t>
            </a:r>
            <a:r>
              <a:rPr lang="en-US" b="1" dirty="0" smtClean="0">
                <a:solidFill>
                  <a:srgbClr val="E45785"/>
                </a:solidFill>
                <a:latin typeface="Calibri" panose="020F0502020204030204"/>
              </a:rPr>
              <a:t> </a:t>
            </a:r>
            <a:r>
              <a:rPr lang="en-US" b="1" dirty="0" err="1" smtClean="0">
                <a:solidFill>
                  <a:srgbClr val="E45785"/>
                </a:solidFill>
                <a:latin typeface="Calibri" panose="020F0502020204030204"/>
              </a:rPr>
              <a:t>medier</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slår</a:t>
            </a:r>
            <a:r>
              <a:rPr lang="en-US" dirty="0" smtClean="0">
                <a:solidFill>
                  <a:srgbClr val="FFFFFF"/>
                </a:solidFill>
                <a:latin typeface="Calibri" panose="020F0502020204030204"/>
              </a:rPr>
              <a:t> </a:t>
            </a:r>
            <a:r>
              <a:rPr lang="en-US" b="1" dirty="0" err="1" smtClean="0">
                <a:solidFill>
                  <a:srgbClr val="FFFFFF"/>
                </a:solidFill>
                <a:latin typeface="Calibri" panose="020F0502020204030204"/>
              </a:rPr>
              <a:t>sökning</a:t>
            </a:r>
            <a:r>
              <a:rPr lang="en-US" dirty="0" smtClean="0">
                <a:solidFill>
                  <a:srgbClr val="FFFFFF"/>
                </a:solidFill>
                <a:latin typeface="Calibri" panose="020F0502020204030204"/>
              </a:rPr>
              <a:t>, </a:t>
            </a:r>
            <a:r>
              <a:rPr lang="en-US" b="1" dirty="0" smtClean="0">
                <a:solidFill>
                  <a:srgbClr val="E45785"/>
                </a:solidFill>
                <a:latin typeface="Calibri" panose="020F0502020204030204"/>
              </a:rPr>
              <a:t>messaging</a:t>
            </a:r>
            <a:r>
              <a:rPr lang="en-US" dirty="0">
                <a:solidFill>
                  <a:srgbClr val="FFFFFF"/>
                </a:solidFill>
                <a:latin typeface="Calibri" panose="020F0502020204030204"/>
              </a:rPr>
              <a:t>-</a:t>
            </a:r>
            <a:r>
              <a:rPr lang="en-US" dirty="0" err="1" smtClean="0">
                <a:solidFill>
                  <a:srgbClr val="FFFFFF"/>
                </a:solidFill>
                <a:latin typeface="Calibri" panose="020F0502020204030204"/>
              </a:rPr>
              <a:t>appar</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utmanar</a:t>
            </a:r>
            <a:r>
              <a:rPr lang="en-US" dirty="0" smtClean="0">
                <a:solidFill>
                  <a:srgbClr val="FFFFFF"/>
                </a:solidFill>
                <a:latin typeface="Calibri" panose="020F0502020204030204"/>
              </a:rPr>
              <a:t> </a:t>
            </a:r>
            <a:r>
              <a:rPr lang="en-US" b="1" dirty="0" smtClean="0">
                <a:solidFill>
                  <a:srgbClr val="FFFFFF"/>
                </a:solidFill>
                <a:latin typeface="Calibri" panose="020F0502020204030204"/>
              </a:rPr>
              <a:t>e-post</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och</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allt</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omkring</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oss</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bli</a:t>
            </a:r>
            <a:r>
              <a:rPr lang="en-US" dirty="0" smtClean="0">
                <a:solidFill>
                  <a:srgbClr val="FFFFFF"/>
                </a:solidFill>
                <a:latin typeface="Calibri" panose="020F0502020204030204"/>
              </a:rPr>
              <a:t> </a:t>
            </a:r>
            <a:r>
              <a:rPr lang="en-US" dirty="0" err="1" smtClean="0">
                <a:solidFill>
                  <a:srgbClr val="FFFFFF"/>
                </a:solidFill>
                <a:latin typeface="Calibri" panose="020F0502020204030204"/>
              </a:rPr>
              <a:t>anslutet</a:t>
            </a:r>
            <a:r>
              <a:rPr lang="en-US" dirty="0" smtClean="0">
                <a:solidFill>
                  <a:srgbClr val="FFFFFF"/>
                </a:solidFill>
                <a:latin typeface="Calibri" panose="020F0502020204030204"/>
              </a:rPr>
              <a:t>.</a:t>
            </a:r>
            <a:endParaRPr lang="en-US" dirty="0">
              <a:solidFill>
                <a:srgbClr val="FFFFFF"/>
              </a:solidFill>
              <a:latin typeface="Calibri" panose="020F0502020204030204"/>
            </a:endParaRPr>
          </a:p>
        </p:txBody>
      </p:sp>
      <p:sp>
        <p:nvSpPr>
          <p:cNvPr id="5" name="TextBox 4"/>
          <p:cNvSpPr txBox="1"/>
          <p:nvPr/>
        </p:nvSpPr>
        <p:spPr bwMode="auto">
          <a:xfrm>
            <a:off x="537996" y="4612841"/>
            <a:ext cx="11483958" cy="861732"/>
          </a:xfrm>
          <a:prstGeom prst="rect">
            <a:avLst/>
          </a:prstGeom>
          <a:noFill/>
          <a:ln>
            <a:noFill/>
          </a:ln>
          <a:effectLst/>
          <a:extLst/>
        </p:spPr>
        <p:txBody>
          <a:bodyPr vert="horz" wrap="square" lIns="71994" tIns="60936" rIns="71994" bIns="60936" numCol="1" rtlCol="0" anchor="ctr" anchorCtr="0" compatLnSpc="1">
            <a:prstTxWarp prst="textNoShape">
              <a:avLst/>
            </a:prstTxWarp>
            <a:spAutoFit/>
          </a:bodyPr>
          <a:lstStyle>
            <a:defPPr>
              <a:defRPr lang="en-US"/>
            </a:defPPr>
            <a:lvl1pPr>
              <a:defRPr sz="2400">
                <a:solidFill>
                  <a:schemeClr val="bg1"/>
                </a:solidFill>
                <a:latin typeface="Calibri" panose="020F0502020204030204" pitchFamily="34" charset="0"/>
              </a:defRPr>
            </a:lvl1pPr>
          </a:lstStyle>
          <a:p>
            <a:pPr>
              <a:buClr>
                <a:srgbClr val="E45785"/>
              </a:buClr>
            </a:pPr>
            <a:r>
              <a:rPr lang="en-US" sz="4800" dirty="0">
                <a:solidFill>
                  <a:srgbClr val="E45785"/>
                </a:solidFill>
                <a:latin typeface="Calibri" panose="020F0502020204030204"/>
              </a:rPr>
              <a:t>EN TID PRÄGLAD AV DIGITAL FÖRVANDLING</a:t>
            </a:r>
          </a:p>
        </p:txBody>
      </p:sp>
      <p:sp>
        <p:nvSpPr>
          <p:cNvPr id="6" name="Date Placeholder 5" hidden="1"/>
          <p:cNvSpPr>
            <a:spLocks noGrp="1"/>
          </p:cNvSpPr>
          <p:nvPr>
            <p:ph type="dt" sz="quarter" idx="11"/>
          </p:nvPr>
        </p:nvSpPr>
        <p:spPr/>
        <p:txBody>
          <a:bodyPr/>
          <a:lstStyle/>
          <a:p>
            <a:pPr>
              <a:buClr>
                <a:srgbClr val="E45785"/>
              </a:buClr>
            </a:pPr>
            <a:endParaRPr lang="en-US" dirty="0">
              <a:solidFill>
                <a:srgbClr val="4D4D4F">
                  <a:tint val="75000"/>
                </a:srgbClr>
              </a:solidFill>
            </a:endParaRPr>
          </a:p>
        </p:txBody>
      </p:sp>
    </p:spTree>
    <p:extLst>
      <p:ext uri="{BB962C8B-B14F-4D97-AF65-F5344CB8AC3E}">
        <p14:creationId xmlns:p14="http://schemas.microsoft.com/office/powerpoint/2010/main" val="183250140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a:prstGeom prst="rect">
            <a:avLst/>
          </a:prstGeom>
        </p:spPr>
        <p:txBody>
          <a:bodyPr/>
          <a:lstStyle/>
          <a:p>
            <a:r>
              <a:rPr lang="en-US" dirty="0" smtClean="0"/>
              <a:t>[Confidential] For designated groups and individuals</a:t>
            </a:r>
            <a:endParaRPr lang="en-US" dirty="0"/>
          </a:p>
        </p:txBody>
      </p:sp>
      <p:sp>
        <p:nvSpPr>
          <p:cNvPr id="11" name="P_1"/>
          <p:cNvSpPr txBox="1"/>
          <p:nvPr/>
        </p:nvSpPr>
        <p:spPr>
          <a:xfrm>
            <a:off x="0" y="1947975"/>
            <a:ext cx="12188825" cy="560165"/>
          </a:xfrm>
          <a:prstGeom prst="rect">
            <a:avLst/>
          </a:prstGeom>
        </p:spPr>
        <p:txBody>
          <a:bodyPr wrap="square" rtlCol="0" anchor="t" anchorCtr="0">
            <a:noAutofit/>
          </a:bodyPr>
          <a:lstStyle/>
          <a:p>
            <a:pPr marL="0" indent="0" algn="ctr">
              <a:lnSpc>
                <a:spcPts val="2600"/>
              </a:lnSpc>
              <a:spcBef>
                <a:spcPts val="0"/>
              </a:spcBef>
              <a:buFont typeface="Arial" pitchFamily="34" charset="0"/>
              <a:buNone/>
            </a:pPr>
            <a:r>
              <a:rPr lang="en-US" sz="1800" kern="0" dirty="0" smtClean="0">
                <a:solidFill>
                  <a:schemeClr val="bg1"/>
                </a:solidFill>
                <a:latin typeface="Arial" panose="020B0604020202020204" pitchFamily="34" charset="0"/>
                <a:cs typeface="Arial" panose="020B0604020202020204" pitchFamily="34" charset="0"/>
              </a:rPr>
              <a:t>Today </a:t>
            </a:r>
            <a:r>
              <a:rPr lang="en-US" sz="1800" b="1" kern="0" dirty="0" smtClean="0">
                <a:solidFill>
                  <a:srgbClr val="FA6E8F"/>
                </a:solidFill>
                <a:latin typeface="Arial" panose="020B0604020202020204" pitchFamily="34" charset="0"/>
                <a:cs typeface="Arial" panose="020B0604020202020204" pitchFamily="34" charset="0"/>
              </a:rPr>
              <a:t>SECURITY</a:t>
            </a:r>
            <a:r>
              <a:rPr lang="en-US" sz="1800" kern="0" dirty="0" smtClean="0">
                <a:solidFill>
                  <a:schemeClr val="tx1">
                    <a:lumMod val="50000"/>
                  </a:schemeClr>
                </a:solidFill>
                <a:latin typeface="Arial" panose="020B0604020202020204" pitchFamily="34" charset="0"/>
                <a:cs typeface="Arial" panose="020B0604020202020204" pitchFamily="34" charset="0"/>
              </a:rPr>
              <a:t> </a:t>
            </a:r>
            <a:r>
              <a:rPr lang="en-US" sz="1800" kern="0" dirty="0" smtClean="0">
                <a:solidFill>
                  <a:schemeClr val="bg1"/>
                </a:solidFill>
                <a:latin typeface="Arial" panose="020B0604020202020204" pitchFamily="34" charset="0"/>
                <a:cs typeface="Arial" panose="020B0604020202020204" pitchFamily="34" charset="0"/>
              </a:rPr>
              <a:t>for Tomorrow’s </a:t>
            </a:r>
            <a:r>
              <a:rPr lang="en-US" sz="1800" b="1" kern="0" dirty="0" smtClean="0">
                <a:solidFill>
                  <a:srgbClr val="FA6E8F"/>
                </a:solidFill>
                <a:latin typeface="Arial" panose="020B0604020202020204" pitchFamily="34" charset="0"/>
                <a:cs typeface="Arial" panose="020B0604020202020204" pitchFamily="34" charset="0"/>
              </a:rPr>
              <a:t>THREATS</a:t>
            </a:r>
            <a:endParaRPr lang="en-US" sz="2400" b="1" kern="0" dirty="0" smtClean="0">
              <a:solidFill>
                <a:srgbClr val="FA6E8F"/>
              </a:solidFill>
              <a:latin typeface="Arial" panose="020B0604020202020204" pitchFamily="34" charset="0"/>
              <a:cs typeface="Arial" panose="020B0604020202020204" pitchFamily="34" charset="0"/>
            </a:endParaRPr>
          </a:p>
        </p:txBody>
      </p:sp>
      <p:pic>
        <p:nvPicPr>
          <p:cNvPr id="16" name="Diagram" descr="C:\Work in Progress\PPT\SDP\For Chunming\Slide6\diagr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306" y="2514600"/>
            <a:ext cx="3543858" cy="371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1402035"/>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E45785"/>
                </a:solidFill>
                <a:latin typeface="+mn-lt"/>
              </a:rPr>
              <a:t>SOFTWARE –DEFINED </a:t>
            </a:r>
            <a:r>
              <a:rPr lang="en-US" b="1" kern="0" dirty="0" smtClean="0">
                <a:solidFill>
                  <a:srgbClr val="FA6E8F"/>
                </a:solidFill>
                <a:latin typeface="+mn-lt"/>
              </a:rPr>
              <a:t>PROTECTION</a:t>
            </a:r>
            <a:r>
              <a:rPr lang="en-US" b="1" kern="0" dirty="0" smtClean="0">
                <a:latin typeface="+mn-lt"/>
              </a:rPr>
              <a:t> </a:t>
            </a:r>
          </a:p>
        </p:txBody>
      </p:sp>
      <p:sp>
        <p:nvSpPr>
          <p:cNvPr id="4" name="Rectangle 3"/>
          <p:cNvSpPr/>
          <p:nvPr/>
        </p:nvSpPr>
        <p:spPr bwMode="auto">
          <a:xfrm>
            <a:off x="0" y="545483"/>
            <a:ext cx="6030235" cy="707024"/>
          </a:xfrm>
          <a:prstGeom prst="rect">
            <a:avLst/>
          </a:prstGeom>
          <a:gradFill flip="none" rotWithShape="1">
            <a:gsLst>
              <a:gs pos="0">
                <a:srgbClr val="FA6E8F">
                  <a:shade val="30000"/>
                  <a:satMod val="115000"/>
                </a:srgbClr>
              </a:gs>
              <a:gs pos="50000">
                <a:srgbClr val="FA6E8F">
                  <a:shade val="67500"/>
                  <a:satMod val="115000"/>
                </a:srgbClr>
              </a:gs>
              <a:gs pos="100000">
                <a:srgbClr val="FA6E8F">
                  <a:shade val="100000"/>
                  <a:satMod val="115000"/>
                </a:srgbClr>
              </a:gs>
            </a:gsLst>
            <a:lin ang="1080000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80000"/>
              </a:lnSpc>
              <a:spcBef>
                <a:spcPts val="1200"/>
              </a:spcBef>
              <a:spcAft>
                <a:spcPts val="0"/>
              </a:spcAft>
              <a:buSzPct val="115000"/>
            </a:pPr>
            <a:r>
              <a:rPr lang="en-US" sz="3600" b="1" dirty="0" smtClean="0">
                <a:solidFill>
                  <a:schemeClr val="bg1"/>
                </a:solidFill>
                <a:latin typeface="+mn-lt"/>
              </a:rPr>
              <a:t>       </a:t>
            </a:r>
            <a:r>
              <a:rPr lang="en-US" sz="2800" dirty="0" smtClean="0">
                <a:solidFill>
                  <a:schemeClr val="bg1"/>
                </a:solidFill>
                <a:latin typeface="+mn-lt"/>
              </a:rPr>
              <a:t>Introducing </a:t>
            </a:r>
          </a:p>
        </p:txBody>
      </p:sp>
    </p:spTree>
    <p:extLst>
      <p:ext uri="{BB962C8B-B14F-4D97-AF65-F5344CB8AC3E}">
        <p14:creationId xmlns:p14="http://schemas.microsoft.com/office/powerpoint/2010/main" val="5225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44930" y="4700934"/>
            <a:ext cx="7733743" cy="864122"/>
            <a:chOff x="1234019" y="4393704"/>
            <a:chExt cx="5801818" cy="864122"/>
          </a:xfrm>
        </p:grpSpPr>
        <p:sp>
          <p:nvSpPr>
            <p:cNvPr id="19" name="Rectangle 18"/>
            <p:cNvSpPr/>
            <p:nvPr/>
          </p:nvSpPr>
          <p:spPr bwMode="auto">
            <a:xfrm>
              <a:off x="1234019" y="4393704"/>
              <a:ext cx="5801818"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sp>
          <p:nvSpPr>
            <p:cNvPr id="7" name="Bullet_3"/>
            <p:cNvSpPr/>
            <p:nvPr/>
          </p:nvSpPr>
          <p:spPr bwMode="auto">
            <a:xfrm>
              <a:off x="1285135" y="4470875"/>
              <a:ext cx="5482406" cy="703751"/>
            </a:xfrm>
            <a:prstGeom prst="rect">
              <a:avLst/>
            </a:prstGeom>
            <a:noFill/>
            <a:ln w="12700" algn="ctr">
              <a:noFill/>
              <a:miter lim="800000"/>
              <a:headEnd/>
              <a:tailEnd/>
            </a:ln>
            <a:effectLst/>
            <a:extLst/>
          </p:spPr>
          <p:txBody>
            <a:bodyPr lIns="228600" rIns="228600" rtlCol="0" anchor="ctr"/>
            <a:lstStyle/>
            <a:p>
              <a:pPr fontAlgn="base">
                <a:lnSpc>
                  <a:spcPct val="90000"/>
                </a:lnSpc>
                <a:spcBef>
                  <a:spcPts val="600"/>
                </a:spcBef>
                <a:spcAft>
                  <a:spcPct val="0"/>
                </a:spcAft>
                <a:buClr>
                  <a:srgbClr val="D86683"/>
                </a:buClr>
                <a:buSzPct val="80000"/>
              </a:pPr>
              <a:r>
                <a:rPr lang="en-US" sz="1800" b="1" kern="0" spc="300" dirty="0" smtClean="0">
                  <a:solidFill>
                    <a:schemeClr val="accent1"/>
                  </a:solidFill>
                  <a:latin typeface="Arial" panose="020B0604020202020204" pitchFamily="34" charset="0"/>
                  <a:cs typeface="Arial" panose="020B0604020202020204" pitchFamily="34" charset="0"/>
                </a:rPr>
                <a:t>ENFORCEMENT LAYER</a:t>
              </a:r>
              <a:r>
                <a:rPr lang="en-US" sz="1800" b="1" kern="0" spc="300" dirty="0">
                  <a:solidFill>
                    <a:srgbClr val="D86683"/>
                  </a:solidFill>
                  <a:latin typeface="Arial" panose="020B0604020202020204" pitchFamily="34" charset="0"/>
                  <a:cs typeface="Arial" panose="020B0604020202020204" pitchFamily="34" charset="0"/>
                </a:rPr>
                <a:t/>
              </a:r>
              <a:br>
                <a:rPr lang="en-US" sz="1800" b="1" kern="0" spc="300" dirty="0">
                  <a:solidFill>
                    <a:srgbClr val="D86683"/>
                  </a:solidFill>
                  <a:latin typeface="Arial" panose="020B0604020202020204" pitchFamily="34" charset="0"/>
                  <a:cs typeface="Arial" panose="020B0604020202020204" pitchFamily="34" charset="0"/>
                </a:rPr>
              </a:br>
              <a:r>
                <a:rPr lang="en-US" sz="1800" dirty="0">
                  <a:solidFill>
                    <a:schemeClr val="tx1">
                      <a:lumMod val="50000"/>
                    </a:schemeClr>
                  </a:solidFill>
                  <a:latin typeface="Arial" panose="020B0604020202020204" pitchFamily="34" charset="0"/>
                  <a:cs typeface="Arial" panose="020B0604020202020204" pitchFamily="34" charset="0"/>
                </a:rPr>
                <a:t>I</a:t>
              </a:r>
              <a:r>
                <a:rPr lang="en-US" sz="1800" dirty="0" smtClean="0">
                  <a:solidFill>
                    <a:schemeClr val="tx1">
                      <a:lumMod val="50000"/>
                    </a:schemeClr>
                  </a:solidFill>
                  <a:latin typeface="Arial" panose="020B0604020202020204" pitchFamily="34" charset="0"/>
                  <a:cs typeface="Arial" panose="020B0604020202020204" pitchFamily="34" charset="0"/>
                </a:rPr>
                <a:t>nspects </a:t>
              </a:r>
              <a:r>
                <a:rPr lang="en-US" sz="1800" dirty="0">
                  <a:solidFill>
                    <a:schemeClr val="tx1">
                      <a:lumMod val="50000"/>
                    </a:schemeClr>
                  </a:solidFill>
                  <a:latin typeface="Arial" panose="020B0604020202020204" pitchFamily="34" charset="0"/>
                  <a:cs typeface="Arial" panose="020B0604020202020204" pitchFamily="34" charset="0"/>
                </a:rPr>
                <a:t>traffic and </a:t>
              </a:r>
              <a:r>
                <a:rPr lang="en-US" sz="1800" dirty="0" smtClean="0">
                  <a:solidFill>
                    <a:schemeClr val="tx1">
                      <a:lumMod val="50000"/>
                    </a:schemeClr>
                  </a:solidFill>
                  <a:latin typeface="Arial" panose="020B0604020202020204" pitchFamily="34" charset="0"/>
                  <a:cs typeface="Arial" panose="020B0604020202020204" pitchFamily="34" charset="0"/>
                </a:rPr>
                <a:t>enforces </a:t>
              </a:r>
              <a:r>
                <a:rPr lang="en-US" sz="1800" dirty="0">
                  <a:solidFill>
                    <a:schemeClr val="tx1">
                      <a:lumMod val="50000"/>
                    </a:schemeClr>
                  </a:solidFill>
                  <a:latin typeface="Arial" panose="020B0604020202020204" pitchFamily="34" charset="0"/>
                  <a:cs typeface="Arial" panose="020B0604020202020204" pitchFamily="34" charset="0"/>
                </a:rPr>
                <a:t>protection </a:t>
              </a:r>
              <a:r>
                <a:rPr lang="en-US" sz="1800" dirty="0" smtClean="0">
                  <a:solidFill>
                    <a:schemeClr val="tx1">
                      <a:lumMod val="50000"/>
                    </a:schemeClr>
                  </a:solidFill>
                  <a:latin typeface="Arial" panose="020B0604020202020204" pitchFamily="34" charset="0"/>
                  <a:cs typeface="Arial" panose="020B0604020202020204" pitchFamily="34" charset="0"/>
                </a:rPr>
                <a:t/>
              </a:r>
              <a:br>
                <a:rPr lang="en-US" sz="1800" dirty="0" smtClean="0">
                  <a:solidFill>
                    <a:schemeClr val="tx1">
                      <a:lumMod val="50000"/>
                    </a:schemeClr>
                  </a:solidFill>
                  <a:latin typeface="Arial" panose="020B0604020202020204" pitchFamily="34" charset="0"/>
                  <a:cs typeface="Arial" panose="020B0604020202020204" pitchFamily="34" charset="0"/>
                </a:rPr>
              </a:br>
              <a:r>
                <a:rPr lang="en-US" sz="1800" dirty="0" smtClean="0">
                  <a:solidFill>
                    <a:schemeClr val="tx1">
                      <a:lumMod val="50000"/>
                    </a:schemeClr>
                  </a:solidFill>
                  <a:latin typeface="Arial" panose="020B0604020202020204" pitchFamily="34" charset="0"/>
                  <a:cs typeface="Arial" panose="020B0604020202020204" pitchFamily="34" charset="0"/>
                </a:rPr>
                <a:t>in well-defined segments</a:t>
              </a:r>
              <a:endParaRPr lang="en-US" sz="1800" dirty="0">
                <a:solidFill>
                  <a:schemeClr val="tx1">
                    <a:lumMod val="50000"/>
                  </a:schemeClr>
                </a:solidFill>
                <a:latin typeface="Arial" panose="020B0604020202020204" pitchFamily="34" charset="0"/>
                <a:cs typeface="Arial" panose="020B0604020202020204" pitchFamily="34" charset="0"/>
              </a:endParaRPr>
            </a:p>
          </p:txBody>
        </p:sp>
      </p:grpSp>
      <p:grpSp>
        <p:nvGrpSpPr>
          <p:cNvPr id="4" name="Group 3"/>
          <p:cNvGrpSpPr/>
          <p:nvPr/>
        </p:nvGrpSpPr>
        <p:grpSpPr>
          <a:xfrm>
            <a:off x="1644930" y="3495294"/>
            <a:ext cx="8247390" cy="864122"/>
            <a:chOff x="1234019" y="3348994"/>
            <a:chExt cx="6187154" cy="864122"/>
          </a:xfrm>
        </p:grpSpPr>
        <p:sp>
          <p:nvSpPr>
            <p:cNvPr id="17" name="Rectangle 16"/>
            <p:cNvSpPr/>
            <p:nvPr/>
          </p:nvSpPr>
          <p:spPr bwMode="auto">
            <a:xfrm>
              <a:off x="1234019" y="3348994"/>
              <a:ext cx="5801818"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sp>
          <p:nvSpPr>
            <p:cNvPr id="8" name="Bullet_2"/>
            <p:cNvSpPr/>
            <p:nvPr/>
          </p:nvSpPr>
          <p:spPr bwMode="auto">
            <a:xfrm>
              <a:off x="1285135" y="3433051"/>
              <a:ext cx="6136038" cy="703751"/>
            </a:xfrm>
            <a:prstGeom prst="rect">
              <a:avLst/>
            </a:prstGeom>
            <a:noFill/>
            <a:ln w="12700" algn="ctr">
              <a:noFill/>
              <a:miter lim="800000"/>
              <a:headEnd/>
              <a:tailEnd/>
            </a:ln>
            <a:effectLst/>
            <a:extLst/>
          </p:spPr>
          <p:txBody>
            <a:bodyPr lIns="228600" rIns="228600" rtlCol="0" anchor="ctr"/>
            <a:lstStyle/>
            <a:p>
              <a:pPr fontAlgn="base">
                <a:lnSpc>
                  <a:spcPct val="90000"/>
                </a:lnSpc>
                <a:spcBef>
                  <a:spcPts val="600"/>
                </a:spcBef>
                <a:spcAft>
                  <a:spcPct val="0"/>
                </a:spcAft>
                <a:buClr>
                  <a:srgbClr val="D86683"/>
                </a:buClr>
                <a:buSzPct val="80000"/>
              </a:pPr>
              <a:r>
                <a:rPr lang="en-US" sz="1800" b="1" kern="0" spc="300" dirty="0" smtClean="0">
                  <a:solidFill>
                    <a:schemeClr val="accent1"/>
                  </a:solidFill>
                  <a:latin typeface="Arial" panose="020B0604020202020204" pitchFamily="34" charset="0"/>
                  <a:cs typeface="Arial" panose="020B0604020202020204" pitchFamily="34" charset="0"/>
                </a:rPr>
                <a:t>CONTROL LAYER</a:t>
              </a:r>
              <a:r>
                <a:rPr lang="en-US" sz="1800" b="1" kern="0" spc="300" dirty="0">
                  <a:solidFill>
                    <a:srgbClr val="D86683"/>
                  </a:solidFill>
                  <a:latin typeface="Arial" panose="020B0604020202020204" pitchFamily="34" charset="0"/>
                  <a:cs typeface="Arial" panose="020B0604020202020204" pitchFamily="34" charset="0"/>
                </a:rPr>
                <a:t/>
              </a:r>
              <a:br>
                <a:rPr lang="en-US" sz="1800" b="1" kern="0" spc="300" dirty="0">
                  <a:solidFill>
                    <a:srgbClr val="D86683"/>
                  </a:solidFill>
                  <a:latin typeface="Arial" panose="020B0604020202020204" pitchFamily="34" charset="0"/>
                  <a:cs typeface="Arial" panose="020B0604020202020204" pitchFamily="34" charset="0"/>
                </a:rPr>
              </a:br>
              <a:r>
                <a:rPr lang="en-US" sz="1800" kern="0" dirty="0">
                  <a:solidFill>
                    <a:schemeClr val="tx1">
                      <a:lumMod val="50000"/>
                    </a:schemeClr>
                  </a:solidFill>
                  <a:latin typeface="Arial" panose="020B0604020202020204" pitchFamily="34" charset="0"/>
                  <a:cs typeface="Arial" panose="020B0604020202020204" pitchFamily="34" charset="0"/>
                </a:rPr>
                <a:t>D</a:t>
              </a:r>
              <a:r>
                <a:rPr lang="en-US" sz="1800" kern="0" dirty="0" smtClean="0">
                  <a:solidFill>
                    <a:schemeClr val="tx1">
                      <a:lumMod val="50000"/>
                    </a:schemeClr>
                  </a:solidFill>
                  <a:latin typeface="Arial" panose="020B0604020202020204" pitchFamily="34" charset="0"/>
                  <a:cs typeface="Arial" panose="020B0604020202020204" pitchFamily="34" charset="0"/>
                </a:rPr>
                <a:t>elivers </a:t>
              </a:r>
              <a:r>
                <a:rPr lang="en-US" sz="1800" kern="0" dirty="0">
                  <a:solidFill>
                    <a:schemeClr val="tx1">
                      <a:lumMod val="50000"/>
                    </a:schemeClr>
                  </a:solidFill>
                  <a:latin typeface="Arial" panose="020B0604020202020204" pitchFamily="34" charset="0"/>
                  <a:cs typeface="Arial" panose="020B0604020202020204" pitchFamily="34" charset="0"/>
                </a:rPr>
                <a:t>real-time protections to the </a:t>
              </a:r>
              <a:r>
                <a:rPr lang="en-US" sz="1800" kern="0" dirty="0" smtClean="0">
                  <a:solidFill>
                    <a:schemeClr val="tx1">
                      <a:lumMod val="50000"/>
                    </a:schemeClr>
                  </a:solidFill>
                  <a:latin typeface="Arial" panose="020B0604020202020204" pitchFamily="34" charset="0"/>
                  <a:cs typeface="Arial" panose="020B0604020202020204" pitchFamily="34" charset="0"/>
                </a:rPr>
                <a:t/>
              </a:r>
              <a:br>
                <a:rPr lang="en-US" sz="1800" kern="0" dirty="0" smtClean="0">
                  <a:solidFill>
                    <a:schemeClr val="tx1">
                      <a:lumMod val="50000"/>
                    </a:schemeClr>
                  </a:solidFill>
                  <a:latin typeface="Arial" panose="020B0604020202020204" pitchFamily="34" charset="0"/>
                  <a:cs typeface="Arial" panose="020B0604020202020204" pitchFamily="34" charset="0"/>
                </a:rPr>
              </a:br>
              <a:r>
                <a:rPr lang="en-US" sz="1800" kern="0" dirty="0" smtClean="0">
                  <a:solidFill>
                    <a:schemeClr val="tx1">
                      <a:lumMod val="50000"/>
                    </a:schemeClr>
                  </a:solidFill>
                  <a:latin typeface="Arial" panose="020B0604020202020204" pitchFamily="34" charset="0"/>
                  <a:cs typeface="Arial" panose="020B0604020202020204" pitchFamily="34" charset="0"/>
                </a:rPr>
                <a:t>enforcement points</a:t>
              </a:r>
              <a:endParaRPr lang="en-US" sz="1800" kern="0" dirty="0">
                <a:solidFill>
                  <a:schemeClr val="tx1">
                    <a:lumMod val="50000"/>
                  </a:schemeClr>
                </a:solidFill>
                <a:latin typeface="Arial" panose="020B0604020202020204" pitchFamily="34" charset="0"/>
                <a:cs typeface="Arial" panose="020B0604020202020204" pitchFamily="34" charset="0"/>
              </a:endParaRPr>
            </a:p>
          </p:txBody>
        </p:sp>
      </p:grpSp>
      <p:grpSp>
        <p:nvGrpSpPr>
          <p:cNvPr id="5" name="Group 4"/>
          <p:cNvGrpSpPr/>
          <p:nvPr/>
        </p:nvGrpSpPr>
        <p:grpSpPr>
          <a:xfrm>
            <a:off x="1644930" y="2304283"/>
            <a:ext cx="7733743" cy="864122"/>
            <a:chOff x="1234019" y="2304283"/>
            <a:chExt cx="5801818" cy="864122"/>
          </a:xfrm>
        </p:grpSpPr>
        <p:sp>
          <p:nvSpPr>
            <p:cNvPr id="16" name="Rectangle 15"/>
            <p:cNvSpPr/>
            <p:nvPr/>
          </p:nvSpPr>
          <p:spPr bwMode="auto">
            <a:xfrm>
              <a:off x="1234019" y="2304283"/>
              <a:ext cx="5801818"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sp>
          <p:nvSpPr>
            <p:cNvPr id="9" name="Bullet_1"/>
            <p:cNvSpPr/>
            <p:nvPr/>
          </p:nvSpPr>
          <p:spPr bwMode="auto">
            <a:xfrm>
              <a:off x="1285135" y="2387904"/>
              <a:ext cx="5482406" cy="703751"/>
            </a:xfrm>
            <a:prstGeom prst="rect">
              <a:avLst/>
            </a:prstGeom>
            <a:noFill/>
            <a:ln w="12700" algn="ctr">
              <a:noFill/>
              <a:miter lim="800000"/>
              <a:headEnd/>
              <a:tailEnd/>
            </a:ln>
            <a:effectLst/>
            <a:extLst/>
          </p:spPr>
          <p:txBody>
            <a:bodyPr lIns="228600" rIns="228600" rtlCol="0" anchor="ctr"/>
            <a:lstStyle/>
            <a:p>
              <a:pPr fontAlgn="base">
                <a:lnSpc>
                  <a:spcPct val="90000"/>
                </a:lnSpc>
                <a:spcBef>
                  <a:spcPts val="600"/>
                </a:spcBef>
                <a:spcAft>
                  <a:spcPct val="0"/>
                </a:spcAft>
                <a:buClr>
                  <a:srgbClr val="D86683"/>
                </a:buClr>
                <a:buSzPct val="80000"/>
              </a:pPr>
              <a:r>
                <a:rPr lang="en-US" sz="1800" b="1" kern="0" spc="300" dirty="0" smtClean="0">
                  <a:solidFill>
                    <a:schemeClr val="accent1"/>
                  </a:solidFill>
                  <a:latin typeface="Arial" panose="020B0604020202020204" pitchFamily="34" charset="0"/>
                  <a:cs typeface="Arial" panose="020B0604020202020204" pitchFamily="34" charset="0"/>
                </a:rPr>
                <a:t>MANAGEMENT LAYER</a:t>
              </a:r>
              <a:r>
                <a:rPr lang="en-US" sz="1800" b="1" kern="0" spc="300" dirty="0">
                  <a:solidFill>
                    <a:srgbClr val="D86683"/>
                  </a:solidFill>
                  <a:latin typeface="Arial" panose="020B0604020202020204" pitchFamily="34" charset="0"/>
                  <a:cs typeface="Arial" panose="020B0604020202020204" pitchFamily="34" charset="0"/>
                </a:rPr>
                <a:t/>
              </a:r>
              <a:br>
                <a:rPr lang="en-US" sz="1800" b="1" kern="0" spc="300" dirty="0">
                  <a:solidFill>
                    <a:srgbClr val="D86683"/>
                  </a:solidFill>
                  <a:latin typeface="Arial" panose="020B0604020202020204" pitchFamily="34" charset="0"/>
                  <a:cs typeface="Arial" panose="020B0604020202020204" pitchFamily="34" charset="0"/>
                </a:rPr>
              </a:br>
              <a:r>
                <a:rPr lang="en-US" sz="1800" kern="0" dirty="0">
                  <a:solidFill>
                    <a:schemeClr val="tx1">
                      <a:lumMod val="50000"/>
                    </a:schemeClr>
                  </a:solidFill>
                  <a:latin typeface="Arial" panose="020B0604020202020204" pitchFamily="34" charset="0"/>
                  <a:cs typeface="Arial" panose="020B0604020202020204" pitchFamily="34" charset="0"/>
                </a:rPr>
                <a:t>I</a:t>
              </a:r>
              <a:r>
                <a:rPr lang="en-US" sz="1800" kern="0" dirty="0" smtClean="0">
                  <a:solidFill>
                    <a:schemeClr val="tx1">
                      <a:lumMod val="50000"/>
                    </a:schemeClr>
                  </a:solidFill>
                  <a:latin typeface="Arial" panose="020B0604020202020204" pitchFamily="34" charset="0"/>
                  <a:cs typeface="Arial" panose="020B0604020202020204" pitchFamily="34" charset="0"/>
                </a:rPr>
                <a:t>ntegrates security with business </a:t>
              </a:r>
              <a:br>
                <a:rPr lang="en-US" sz="1800" kern="0" dirty="0" smtClean="0">
                  <a:solidFill>
                    <a:schemeClr val="tx1">
                      <a:lumMod val="50000"/>
                    </a:schemeClr>
                  </a:solidFill>
                  <a:latin typeface="Arial" panose="020B0604020202020204" pitchFamily="34" charset="0"/>
                  <a:cs typeface="Arial" panose="020B0604020202020204" pitchFamily="34" charset="0"/>
                </a:rPr>
              </a:br>
              <a:r>
                <a:rPr lang="en-US" sz="1800" kern="0" dirty="0" smtClean="0">
                  <a:solidFill>
                    <a:schemeClr val="tx1">
                      <a:lumMod val="50000"/>
                    </a:schemeClr>
                  </a:solidFill>
                  <a:latin typeface="Arial" panose="020B0604020202020204" pitchFamily="34" charset="0"/>
                  <a:cs typeface="Arial" panose="020B0604020202020204" pitchFamily="34" charset="0"/>
                </a:rPr>
                <a:t>process</a:t>
              </a:r>
              <a:endParaRPr lang="en-US" sz="1800" kern="0" dirty="0">
                <a:solidFill>
                  <a:schemeClr val="tx1">
                    <a:lumMod val="50000"/>
                  </a:schemeClr>
                </a:solidFill>
                <a:latin typeface="Arial" panose="020B0604020202020204" pitchFamily="34" charset="0"/>
                <a:cs typeface="Arial" panose="020B0604020202020204" pitchFamily="34" charset="0"/>
              </a:endParaRPr>
            </a:p>
          </p:txBody>
        </p:sp>
      </p:grpSp>
      <p:pic>
        <p:nvPicPr>
          <p:cNvPr id="12" name="Diagram" descr="C:\Work in Progress\PPT\SDP\For Chunming\Slide6\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755" y="1497842"/>
            <a:ext cx="4457274" cy="46724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 y="924390"/>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E45785"/>
                </a:solidFill>
                <a:latin typeface="+mn-lt"/>
              </a:rPr>
              <a:t>SOFTWARE – DEFINED </a:t>
            </a:r>
            <a:r>
              <a:rPr lang="en-US" b="1" kern="0" dirty="0" smtClean="0">
                <a:solidFill>
                  <a:srgbClr val="FA6E8F"/>
                </a:solidFill>
                <a:latin typeface="+mn-lt"/>
              </a:rPr>
              <a:t>PROTECTION</a:t>
            </a:r>
            <a:r>
              <a:rPr lang="en-US" b="1" kern="0" dirty="0" smtClean="0">
                <a:latin typeface="+mn-lt"/>
              </a:rPr>
              <a:t> </a:t>
            </a:r>
          </a:p>
        </p:txBody>
      </p:sp>
    </p:spTree>
    <p:extLst>
      <p:ext uri="{BB962C8B-B14F-4D97-AF65-F5344CB8AC3E}">
        <p14:creationId xmlns:p14="http://schemas.microsoft.com/office/powerpoint/2010/main" val="273229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1615899"/>
            <a:ext cx="12188825" cy="966046"/>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4" name="P_1"/>
          <p:cNvSpPr txBox="1"/>
          <p:nvPr/>
        </p:nvSpPr>
        <p:spPr>
          <a:xfrm>
            <a:off x="237305" y="-469079"/>
            <a:ext cx="12188825" cy="477477"/>
          </a:xfrm>
          <a:prstGeom prst="rect">
            <a:avLst/>
          </a:prstGeom>
        </p:spPr>
        <p:txBody>
          <a:bodyPr wrap="square" rtlCol="0" anchor="t" anchorCtr="0">
            <a:noAutofit/>
          </a:bodyPr>
          <a:lstStyle/>
          <a:p>
            <a:pPr algn="ctr"/>
            <a:endParaRPr lang="en-US" sz="2800" spc="1200" dirty="0" smtClean="0">
              <a:solidFill>
                <a:schemeClr val="bg1"/>
              </a:solidFill>
              <a:latin typeface="+mn-lt"/>
            </a:endParaRPr>
          </a:p>
        </p:txBody>
      </p:sp>
      <p:sp>
        <p:nvSpPr>
          <p:cNvPr id="5" name="P_1"/>
          <p:cNvSpPr txBox="1"/>
          <p:nvPr/>
        </p:nvSpPr>
        <p:spPr>
          <a:xfrm>
            <a:off x="3" y="2715993"/>
            <a:ext cx="12188824" cy="1480461"/>
          </a:xfrm>
          <a:prstGeom prst="rect">
            <a:avLst/>
          </a:prstGeom>
        </p:spPr>
        <p:txBody>
          <a:bodyPr wrap="square" rtlCol="0" anchor="t" anchorCtr="0">
            <a:noAutofit/>
          </a:bodyPr>
          <a:lstStyle/>
          <a:p>
            <a:pPr marL="0" indent="0" algn="ctr">
              <a:lnSpc>
                <a:spcPts val="3000"/>
              </a:lnSpc>
              <a:spcBef>
                <a:spcPts val="0"/>
              </a:spcBef>
              <a:buFont typeface="Arial" pitchFamily="34" charset="0"/>
              <a:buNone/>
            </a:pPr>
            <a:r>
              <a:rPr lang="en-US" sz="1800" b="1" dirty="0" smtClean="0">
                <a:solidFill>
                  <a:schemeClr val="accent1"/>
                </a:solidFill>
                <a:latin typeface="Arial" panose="020B0604020202020204" pitchFamily="34" charset="0"/>
                <a:cs typeface="Arial" panose="020B0604020202020204" pitchFamily="34" charset="0"/>
              </a:rPr>
              <a:t>RELIABLE</a:t>
            </a:r>
            <a:r>
              <a:rPr lang="en-US" sz="1800" dirty="0" smtClean="0">
                <a:solidFill>
                  <a:schemeClr val="bg1"/>
                </a:solidFill>
                <a:latin typeface="Arial" panose="020B0604020202020204" pitchFamily="34" charset="0"/>
                <a:cs typeface="Arial" panose="020B0604020202020204" pitchFamily="34" charset="0"/>
              </a:rPr>
              <a:t> and </a:t>
            </a:r>
            <a:r>
              <a:rPr lang="en-US" sz="1800" b="1" dirty="0" smtClean="0">
                <a:solidFill>
                  <a:schemeClr val="accent1"/>
                </a:solidFill>
                <a:latin typeface="Arial" panose="020B0604020202020204" pitchFamily="34" charset="0"/>
                <a:cs typeface="Arial" panose="020B0604020202020204" pitchFamily="34" charset="0"/>
              </a:rPr>
              <a:t>FAST</a:t>
            </a:r>
            <a:r>
              <a:rPr lang="en-US" sz="1800" dirty="0" smtClean="0">
                <a:solidFill>
                  <a:schemeClr val="bg1"/>
                </a:solidFill>
                <a:latin typeface="Arial" panose="020B0604020202020204" pitchFamily="34" charset="0"/>
                <a:cs typeface="Arial" panose="020B0604020202020204" pitchFamily="34" charset="0"/>
              </a:rPr>
              <a:t> to deal with demanding </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IT networks and hosts.</a:t>
            </a:r>
            <a:endParaRPr lang="en-US" sz="1800" kern="0" dirty="0">
              <a:solidFill>
                <a:schemeClr val="bg1"/>
              </a:solidFill>
              <a:latin typeface="Arial" panose="020B0604020202020204" pitchFamily="34" charset="0"/>
              <a:cs typeface="Arial" panose="020B0604020202020204" pitchFamily="34" charset="0"/>
            </a:endParaRPr>
          </a:p>
        </p:txBody>
      </p:sp>
      <p:pic>
        <p:nvPicPr>
          <p:cNvPr id="10" name="live feed ico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89534" y="5253345"/>
            <a:ext cx="1809762" cy="1043675"/>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3" name="TextBox 2"/>
          <p:cNvSpPr txBox="1"/>
          <p:nvPr/>
        </p:nvSpPr>
        <p:spPr>
          <a:xfrm>
            <a:off x="3" y="1842536"/>
            <a:ext cx="12188821"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ENFORCEMENT </a:t>
            </a:r>
            <a:r>
              <a:rPr lang="en-US" b="1" kern="0" dirty="0" smtClean="0">
                <a:solidFill>
                  <a:schemeClr val="bg1"/>
                </a:solidFill>
                <a:latin typeface="+mn-lt"/>
              </a:rPr>
              <a:t>LAYER</a:t>
            </a:r>
          </a:p>
        </p:txBody>
      </p:sp>
    </p:spTree>
    <p:extLst>
      <p:ext uri="{BB962C8B-B14F-4D97-AF65-F5344CB8AC3E}">
        <p14:creationId xmlns:p14="http://schemas.microsoft.com/office/powerpoint/2010/main" val="200759810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_1"/>
          <p:cNvSpPr txBox="1"/>
          <p:nvPr/>
        </p:nvSpPr>
        <p:spPr>
          <a:xfrm>
            <a:off x="1" y="1648154"/>
            <a:ext cx="12188824" cy="763286"/>
          </a:xfrm>
          <a:prstGeom prst="rect">
            <a:avLst/>
          </a:prstGeom>
          <a:solidFill>
            <a:schemeClr val="bg1"/>
          </a:solidFill>
        </p:spPr>
        <p:txBody>
          <a:bodyPr wrap="square" rtlCol="0">
            <a:spAutoFit/>
          </a:bodyPr>
          <a:lstStyle/>
          <a:p>
            <a:pPr algn="ctr">
              <a:lnSpc>
                <a:spcPts val="2400"/>
              </a:lnSpc>
            </a:pPr>
            <a:r>
              <a:rPr lang="en-US" sz="1800" dirty="0" smtClean="0">
                <a:latin typeface="Arial" panose="020B0604020202020204" pitchFamily="34" charset="0"/>
                <a:cs typeface="Arial" panose="020B0604020202020204" pitchFamily="34" charset="0"/>
              </a:rPr>
              <a:t>Enforcement points </a:t>
            </a:r>
            <a:r>
              <a:rPr lang="en-US" sz="1800" b="1" dirty="0" smtClean="0">
                <a:solidFill>
                  <a:srgbClr val="FA6E8F"/>
                </a:solidFill>
                <a:latin typeface="Arial" panose="020B0604020202020204" pitchFamily="34" charset="0"/>
                <a:cs typeface="Arial" panose="020B0604020202020204" pitchFamily="34" charset="0"/>
              </a:rPr>
              <a:t>MEDIATE</a:t>
            </a:r>
            <a:r>
              <a:rPr lang="en-US" sz="1800" dirty="0" smtClean="0">
                <a:latin typeface="Arial" panose="020B0604020202020204" pitchFamily="34" charset="0"/>
                <a:cs typeface="Arial" panose="020B0604020202020204" pitchFamily="34" charset="0"/>
              </a:rPr>
              <a:t> interactions between users and systems </a:t>
            </a:r>
          </a:p>
          <a:p>
            <a:pPr algn="ctr">
              <a:lnSpc>
                <a:spcPts val="2400"/>
              </a:lnSpc>
            </a:pPr>
            <a:r>
              <a:rPr lang="en-US" sz="1800" dirty="0" smtClean="0">
                <a:latin typeface="Arial" panose="020B0604020202020204" pitchFamily="34" charset="0"/>
                <a:cs typeface="Arial" panose="020B0604020202020204" pitchFamily="34" charset="0"/>
              </a:rPr>
              <a:t>and </a:t>
            </a:r>
            <a:r>
              <a:rPr lang="en-US" sz="1800" b="1" dirty="0" smtClean="0">
                <a:solidFill>
                  <a:srgbClr val="FA6E8F"/>
                </a:solidFill>
                <a:latin typeface="Arial" panose="020B0604020202020204" pitchFamily="34" charset="0"/>
                <a:cs typeface="Arial" panose="020B0604020202020204" pitchFamily="34" charset="0"/>
              </a:rPr>
              <a:t>EXECUTE</a:t>
            </a:r>
            <a:r>
              <a:rPr lang="en-US" sz="1800" dirty="0" smtClean="0">
                <a:latin typeface="Arial" panose="020B0604020202020204" pitchFamily="34" charset="0"/>
                <a:cs typeface="Arial" panose="020B0604020202020204" pitchFamily="34" charset="0"/>
              </a:rPr>
              <a:t> protections</a:t>
            </a:r>
            <a:endParaRPr lang="en-US" sz="1800" dirty="0">
              <a:latin typeface="Arial" panose="020B0604020202020204" pitchFamily="34" charset="0"/>
              <a:cs typeface="Arial" panose="020B0604020202020204" pitchFamily="34" charset="0"/>
            </a:endParaRPr>
          </a:p>
        </p:txBody>
      </p:sp>
      <p:pic>
        <p:nvPicPr>
          <p:cNvPr id="6146" name="Diagram" descr="C:\Work in Progress\PPT\SDP\For Chunming\Slide8\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913" y="3606138"/>
            <a:ext cx="6493238" cy="2674675"/>
          </a:xfrm>
          <a:prstGeom prst="rect">
            <a:avLst/>
          </a:prstGeom>
          <a:noFill/>
          <a:extLst>
            <a:ext uri="{909E8E84-426E-40DD-AFC4-6F175D3DCCD1}">
              <a14:hiddenFill xmlns:a14="http://schemas.microsoft.com/office/drawing/2010/main">
                <a:solidFill>
                  <a:srgbClr val="FFFFFF"/>
                </a:solidFill>
              </a14:hiddenFill>
            </a:ext>
          </a:extLst>
        </p:spPr>
      </p:pic>
      <p:sp>
        <p:nvSpPr>
          <p:cNvPr id="5" name="Caption_4"/>
          <p:cNvSpPr txBox="1"/>
          <p:nvPr/>
        </p:nvSpPr>
        <p:spPr>
          <a:xfrm>
            <a:off x="4645105" y="3238016"/>
            <a:ext cx="2331355" cy="230897"/>
          </a:xfrm>
          <a:prstGeom prst="rect">
            <a:avLst/>
          </a:prstGeom>
        </p:spPr>
        <p:txBody>
          <a:bodyPr wrap="none" rtlCol="0" anchor="t" anchorCtr="0">
            <a:noAutofit/>
          </a:bodyPr>
          <a:lstStyle/>
          <a:p>
            <a:pPr marL="0" indent="0" algn="r">
              <a:lnSpc>
                <a:spcPct val="90000"/>
              </a:lnSpc>
              <a:spcBef>
                <a:spcPts val="600"/>
              </a:spcBef>
              <a:buFont typeface="Arial" pitchFamily="34" charset="0"/>
              <a:buNone/>
            </a:pPr>
            <a:r>
              <a:rPr lang="en-US" sz="1400" b="1" kern="0" dirty="0">
                <a:solidFill>
                  <a:schemeClr val="accent2"/>
                </a:solidFill>
                <a:latin typeface="Arial" panose="020B0604020202020204" pitchFamily="34" charset="0"/>
                <a:cs typeface="Arial" panose="020B0604020202020204" pitchFamily="34" charset="0"/>
              </a:rPr>
              <a:t>CLOUD SECURITY</a:t>
            </a:r>
            <a:endParaRPr lang="en-US" sz="1400" b="1" kern="0" dirty="0" smtClean="0">
              <a:solidFill>
                <a:schemeClr val="accent2"/>
              </a:solidFill>
              <a:latin typeface="Arial" panose="020B0604020202020204" pitchFamily="34" charset="0"/>
              <a:cs typeface="Arial" panose="020B0604020202020204" pitchFamily="34" charset="0"/>
            </a:endParaRPr>
          </a:p>
        </p:txBody>
      </p:sp>
      <p:sp>
        <p:nvSpPr>
          <p:cNvPr id="10" name="Caption_3"/>
          <p:cNvSpPr txBox="1"/>
          <p:nvPr/>
        </p:nvSpPr>
        <p:spPr>
          <a:xfrm>
            <a:off x="3635913" y="3679985"/>
            <a:ext cx="2331355" cy="230897"/>
          </a:xfrm>
          <a:prstGeom prst="rect">
            <a:avLst/>
          </a:prstGeom>
        </p:spPr>
        <p:txBody>
          <a:bodyPr wrap="none" rtlCol="0" anchor="t" anchorCtr="0">
            <a:noAutofit/>
          </a:bodyPr>
          <a:lstStyle/>
          <a:p>
            <a:pPr marL="0" indent="0" algn="r">
              <a:lnSpc>
                <a:spcPct val="90000"/>
              </a:lnSpc>
              <a:spcBef>
                <a:spcPts val="600"/>
              </a:spcBef>
              <a:buFont typeface="Arial" pitchFamily="34" charset="0"/>
              <a:buNone/>
            </a:pPr>
            <a:r>
              <a:rPr lang="en-US" sz="1400" b="1" kern="0" dirty="0">
                <a:solidFill>
                  <a:schemeClr val="accent2"/>
                </a:solidFill>
                <a:latin typeface="Arial" panose="020B0604020202020204" pitchFamily="34" charset="0"/>
                <a:cs typeface="Arial" panose="020B0604020202020204" pitchFamily="34" charset="0"/>
              </a:rPr>
              <a:t>MOBILE SECURITY</a:t>
            </a:r>
            <a:endParaRPr lang="en-US" sz="1400" b="1" kern="0" dirty="0" smtClean="0">
              <a:solidFill>
                <a:schemeClr val="accent2"/>
              </a:solidFill>
              <a:latin typeface="Arial" panose="020B0604020202020204" pitchFamily="34" charset="0"/>
              <a:cs typeface="Arial" panose="020B0604020202020204" pitchFamily="34" charset="0"/>
            </a:endParaRPr>
          </a:p>
        </p:txBody>
      </p:sp>
      <p:sp>
        <p:nvSpPr>
          <p:cNvPr id="11" name="Caption_2"/>
          <p:cNvSpPr txBox="1"/>
          <p:nvPr/>
        </p:nvSpPr>
        <p:spPr>
          <a:xfrm>
            <a:off x="1343832" y="4069788"/>
            <a:ext cx="4192399" cy="274918"/>
          </a:xfrm>
          <a:prstGeom prst="rect">
            <a:avLst/>
          </a:prstGeom>
        </p:spPr>
        <p:txBody>
          <a:bodyPr wrap="none" rtlCol="0" anchor="t" anchorCtr="0">
            <a:noAutofit/>
          </a:bodyPr>
          <a:lstStyle/>
          <a:p>
            <a:pPr marL="0" indent="0" algn="r">
              <a:lnSpc>
                <a:spcPct val="90000"/>
              </a:lnSpc>
              <a:spcBef>
                <a:spcPts val="600"/>
              </a:spcBef>
              <a:buFont typeface="Arial" pitchFamily="34" charset="0"/>
              <a:buNone/>
            </a:pPr>
            <a:r>
              <a:rPr lang="en-US" sz="1400" b="1" kern="0" dirty="0">
                <a:solidFill>
                  <a:schemeClr val="accent2"/>
                </a:solidFill>
                <a:latin typeface="Arial" panose="020B0604020202020204" pitchFamily="34" charset="0"/>
                <a:cs typeface="Arial" panose="020B0604020202020204" pitchFamily="34" charset="0"/>
              </a:rPr>
              <a:t>NETWORK SECURITY GATEWAY</a:t>
            </a:r>
            <a:endParaRPr lang="en-US" sz="1400" b="1" kern="0" dirty="0" smtClean="0">
              <a:solidFill>
                <a:schemeClr val="accent2"/>
              </a:solidFill>
              <a:latin typeface="Arial" panose="020B0604020202020204" pitchFamily="34" charset="0"/>
              <a:cs typeface="Arial" panose="020B0604020202020204" pitchFamily="34" charset="0"/>
            </a:endParaRPr>
          </a:p>
        </p:txBody>
      </p:sp>
      <p:sp>
        <p:nvSpPr>
          <p:cNvPr id="12" name="Caption_1"/>
          <p:cNvSpPr txBox="1"/>
          <p:nvPr/>
        </p:nvSpPr>
        <p:spPr>
          <a:xfrm>
            <a:off x="949762" y="4568909"/>
            <a:ext cx="2887876" cy="228600"/>
          </a:xfrm>
          <a:prstGeom prst="rect">
            <a:avLst/>
          </a:prstGeom>
        </p:spPr>
        <p:txBody>
          <a:bodyPr wrap="none" rtlCol="0" anchor="t" anchorCtr="0">
            <a:noAutofit/>
          </a:bodyPr>
          <a:lstStyle/>
          <a:p>
            <a:pPr marL="0" indent="0" algn="r">
              <a:lnSpc>
                <a:spcPct val="90000"/>
              </a:lnSpc>
              <a:spcBef>
                <a:spcPts val="600"/>
              </a:spcBef>
              <a:buFont typeface="Arial" pitchFamily="34" charset="0"/>
              <a:buNone/>
            </a:pPr>
            <a:r>
              <a:rPr lang="en-US" sz="1400" b="1" kern="0" dirty="0">
                <a:solidFill>
                  <a:schemeClr val="accent2"/>
                </a:solidFill>
                <a:latin typeface="Arial" panose="020B0604020202020204" pitchFamily="34" charset="0"/>
                <a:cs typeface="Arial" panose="020B0604020202020204" pitchFamily="34" charset="0"/>
              </a:rPr>
              <a:t>ENDPOINT SECURITY</a:t>
            </a:r>
            <a:endParaRPr lang="en-US" sz="1400" b="1" kern="0" dirty="0" smtClean="0">
              <a:solidFill>
                <a:schemeClr val="accent2"/>
              </a:solidFill>
              <a:latin typeface="Arial" panose="020B0604020202020204" pitchFamily="34" charset="0"/>
              <a:cs typeface="Arial" panose="020B0604020202020204" pitchFamily="34" charset="0"/>
            </a:endParaRPr>
          </a:p>
        </p:txBody>
      </p:sp>
      <p:sp>
        <p:nvSpPr>
          <p:cNvPr id="13" name="Caption_"/>
          <p:cNvSpPr txBox="1"/>
          <p:nvPr/>
        </p:nvSpPr>
        <p:spPr>
          <a:xfrm>
            <a:off x="8765199" y="4876800"/>
            <a:ext cx="2887876" cy="228600"/>
          </a:xfrm>
          <a:prstGeom prst="rect">
            <a:avLst/>
          </a:prstGeom>
        </p:spPr>
        <p:txBody>
          <a:bodyPr wrap="none" rtlCol="0" anchor="t" anchorCtr="0">
            <a:noAutofit/>
          </a:bodyPr>
          <a:lstStyle/>
          <a:p>
            <a:pPr marL="0" indent="0">
              <a:lnSpc>
                <a:spcPct val="90000"/>
              </a:lnSpc>
              <a:spcBef>
                <a:spcPts val="600"/>
              </a:spcBef>
              <a:buFont typeface="Arial" pitchFamily="34" charset="0"/>
              <a:buNone/>
            </a:pPr>
            <a:r>
              <a:rPr lang="en-US" sz="1400" b="1" kern="0" dirty="0">
                <a:solidFill>
                  <a:schemeClr val="accent2"/>
                </a:solidFill>
                <a:latin typeface="Arial" panose="020B0604020202020204" pitchFamily="34" charset="0"/>
                <a:cs typeface="Arial" panose="020B0604020202020204" pitchFamily="34" charset="0"/>
              </a:rPr>
              <a:t>VIRTUAL </a:t>
            </a:r>
            <a:r>
              <a:rPr lang="en-US" sz="1400" b="1" kern="0" dirty="0" smtClean="0">
                <a:solidFill>
                  <a:schemeClr val="accent2"/>
                </a:solidFill>
                <a:latin typeface="Arial" panose="020B0604020202020204" pitchFamily="34" charset="0"/>
                <a:cs typeface="Arial" panose="020B0604020202020204" pitchFamily="34" charset="0"/>
              </a:rPr>
              <a:t>SYSTEMS</a:t>
            </a:r>
            <a:endParaRPr lang="en-US" sz="1400" b="1" kern="0" dirty="0">
              <a:solidFill>
                <a:schemeClr val="accent2"/>
              </a:solidFill>
              <a:latin typeface="Arial" panose="020B0604020202020204" pitchFamily="34" charset="0"/>
              <a:cs typeface="Arial" panose="020B0604020202020204" pitchFamily="34" charset="0"/>
            </a:endParaRPr>
          </a:p>
        </p:txBody>
      </p:sp>
      <p:cxnSp>
        <p:nvCxnSpPr>
          <p:cNvPr id="9" name="line_1"/>
          <p:cNvCxnSpPr/>
          <p:nvPr/>
        </p:nvCxnSpPr>
        <p:spPr bwMode="auto">
          <a:xfrm flipH="1" flipV="1">
            <a:off x="3228197" y="4852018"/>
            <a:ext cx="961712" cy="367682"/>
          </a:xfrm>
          <a:prstGeom prst="line">
            <a:avLst/>
          </a:prstGeom>
          <a:solidFill>
            <a:schemeClr val="bg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line_2"/>
          <p:cNvCxnSpPr/>
          <p:nvPr/>
        </p:nvCxnSpPr>
        <p:spPr bwMode="auto">
          <a:xfrm flipH="1" flipV="1">
            <a:off x="4393056" y="4334577"/>
            <a:ext cx="961712" cy="367682"/>
          </a:xfrm>
          <a:prstGeom prst="line">
            <a:avLst/>
          </a:prstGeom>
          <a:solidFill>
            <a:schemeClr val="bg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line_3"/>
          <p:cNvCxnSpPr/>
          <p:nvPr/>
        </p:nvCxnSpPr>
        <p:spPr bwMode="auto">
          <a:xfrm flipH="1" flipV="1">
            <a:off x="5404062" y="3932742"/>
            <a:ext cx="961712" cy="367682"/>
          </a:xfrm>
          <a:prstGeom prst="line">
            <a:avLst/>
          </a:prstGeom>
          <a:solidFill>
            <a:schemeClr val="bg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line_4"/>
          <p:cNvCxnSpPr/>
          <p:nvPr/>
        </p:nvCxnSpPr>
        <p:spPr bwMode="auto">
          <a:xfrm flipH="1" flipV="1">
            <a:off x="6365774" y="3518004"/>
            <a:ext cx="961712" cy="367682"/>
          </a:xfrm>
          <a:prstGeom prst="line">
            <a:avLst/>
          </a:prstGeom>
          <a:solidFill>
            <a:schemeClr val="bg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line_5"/>
          <p:cNvCxnSpPr/>
          <p:nvPr/>
        </p:nvCxnSpPr>
        <p:spPr bwMode="auto">
          <a:xfrm flipH="1" flipV="1">
            <a:off x="8392514" y="4344706"/>
            <a:ext cx="1256973" cy="480044"/>
          </a:xfrm>
          <a:prstGeom prst="line">
            <a:avLst/>
          </a:prstGeom>
          <a:solidFill>
            <a:schemeClr val="bg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sp>
        <p:nvSpPr>
          <p:cNvPr id="22" name="TextBox 21"/>
          <p:cNvSpPr txBox="1"/>
          <p:nvPr/>
        </p:nvSpPr>
        <p:spPr>
          <a:xfrm>
            <a:off x="2" y="919138"/>
            <a:ext cx="12188822"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ENFORCEMENT</a:t>
            </a:r>
            <a:r>
              <a:rPr lang="en-US" b="1" kern="0" dirty="0" smtClean="0">
                <a:solidFill>
                  <a:schemeClr val="bg1"/>
                </a:solidFill>
                <a:latin typeface="+mn-lt"/>
              </a:rPr>
              <a:t> </a:t>
            </a:r>
            <a:r>
              <a:rPr lang="en-US" b="1" kern="0" dirty="0" smtClean="0">
                <a:latin typeface="+mn-lt"/>
              </a:rPr>
              <a:t>LAYER</a:t>
            </a:r>
          </a:p>
        </p:txBody>
      </p:sp>
    </p:spTree>
    <p:extLst>
      <p:ext uri="{BB962C8B-B14F-4D97-AF65-F5344CB8AC3E}">
        <p14:creationId xmlns:p14="http://schemas.microsoft.com/office/powerpoint/2010/main" val="2645020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agram" descr="C:\Work in Progress\PPT\SDP\For Chunming\Slide10\diagr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4679" y="2201033"/>
            <a:ext cx="7608637" cy="3944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926769"/>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HOW TO PROTECT </a:t>
            </a:r>
          </a:p>
          <a:p>
            <a:pPr marL="0" indent="0" algn="ctr">
              <a:lnSpc>
                <a:spcPct val="90000"/>
              </a:lnSpc>
              <a:spcBef>
                <a:spcPts val="600"/>
              </a:spcBef>
              <a:buFont typeface="Arial" pitchFamily="34" charset="0"/>
              <a:buNone/>
            </a:pPr>
            <a:r>
              <a:rPr lang="en-US" b="1" kern="0" dirty="0" smtClean="0">
                <a:latin typeface="+mn-lt"/>
              </a:rPr>
              <a:t> </a:t>
            </a:r>
            <a:r>
              <a:rPr lang="en-US" b="1" kern="0" dirty="0" smtClean="0">
                <a:solidFill>
                  <a:srgbClr val="FA6E8F"/>
                </a:solidFill>
                <a:latin typeface="+mn-lt"/>
              </a:rPr>
              <a:t>BOUNDLESS ENVIRONMENTS?</a:t>
            </a:r>
          </a:p>
        </p:txBody>
      </p:sp>
    </p:spTree>
    <p:extLst>
      <p:ext uri="{BB962C8B-B14F-4D97-AF65-F5344CB8AC3E}">
        <p14:creationId xmlns:p14="http://schemas.microsoft.com/office/powerpoint/2010/main" val="217231607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_1"/>
          <p:cNvSpPr txBox="1"/>
          <p:nvPr/>
        </p:nvSpPr>
        <p:spPr>
          <a:xfrm>
            <a:off x="590976" y="-2990606"/>
            <a:ext cx="12188824" cy="1480461"/>
          </a:xfrm>
          <a:prstGeom prst="rect">
            <a:avLst/>
          </a:prstGeom>
        </p:spPr>
        <p:txBody>
          <a:bodyPr wrap="square" rtlCol="0" anchor="t" anchorCtr="0">
            <a:noAutofit/>
          </a:bodyPr>
          <a:lstStyle/>
          <a:p>
            <a:pPr marL="0" indent="0" algn="ctr">
              <a:lnSpc>
                <a:spcPts val="2600"/>
              </a:lnSpc>
              <a:spcBef>
                <a:spcPts val="0"/>
              </a:spcBef>
              <a:buFont typeface="Arial" pitchFamily="34" charset="0"/>
              <a:buNone/>
            </a:pPr>
            <a:endParaRPr lang="en-US" sz="2000" kern="0" dirty="0">
              <a:solidFill>
                <a:schemeClr val="bg1"/>
              </a:solidFill>
              <a:latin typeface="+mn-lt"/>
            </a:endParaRPr>
          </a:p>
        </p:txBody>
      </p:sp>
      <p:sp>
        <p:nvSpPr>
          <p:cNvPr id="9" name="Rectangle 8"/>
          <p:cNvSpPr/>
          <p:nvPr/>
        </p:nvSpPr>
        <p:spPr bwMode="auto">
          <a:xfrm>
            <a:off x="1" y="1615899"/>
            <a:ext cx="12188825" cy="966046"/>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0" name="P_1"/>
          <p:cNvSpPr txBox="1"/>
          <p:nvPr/>
        </p:nvSpPr>
        <p:spPr>
          <a:xfrm>
            <a:off x="3" y="2715993"/>
            <a:ext cx="12188824" cy="1480461"/>
          </a:xfrm>
          <a:prstGeom prst="rect">
            <a:avLst/>
          </a:prstGeom>
        </p:spPr>
        <p:txBody>
          <a:bodyPr wrap="square" rtlCol="0" anchor="t" anchorCtr="0">
            <a:noAutofit/>
          </a:bodyPr>
          <a:lstStyle/>
          <a:p>
            <a:pPr marL="0" indent="0" algn="ctr">
              <a:lnSpc>
                <a:spcPts val="3000"/>
              </a:lnSpc>
              <a:spcBef>
                <a:spcPts val="0"/>
              </a:spcBef>
              <a:buFont typeface="Arial" pitchFamily="34" charset="0"/>
              <a:buNone/>
            </a:pPr>
            <a:r>
              <a:rPr lang="en-US" sz="1800" kern="0" dirty="0">
                <a:solidFill>
                  <a:schemeClr val="bg1"/>
                </a:solidFill>
                <a:latin typeface="Arial" panose="020B0604020202020204" pitchFamily="34" charset="0"/>
                <a:cs typeface="Arial" panose="020B0604020202020204" pitchFamily="34" charset="0"/>
              </a:rPr>
              <a:t>In today’s </a:t>
            </a:r>
            <a:r>
              <a:rPr lang="en-US" sz="1800" b="1" kern="0" dirty="0">
                <a:solidFill>
                  <a:schemeClr val="accent1"/>
                </a:solidFill>
                <a:latin typeface="Arial" panose="020B0604020202020204" pitchFamily="34" charset="0"/>
                <a:cs typeface="Arial" panose="020B0604020202020204" pitchFamily="34" charset="0"/>
              </a:rPr>
              <a:t>NETWORKS</a:t>
            </a:r>
            <a:r>
              <a:rPr lang="en-US" sz="1800" kern="0" dirty="0">
                <a:solidFill>
                  <a:schemeClr val="accent1"/>
                </a:solidFill>
                <a:latin typeface="Arial" panose="020B0604020202020204" pitchFamily="34" charset="0"/>
                <a:cs typeface="Arial" panose="020B0604020202020204" pitchFamily="34" charset="0"/>
              </a:rPr>
              <a:t>, </a:t>
            </a:r>
            <a:r>
              <a:rPr lang="en-US" sz="1800" kern="0" dirty="0" smtClean="0">
                <a:solidFill>
                  <a:schemeClr val="bg1"/>
                </a:solidFill>
                <a:latin typeface="Arial" panose="020B0604020202020204" pitchFamily="34" charset="0"/>
                <a:cs typeface="Arial" panose="020B0604020202020204" pitchFamily="34" charset="0"/>
              </a:rPr>
              <a:t>there </a:t>
            </a:r>
            <a:r>
              <a:rPr lang="en-US" sz="1800" kern="0" dirty="0">
                <a:solidFill>
                  <a:schemeClr val="bg1"/>
                </a:solidFill>
                <a:latin typeface="Arial" panose="020B0604020202020204" pitchFamily="34" charset="0"/>
                <a:cs typeface="Arial" panose="020B0604020202020204" pitchFamily="34" charset="0"/>
              </a:rPr>
              <a:t>is no single perimeter. </a:t>
            </a:r>
          </a:p>
          <a:p>
            <a:pPr marL="0" indent="0" algn="ctr">
              <a:lnSpc>
                <a:spcPts val="3000"/>
              </a:lnSpc>
              <a:spcBef>
                <a:spcPts val="0"/>
              </a:spcBef>
              <a:buFont typeface="Arial" pitchFamily="34" charset="0"/>
              <a:buNone/>
            </a:pPr>
            <a:r>
              <a:rPr lang="en-US" sz="1800" kern="0" dirty="0">
                <a:solidFill>
                  <a:schemeClr val="bg1"/>
                </a:solidFill>
                <a:latin typeface="Arial" panose="020B0604020202020204" pitchFamily="34" charset="0"/>
                <a:cs typeface="Arial" panose="020B0604020202020204" pitchFamily="34" charset="0"/>
              </a:rPr>
              <a:t>Smartphones, clouds, and cloud move </a:t>
            </a:r>
            <a:r>
              <a:rPr lang="en-US" sz="1800" b="1" kern="0" dirty="0">
                <a:solidFill>
                  <a:schemeClr val="accent1"/>
                </a:solidFill>
                <a:latin typeface="Arial" panose="020B0604020202020204" pitchFamily="34" charset="0"/>
                <a:cs typeface="Arial" panose="020B0604020202020204" pitchFamily="34" charset="0"/>
              </a:rPr>
              <a:t>DATA</a:t>
            </a:r>
            <a:r>
              <a:rPr lang="en-US" sz="1800" kern="0" dirty="0">
                <a:solidFill>
                  <a:schemeClr val="bg1"/>
                </a:solidFill>
                <a:latin typeface="Arial" panose="020B0604020202020204" pitchFamily="34" charset="0"/>
                <a:cs typeface="Arial" panose="020B0604020202020204" pitchFamily="34" charset="0"/>
              </a:rPr>
              <a:t>  and networks </a:t>
            </a:r>
            <a:br>
              <a:rPr lang="en-US" sz="1800" kern="0" dirty="0">
                <a:solidFill>
                  <a:schemeClr val="bg1"/>
                </a:solidFill>
                <a:latin typeface="Arial" panose="020B0604020202020204" pitchFamily="34" charset="0"/>
                <a:cs typeface="Arial" panose="020B0604020202020204" pitchFamily="34" charset="0"/>
              </a:rPr>
            </a:br>
            <a:r>
              <a:rPr lang="en-US" sz="1800" kern="0" dirty="0" smtClean="0">
                <a:solidFill>
                  <a:schemeClr val="bg1"/>
                </a:solidFill>
                <a:latin typeface="Arial" panose="020B0604020202020204" pitchFamily="34" charset="0"/>
                <a:cs typeface="Arial" panose="020B0604020202020204" pitchFamily="34" charset="0"/>
              </a:rPr>
              <a:t>across </a:t>
            </a:r>
            <a:r>
              <a:rPr lang="en-US" sz="1800" kern="0" dirty="0">
                <a:solidFill>
                  <a:schemeClr val="bg1"/>
                </a:solidFill>
                <a:latin typeface="Arial" panose="020B0604020202020204" pitchFamily="34" charset="0"/>
                <a:cs typeface="Arial" panose="020B0604020202020204" pitchFamily="34" charset="0"/>
              </a:rPr>
              <a:t>boundless computing environments. </a:t>
            </a:r>
          </a:p>
        </p:txBody>
      </p:sp>
      <p:pic>
        <p:nvPicPr>
          <p:cNvPr id="13" name="live feed ico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89534" y="5253345"/>
            <a:ext cx="1809762" cy="1043675"/>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2" name="TextBox 1"/>
          <p:cNvSpPr txBox="1"/>
          <p:nvPr/>
        </p:nvSpPr>
        <p:spPr>
          <a:xfrm>
            <a:off x="3" y="1798241"/>
            <a:ext cx="12188821"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SEGMENTATION IS THE </a:t>
            </a:r>
            <a:r>
              <a:rPr lang="en-US" b="1" kern="0" dirty="0" smtClean="0">
                <a:solidFill>
                  <a:schemeClr val="bg1"/>
                </a:solidFill>
                <a:latin typeface="+mn-lt"/>
              </a:rPr>
              <a:t>NEW PERIMETER</a:t>
            </a:r>
          </a:p>
        </p:txBody>
      </p:sp>
    </p:spTree>
    <p:extLst>
      <p:ext uri="{BB962C8B-B14F-4D97-AF65-F5344CB8AC3E}">
        <p14:creationId xmlns:p14="http://schemas.microsoft.com/office/powerpoint/2010/main" val="279627876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5"/>
          <p:cNvSpPr>
            <a:spLocks noGrp="1"/>
          </p:cNvSpPr>
          <p:nvPr>
            <p:ph type="ftr" sz="quarter" idx="10"/>
          </p:nvPr>
        </p:nvSpPr>
        <p:spPr>
          <a:xfrm>
            <a:off x="4164013" y="6490026"/>
            <a:ext cx="3860800" cy="365125"/>
          </a:xfrm>
          <a:prstGeom prst="rect">
            <a:avLst/>
          </a:prstGeom>
        </p:spPr>
        <p:txBody>
          <a:bodyPr/>
          <a:lstStyle/>
          <a:p>
            <a:r>
              <a:rPr lang="en-US" dirty="0" smtClean="0"/>
              <a:t>[Confidential] For designated groups and individuals</a:t>
            </a:r>
            <a:endParaRPr lang="en-US" dirty="0"/>
          </a:p>
        </p:txBody>
      </p:sp>
      <p:grpSp>
        <p:nvGrpSpPr>
          <p:cNvPr id="31" name="Group 30"/>
          <p:cNvGrpSpPr/>
          <p:nvPr/>
        </p:nvGrpSpPr>
        <p:grpSpPr>
          <a:xfrm>
            <a:off x="2243480" y="2030989"/>
            <a:ext cx="9907978" cy="4014437"/>
            <a:chOff x="1724144" y="2061810"/>
            <a:chExt cx="7432919" cy="4014437"/>
          </a:xfrm>
        </p:grpSpPr>
        <p:sp>
          <p:nvSpPr>
            <p:cNvPr id="9" name="TextBox 8"/>
            <p:cNvSpPr txBox="1"/>
            <p:nvPr/>
          </p:nvSpPr>
          <p:spPr>
            <a:xfrm>
              <a:off x="3239756" y="2061810"/>
              <a:ext cx="1825398" cy="369332"/>
            </a:xfrm>
            <a:prstGeom prst="rect">
              <a:avLst/>
            </a:prstGeom>
            <a:noFill/>
          </p:spPr>
          <p:txBody>
            <a:bodyPr wrap="none" rtlCol="0">
              <a:spAutoFit/>
            </a:bodyPr>
            <a:lstStyle/>
            <a:p>
              <a:r>
                <a:rPr lang="en-US" sz="1800" b="1" dirty="0" smtClean="0">
                  <a:solidFill>
                    <a:schemeClr val="accent1"/>
                  </a:solidFill>
                  <a:latin typeface="Arial" panose="020B0604020202020204" pitchFamily="34" charset="0"/>
                  <a:cs typeface="Arial" panose="020B0604020202020204" pitchFamily="34" charset="0"/>
                </a:rPr>
                <a:t>ATOMIC SEGMENTS</a:t>
              </a:r>
            </a:p>
          </p:txBody>
        </p:sp>
        <p:sp>
          <p:nvSpPr>
            <p:cNvPr id="10" name="TextBox 9"/>
            <p:cNvSpPr txBox="1"/>
            <p:nvPr/>
          </p:nvSpPr>
          <p:spPr>
            <a:xfrm>
              <a:off x="3239756" y="3133956"/>
              <a:ext cx="1985676" cy="369332"/>
            </a:xfrm>
            <a:prstGeom prst="rect">
              <a:avLst/>
            </a:prstGeom>
            <a:noFill/>
          </p:spPr>
          <p:txBody>
            <a:bodyPr wrap="none" rtlCol="0">
              <a:spAutoFit/>
            </a:bodyPr>
            <a:lstStyle/>
            <a:p>
              <a:r>
                <a:rPr lang="en-US" sz="1800" b="1" dirty="0" smtClean="0">
                  <a:solidFill>
                    <a:schemeClr val="accent1"/>
                  </a:solidFill>
                  <a:latin typeface="Arial" panose="020B0604020202020204" pitchFamily="34" charset="0"/>
                  <a:cs typeface="Arial" panose="020B0604020202020204" pitchFamily="34" charset="0"/>
                </a:rPr>
                <a:t>SEGMENT GROUPING</a:t>
              </a:r>
            </a:p>
          </p:txBody>
        </p:sp>
        <p:sp>
          <p:nvSpPr>
            <p:cNvPr id="11" name="TextBox 10"/>
            <p:cNvSpPr txBox="1"/>
            <p:nvPr/>
          </p:nvSpPr>
          <p:spPr>
            <a:xfrm>
              <a:off x="3239756" y="5267180"/>
              <a:ext cx="1966435" cy="369332"/>
            </a:xfrm>
            <a:prstGeom prst="rect">
              <a:avLst/>
            </a:prstGeom>
            <a:noFill/>
          </p:spPr>
          <p:txBody>
            <a:bodyPr wrap="none" rtlCol="0">
              <a:spAutoFit/>
            </a:bodyPr>
            <a:lstStyle/>
            <a:p>
              <a:r>
                <a:rPr lang="en-US" sz="1800" b="1" dirty="0" smtClean="0">
                  <a:solidFill>
                    <a:schemeClr val="accent1"/>
                  </a:solidFill>
                  <a:latin typeface="Arial" panose="020B0604020202020204" pitchFamily="34" charset="0"/>
                  <a:cs typeface="Arial" panose="020B0604020202020204" pitchFamily="34" charset="0"/>
                </a:rPr>
                <a:t>TRUSTED CHANNELS</a:t>
              </a:r>
            </a:p>
          </p:txBody>
        </p:sp>
        <p:sp>
          <p:nvSpPr>
            <p:cNvPr id="12" name="TextBox 11"/>
            <p:cNvSpPr txBox="1"/>
            <p:nvPr/>
          </p:nvSpPr>
          <p:spPr>
            <a:xfrm>
              <a:off x="3239756" y="4186880"/>
              <a:ext cx="1578392" cy="369332"/>
            </a:xfrm>
            <a:prstGeom prst="rect">
              <a:avLst/>
            </a:prstGeom>
            <a:noFill/>
          </p:spPr>
          <p:txBody>
            <a:bodyPr wrap="none" rtlCol="0">
              <a:spAutoFit/>
            </a:bodyPr>
            <a:lstStyle/>
            <a:p>
              <a:r>
                <a:rPr lang="en-US" sz="1800" b="1" dirty="0" smtClean="0">
                  <a:solidFill>
                    <a:schemeClr val="accent1"/>
                  </a:solidFill>
                  <a:latin typeface="Arial" panose="020B0604020202020204" pitchFamily="34" charset="0"/>
                  <a:cs typeface="Arial" panose="020B0604020202020204" pitchFamily="34" charset="0"/>
                </a:rPr>
                <a:t>CONSOLIDATION</a:t>
              </a:r>
            </a:p>
          </p:txBody>
        </p:sp>
        <p:sp>
          <p:nvSpPr>
            <p:cNvPr id="3" name="TextBox 2"/>
            <p:cNvSpPr txBox="1"/>
            <p:nvPr/>
          </p:nvSpPr>
          <p:spPr>
            <a:xfrm>
              <a:off x="3221471" y="2341128"/>
              <a:ext cx="5935592" cy="556515"/>
            </a:xfrm>
            <a:prstGeom prst="rect">
              <a:avLst/>
            </a:prstGeom>
          </p:spPr>
          <p:txBody>
            <a:bodyPr wrap="none" rtlCol="0" anchor="t" anchorCtr="0">
              <a:noAutofit/>
            </a:bodyPr>
            <a:lstStyle/>
            <a:p>
              <a:pPr marL="0" indent="0">
                <a:lnSpc>
                  <a:spcPct val="90000"/>
                </a:lnSpc>
                <a:spcBef>
                  <a:spcPts val="600"/>
                </a:spcBef>
                <a:buFont typeface="Arial" pitchFamily="34" charset="0"/>
                <a:buNone/>
              </a:pPr>
              <a:r>
                <a:rPr lang="en-US" sz="1600" kern="0" dirty="0" smtClean="0">
                  <a:solidFill>
                    <a:schemeClr val="tx1">
                      <a:lumMod val="50000"/>
                    </a:schemeClr>
                  </a:solidFill>
                  <a:latin typeface="Arial" panose="020B0604020202020204" pitchFamily="34" charset="0"/>
                  <a:cs typeface="Arial" panose="020B0604020202020204" pitchFamily="34" charset="0"/>
                </a:rPr>
                <a:t>Elements that share the same policy and </a:t>
              </a:r>
              <a:br>
                <a:rPr lang="en-US" sz="1600" kern="0" dirty="0" smtClean="0">
                  <a:solidFill>
                    <a:schemeClr val="tx1">
                      <a:lumMod val="50000"/>
                    </a:schemeClr>
                  </a:solidFill>
                  <a:latin typeface="Arial" panose="020B0604020202020204" pitchFamily="34" charset="0"/>
                  <a:cs typeface="Arial" panose="020B0604020202020204" pitchFamily="34" charset="0"/>
                </a:rPr>
              </a:br>
              <a:r>
                <a:rPr lang="en-US" sz="1600" kern="0" dirty="0" smtClean="0">
                  <a:solidFill>
                    <a:schemeClr val="tx1">
                      <a:lumMod val="50000"/>
                    </a:schemeClr>
                  </a:solidFill>
                  <a:latin typeface="Arial" panose="020B0604020202020204" pitchFamily="34" charset="0"/>
                  <a:cs typeface="Arial" panose="020B0604020202020204" pitchFamily="34" charset="0"/>
                </a:rPr>
                <a:t>protection characteristics</a:t>
              </a:r>
            </a:p>
          </p:txBody>
        </p:sp>
        <p:sp>
          <p:nvSpPr>
            <p:cNvPr id="15" name="TextBox 14"/>
            <p:cNvSpPr txBox="1"/>
            <p:nvPr/>
          </p:nvSpPr>
          <p:spPr>
            <a:xfrm>
              <a:off x="3243505" y="3393646"/>
              <a:ext cx="5913558" cy="556515"/>
            </a:xfrm>
            <a:prstGeom prst="rect">
              <a:avLst/>
            </a:prstGeom>
          </p:spPr>
          <p:txBody>
            <a:bodyPr wrap="none" rtlCol="0" anchor="t" anchorCtr="0">
              <a:noAutofit/>
            </a:bodyPr>
            <a:lstStyle/>
            <a:p>
              <a:pPr marL="0" indent="0">
                <a:lnSpc>
                  <a:spcPct val="90000"/>
                </a:lnSpc>
                <a:spcBef>
                  <a:spcPts val="600"/>
                </a:spcBef>
                <a:buFont typeface="Arial" pitchFamily="34" charset="0"/>
                <a:buNone/>
              </a:pPr>
              <a:r>
                <a:rPr lang="en-US" sz="1600" kern="0" dirty="0" smtClean="0">
                  <a:solidFill>
                    <a:schemeClr val="tx1">
                      <a:lumMod val="50000"/>
                    </a:schemeClr>
                  </a:solidFill>
                  <a:latin typeface="Arial" panose="020B0604020202020204" pitchFamily="34" charset="0"/>
                  <a:cs typeface="Arial" panose="020B0604020202020204" pitchFamily="34" charset="0"/>
                </a:rPr>
                <a:t>Grouping of atomic segments to allow </a:t>
              </a:r>
              <a:br>
                <a:rPr lang="en-US" sz="1600" kern="0" dirty="0" smtClean="0">
                  <a:solidFill>
                    <a:schemeClr val="tx1">
                      <a:lumMod val="50000"/>
                    </a:schemeClr>
                  </a:solidFill>
                  <a:latin typeface="Arial" panose="020B0604020202020204" pitchFamily="34" charset="0"/>
                  <a:cs typeface="Arial" panose="020B0604020202020204" pitchFamily="34" charset="0"/>
                </a:rPr>
              </a:br>
              <a:r>
                <a:rPr lang="en-US" sz="1600" kern="0" dirty="0" smtClean="0">
                  <a:solidFill>
                    <a:schemeClr val="tx1">
                      <a:lumMod val="50000"/>
                    </a:schemeClr>
                  </a:solidFill>
                  <a:latin typeface="Arial" panose="020B0604020202020204" pitchFamily="34" charset="0"/>
                  <a:cs typeface="Arial" panose="020B0604020202020204" pitchFamily="34" charset="0"/>
                </a:rPr>
                <a:t>modular protection</a:t>
              </a:r>
            </a:p>
          </p:txBody>
        </p:sp>
        <p:sp>
          <p:nvSpPr>
            <p:cNvPr id="16" name="TextBox 15"/>
            <p:cNvSpPr txBox="1"/>
            <p:nvPr/>
          </p:nvSpPr>
          <p:spPr>
            <a:xfrm>
              <a:off x="3265539" y="5519732"/>
              <a:ext cx="5891524" cy="556515"/>
            </a:xfrm>
            <a:prstGeom prst="rect">
              <a:avLst/>
            </a:prstGeom>
          </p:spPr>
          <p:txBody>
            <a:bodyPr wrap="none" rtlCol="0" anchor="t" anchorCtr="0">
              <a:noAutofit/>
            </a:bodyPr>
            <a:lstStyle/>
            <a:p>
              <a:pPr marL="0" indent="0">
                <a:lnSpc>
                  <a:spcPct val="90000"/>
                </a:lnSpc>
                <a:spcBef>
                  <a:spcPts val="600"/>
                </a:spcBef>
                <a:buFont typeface="Arial" pitchFamily="34" charset="0"/>
                <a:buNone/>
              </a:pPr>
              <a:r>
                <a:rPr lang="en-US" sz="1600" kern="0" dirty="0" smtClean="0">
                  <a:solidFill>
                    <a:schemeClr val="tx1">
                      <a:lumMod val="50000"/>
                    </a:schemeClr>
                  </a:solidFill>
                  <a:latin typeface="Arial" panose="020B0604020202020204" pitchFamily="34" charset="0"/>
                  <a:cs typeface="Arial" panose="020B0604020202020204" pitchFamily="34" charset="0"/>
                </a:rPr>
                <a:t>Of physical and virtual components, as network </a:t>
              </a:r>
              <a:br>
                <a:rPr lang="en-US" sz="1600" kern="0" dirty="0" smtClean="0">
                  <a:solidFill>
                    <a:schemeClr val="tx1">
                      <a:lumMod val="50000"/>
                    </a:schemeClr>
                  </a:solidFill>
                  <a:latin typeface="Arial" panose="020B0604020202020204" pitchFamily="34" charset="0"/>
                  <a:cs typeface="Arial" panose="020B0604020202020204" pitchFamily="34" charset="0"/>
                </a:rPr>
              </a:br>
              <a:r>
                <a:rPr lang="en-US" sz="1600" kern="0" dirty="0" smtClean="0">
                  <a:solidFill>
                    <a:schemeClr val="tx1">
                      <a:lumMod val="50000"/>
                    </a:schemeClr>
                  </a:solidFill>
                  <a:latin typeface="Arial" panose="020B0604020202020204" pitchFamily="34" charset="0"/>
                  <a:cs typeface="Arial" panose="020B0604020202020204" pitchFamily="34" charset="0"/>
                </a:rPr>
                <a:t>security gateways or as host-based software</a:t>
              </a:r>
            </a:p>
          </p:txBody>
        </p:sp>
        <p:sp>
          <p:nvSpPr>
            <p:cNvPr id="17" name="TextBox 16"/>
            <p:cNvSpPr txBox="1"/>
            <p:nvPr/>
          </p:nvSpPr>
          <p:spPr>
            <a:xfrm>
              <a:off x="3256405" y="4437369"/>
              <a:ext cx="5900658" cy="556515"/>
            </a:xfrm>
            <a:prstGeom prst="rect">
              <a:avLst/>
            </a:prstGeom>
          </p:spPr>
          <p:txBody>
            <a:bodyPr wrap="none" rtlCol="0" anchor="t" anchorCtr="0">
              <a:noAutofit/>
            </a:bodyPr>
            <a:lstStyle/>
            <a:p>
              <a:pPr marL="0" indent="0">
                <a:lnSpc>
                  <a:spcPct val="90000"/>
                </a:lnSpc>
                <a:spcBef>
                  <a:spcPts val="600"/>
                </a:spcBef>
                <a:buFont typeface="Arial" pitchFamily="34" charset="0"/>
                <a:buNone/>
              </a:pPr>
              <a:r>
                <a:rPr lang="en-US" sz="1600" kern="0" dirty="0" smtClean="0">
                  <a:solidFill>
                    <a:schemeClr val="tx1">
                      <a:lumMod val="50000"/>
                    </a:schemeClr>
                  </a:solidFill>
                  <a:latin typeface="Arial" panose="020B0604020202020204" pitchFamily="34" charset="0"/>
                  <a:cs typeface="Arial" panose="020B0604020202020204" pitchFamily="34" charset="0"/>
                </a:rPr>
                <a:t>Protect interactions and data flow </a:t>
              </a:r>
              <a:br>
                <a:rPr lang="en-US" sz="1600" kern="0" dirty="0" smtClean="0">
                  <a:solidFill>
                    <a:schemeClr val="tx1">
                      <a:lumMod val="50000"/>
                    </a:schemeClr>
                  </a:solidFill>
                  <a:latin typeface="Arial" panose="020B0604020202020204" pitchFamily="34" charset="0"/>
                  <a:cs typeface="Arial" panose="020B0604020202020204" pitchFamily="34" charset="0"/>
                </a:rPr>
              </a:br>
              <a:r>
                <a:rPr lang="en-US" sz="1600" kern="0" dirty="0" smtClean="0">
                  <a:solidFill>
                    <a:schemeClr val="tx1">
                      <a:lumMod val="50000"/>
                    </a:schemeClr>
                  </a:solidFill>
                  <a:latin typeface="Arial" panose="020B0604020202020204" pitchFamily="34" charset="0"/>
                  <a:cs typeface="Arial" panose="020B0604020202020204" pitchFamily="34" charset="0"/>
                </a:rPr>
                <a:t>between segments</a:t>
              </a:r>
            </a:p>
          </p:txBody>
        </p:sp>
        <p:sp>
          <p:nvSpPr>
            <p:cNvPr id="4" name="Rectangle 3"/>
            <p:cNvSpPr/>
            <p:nvPr/>
          </p:nvSpPr>
          <p:spPr>
            <a:xfrm>
              <a:off x="1724147" y="2182236"/>
              <a:ext cx="1330519" cy="626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TextBox 18"/>
            <p:cNvSpPr txBox="1"/>
            <p:nvPr/>
          </p:nvSpPr>
          <p:spPr>
            <a:xfrm>
              <a:off x="1810110" y="2300909"/>
              <a:ext cx="1025481" cy="479426"/>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1800" b="1" dirty="0">
                  <a:solidFill>
                    <a:schemeClr val="bg1"/>
                  </a:solidFill>
                  <a:latin typeface="Arial" panose="020B0604020202020204" pitchFamily="34" charset="0"/>
                  <a:cs typeface="Arial" panose="020B0604020202020204" pitchFamily="34" charset="0"/>
                </a:rPr>
                <a:t>STEP </a:t>
              </a:r>
              <a:r>
                <a:rPr lang="en-US" sz="1800" b="1" dirty="0" smtClean="0">
                  <a:solidFill>
                    <a:schemeClr val="bg1"/>
                  </a:solidFill>
                  <a:latin typeface="Arial" panose="020B0604020202020204" pitchFamily="34" charset="0"/>
                  <a:cs typeface="Arial" panose="020B0604020202020204" pitchFamily="34" charset="0"/>
                </a:rPr>
                <a:t>1</a:t>
              </a:r>
              <a:endParaRPr lang="en-US" sz="1800" kern="0" dirty="0" smtClean="0">
                <a:latin typeface="+mn-lt"/>
              </a:endParaRPr>
            </a:p>
          </p:txBody>
        </p:sp>
        <p:sp>
          <p:nvSpPr>
            <p:cNvPr id="24" name="Rectangle 23"/>
            <p:cNvSpPr/>
            <p:nvPr/>
          </p:nvSpPr>
          <p:spPr>
            <a:xfrm>
              <a:off x="1727021" y="3237543"/>
              <a:ext cx="1330519" cy="626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TextBox 24"/>
            <p:cNvSpPr txBox="1"/>
            <p:nvPr/>
          </p:nvSpPr>
          <p:spPr>
            <a:xfrm>
              <a:off x="1812984" y="3356216"/>
              <a:ext cx="1025481" cy="479426"/>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1800" b="1" dirty="0">
                  <a:solidFill>
                    <a:schemeClr val="bg1"/>
                  </a:solidFill>
                  <a:latin typeface="Arial" panose="020B0604020202020204" pitchFamily="34" charset="0"/>
                  <a:cs typeface="Arial" panose="020B0604020202020204" pitchFamily="34" charset="0"/>
                </a:rPr>
                <a:t>STEP </a:t>
              </a:r>
              <a:r>
                <a:rPr lang="en-US" sz="1800" b="1" dirty="0" smtClean="0">
                  <a:solidFill>
                    <a:schemeClr val="bg1"/>
                  </a:solidFill>
                  <a:latin typeface="Arial" panose="020B0604020202020204" pitchFamily="34" charset="0"/>
                  <a:cs typeface="Arial" panose="020B0604020202020204" pitchFamily="34" charset="0"/>
                </a:rPr>
                <a:t>2</a:t>
              </a:r>
              <a:endParaRPr lang="en-US" sz="1800" kern="0" dirty="0" smtClean="0">
                <a:latin typeface="+mn-lt"/>
              </a:endParaRPr>
            </a:p>
          </p:txBody>
        </p:sp>
        <p:sp>
          <p:nvSpPr>
            <p:cNvPr id="26" name="Rectangle 25"/>
            <p:cNvSpPr/>
            <p:nvPr/>
          </p:nvSpPr>
          <p:spPr>
            <a:xfrm>
              <a:off x="1724144" y="4310103"/>
              <a:ext cx="1330519" cy="626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TextBox 26"/>
            <p:cNvSpPr txBox="1"/>
            <p:nvPr/>
          </p:nvSpPr>
          <p:spPr>
            <a:xfrm>
              <a:off x="1810107" y="4428776"/>
              <a:ext cx="1025481" cy="479426"/>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1800" b="1" dirty="0">
                  <a:solidFill>
                    <a:schemeClr val="bg1"/>
                  </a:solidFill>
                  <a:latin typeface="Arial" panose="020B0604020202020204" pitchFamily="34" charset="0"/>
                  <a:cs typeface="Arial" panose="020B0604020202020204" pitchFamily="34" charset="0"/>
                </a:rPr>
                <a:t>STEP </a:t>
              </a:r>
              <a:r>
                <a:rPr lang="en-US" sz="1800" b="1" dirty="0" smtClean="0">
                  <a:solidFill>
                    <a:schemeClr val="bg1"/>
                  </a:solidFill>
                  <a:latin typeface="Arial" panose="020B0604020202020204" pitchFamily="34" charset="0"/>
                  <a:cs typeface="Arial" panose="020B0604020202020204" pitchFamily="34" charset="0"/>
                </a:rPr>
                <a:t>3</a:t>
              </a:r>
              <a:endParaRPr lang="en-US" sz="1800" kern="0" dirty="0" smtClean="0">
                <a:latin typeface="+mn-lt"/>
              </a:endParaRPr>
            </a:p>
          </p:txBody>
        </p:sp>
        <p:sp>
          <p:nvSpPr>
            <p:cNvPr id="28" name="Rectangle 27"/>
            <p:cNvSpPr/>
            <p:nvPr/>
          </p:nvSpPr>
          <p:spPr>
            <a:xfrm>
              <a:off x="1727020" y="5386496"/>
              <a:ext cx="1330519" cy="626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TextBox 28"/>
            <p:cNvSpPr txBox="1"/>
            <p:nvPr/>
          </p:nvSpPr>
          <p:spPr>
            <a:xfrm>
              <a:off x="1812983" y="5505169"/>
              <a:ext cx="1025481" cy="479426"/>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1800" b="1" dirty="0">
                  <a:solidFill>
                    <a:schemeClr val="bg1"/>
                  </a:solidFill>
                  <a:latin typeface="Arial" panose="020B0604020202020204" pitchFamily="34" charset="0"/>
                  <a:cs typeface="Arial" panose="020B0604020202020204" pitchFamily="34" charset="0"/>
                </a:rPr>
                <a:t>STEP 4</a:t>
              </a:r>
              <a:endParaRPr lang="en-US" sz="1800" kern="0" dirty="0" smtClean="0">
                <a:latin typeface="+mn-lt"/>
              </a:endParaRPr>
            </a:p>
          </p:txBody>
        </p:sp>
      </p:grpSp>
      <p:sp>
        <p:nvSpPr>
          <p:cNvPr id="2" name="TextBox 1"/>
          <p:cNvSpPr txBox="1"/>
          <p:nvPr/>
        </p:nvSpPr>
        <p:spPr>
          <a:xfrm>
            <a:off x="18194" y="925204"/>
            <a:ext cx="12151456"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SEGMENTATION </a:t>
            </a:r>
            <a:r>
              <a:rPr lang="en-US" b="1" kern="0" dirty="0" smtClean="0">
                <a:solidFill>
                  <a:srgbClr val="FA6E8F"/>
                </a:solidFill>
                <a:latin typeface="+mn-lt"/>
              </a:rPr>
              <a:t>METHODOLOGY </a:t>
            </a:r>
          </a:p>
        </p:txBody>
      </p:sp>
    </p:spTree>
    <p:extLst>
      <p:ext uri="{BB962C8B-B14F-4D97-AF65-F5344CB8AC3E}">
        <p14:creationId xmlns:p14="http://schemas.microsoft.com/office/powerpoint/2010/main" val="303670240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DP_PowerPoint_Iconsand Diagrams-V01-03"/>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3169"/>
          <a:stretch/>
        </p:blipFill>
        <p:spPr>
          <a:xfrm>
            <a:off x="608873" y="1405593"/>
            <a:ext cx="11244988" cy="5494728"/>
          </a:xfrm>
          <a:prstGeom prst="rect">
            <a:avLst/>
          </a:prstGeom>
          <a:noFill/>
          <a:ln>
            <a:noFill/>
          </a:ln>
        </p:spPr>
      </p:pic>
      <p:grpSp>
        <p:nvGrpSpPr>
          <p:cNvPr id="24" name="Group 23"/>
          <p:cNvGrpSpPr/>
          <p:nvPr/>
        </p:nvGrpSpPr>
        <p:grpSpPr>
          <a:xfrm>
            <a:off x="4747054" y="2150662"/>
            <a:ext cx="5450344" cy="864763"/>
            <a:chOff x="3104444" y="1648178"/>
            <a:chExt cx="4638258" cy="980965"/>
          </a:xfrm>
        </p:grpSpPr>
        <p:sp>
          <p:nvSpPr>
            <p:cNvPr id="6" name="Oval 5"/>
            <p:cNvSpPr/>
            <p:nvPr/>
          </p:nvSpPr>
          <p:spPr bwMode="auto">
            <a:xfrm>
              <a:off x="6728178" y="1817512"/>
              <a:ext cx="1014524" cy="811631"/>
            </a:xfrm>
            <a:prstGeom prst="ellipse">
              <a:avLst/>
            </a:prstGeom>
            <a:noFill/>
            <a:ln w="76200"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cxnSp>
          <p:nvCxnSpPr>
            <p:cNvPr id="10" name="Straight Arrow Connector 9"/>
            <p:cNvCxnSpPr>
              <a:stCxn id="19" idx="3"/>
            </p:cNvCxnSpPr>
            <p:nvPr/>
          </p:nvCxnSpPr>
          <p:spPr bwMode="auto">
            <a:xfrm>
              <a:off x="6073422" y="1840089"/>
              <a:ext cx="654757" cy="191911"/>
            </a:xfrm>
            <a:prstGeom prst="straightConnector1">
              <a:avLst/>
            </a:prstGeom>
            <a:solidFill>
              <a:schemeClr val="bg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bwMode="auto">
            <a:xfrm>
              <a:off x="3104444" y="1648178"/>
              <a:ext cx="2968978" cy="383822"/>
            </a:xfrm>
            <a:prstGeom prst="rect">
              <a:avLst/>
            </a:prstGeom>
            <a:solidFill>
              <a:schemeClr val="accent1"/>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Atomic segment </a:t>
              </a:r>
            </a:p>
          </p:txBody>
        </p:sp>
      </p:grpSp>
      <p:grpSp>
        <p:nvGrpSpPr>
          <p:cNvPr id="25" name="Group 24"/>
          <p:cNvGrpSpPr/>
          <p:nvPr/>
        </p:nvGrpSpPr>
        <p:grpSpPr>
          <a:xfrm>
            <a:off x="1838608" y="3537622"/>
            <a:ext cx="5965446" cy="916656"/>
            <a:chOff x="845215" y="3019778"/>
            <a:chExt cx="4850029" cy="993422"/>
          </a:xfrm>
        </p:grpSpPr>
        <p:sp>
          <p:nvSpPr>
            <p:cNvPr id="7" name="Oval 6"/>
            <p:cNvSpPr/>
            <p:nvPr/>
          </p:nvSpPr>
          <p:spPr bwMode="auto">
            <a:xfrm>
              <a:off x="845215" y="3019778"/>
              <a:ext cx="1114998" cy="993422"/>
            </a:xfrm>
            <a:prstGeom prst="ellipse">
              <a:avLst/>
            </a:prstGeom>
            <a:noFill/>
            <a:ln w="76200"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cxnSp>
          <p:nvCxnSpPr>
            <p:cNvPr id="12" name="Straight Arrow Connector 11"/>
            <p:cNvCxnSpPr>
              <a:stCxn id="22" idx="1"/>
            </p:cNvCxnSpPr>
            <p:nvPr/>
          </p:nvCxnSpPr>
          <p:spPr bwMode="auto">
            <a:xfrm flipH="1">
              <a:off x="2027767" y="3324578"/>
              <a:ext cx="698498" cy="104421"/>
            </a:xfrm>
            <a:prstGeom prst="straightConnector1">
              <a:avLst/>
            </a:prstGeom>
            <a:solidFill>
              <a:schemeClr val="bg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Rectangle 21"/>
            <p:cNvSpPr/>
            <p:nvPr/>
          </p:nvSpPr>
          <p:spPr bwMode="auto">
            <a:xfrm>
              <a:off x="2726266" y="3132667"/>
              <a:ext cx="2968978" cy="383822"/>
            </a:xfrm>
            <a:prstGeom prst="rect">
              <a:avLst/>
            </a:prstGeom>
            <a:solidFill>
              <a:schemeClr val="accent1"/>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Group of Segments</a:t>
              </a:r>
            </a:p>
          </p:txBody>
        </p:sp>
      </p:grpSp>
      <p:grpSp>
        <p:nvGrpSpPr>
          <p:cNvPr id="26" name="Group 25"/>
          <p:cNvGrpSpPr/>
          <p:nvPr/>
        </p:nvGrpSpPr>
        <p:grpSpPr>
          <a:xfrm>
            <a:off x="1338696" y="4299781"/>
            <a:ext cx="9581596" cy="1981798"/>
            <a:chOff x="547510" y="3797300"/>
            <a:chExt cx="7790040" cy="2147766"/>
          </a:xfrm>
        </p:grpSpPr>
        <p:sp>
          <p:nvSpPr>
            <p:cNvPr id="8" name="Oval 7"/>
            <p:cNvSpPr/>
            <p:nvPr/>
          </p:nvSpPr>
          <p:spPr bwMode="auto">
            <a:xfrm>
              <a:off x="547510" y="4266302"/>
              <a:ext cx="7790040" cy="1678764"/>
            </a:xfrm>
            <a:prstGeom prst="ellipse">
              <a:avLst/>
            </a:prstGeom>
            <a:noFill/>
            <a:ln w="76200"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cxnSp>
          <p:nvCxnSpPr>
            <p:cNvPr id="15" name="Straight Arrow Connector 14"/>
            <p:cNvCxnSpPr/>
            <p:nvPr/>
          </p:nvCxnSpPr>
          <p:spPr bwMode="auto">
            <a:xfrm flipH="1">
              <a:off x="7749822" y="4007135"/>
              <a:ext cx="304800" cy="618067"/>
            </a:xfrm>
            <a:prstGeom prst="straightConnector1">
              <a:avLst/>
            </a:prstGeom>
            <a:solidFill>
              <a:schemeClr val="bg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p:cNvSpPr/>
            <p:nvPr/>
          </p:nvSpPr>
          <p:spPr bwMode="auto">
            <a:xfrm>
              <a:off x="5368572" y="3797300"/>
              <a:ext cx="2968978" cy="383822"/>
            </a:xfrm>
            <a:prstGeom prst="rect">
              <a:avLst/>
            </a:prstGeom>
            <a:solidFill>
              <a:schemeClr val="accent1"/>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Consolidation </a:t>
              </a:r>
            </a:p>
          </p:txBody>
        </p:sp>
      </p:grpSp>
      <p:sp>
        <p:nvSpPr>
          <p:cNvPr id="20"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sp>
        <p:nvSpPr>
          <p:cNvPr id="3" name="TextBox 2"/>
          <p:cNvSpPr txBox="1"/>
          <p:nvPr/>
        </p:nvSpPr>
        <p:spPr>
          <a:xfrm>
            <a:off x="0" y="918809"/>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SEGMENTING YOUR </a:t>
            </a:r>
            <a:r>
              <a:rPr lang="en-US" b="1" kern="0" dirty="0" smtClean="0">
                <a:solidFill>
                  <a:srgbClr val="FA6E8F"/>
                </a:solidFill>
                <a:latin typeface="+mn-lt"/>
              </a:rPr>
              <a:t>NETWORK </a:t>
            </a:r>
          </a:p>
        </p:txBody>
      </p:sp>
    </p:spTree>
    <p:extLst>
      <p:ext uri="{BB962C8B-B14F-4D97-AF65-F5344CB8AC3E}">
        <p14:creationId xmlns:p14="http://schemas.microsoft.com/office/powerpoint/2010/main" val="50719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9" name="Rectangle 8"/>
          <p:cNvSpPr/>
          <p:nvPr/>
        </p:nvSpPr>
        <p:spPr bwMode="auto">
          <a:xfrm>
            <a:off x="1" y="1615899"/>
            <a:ext cx="12188825" cy="966046"/>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0" name="P_1"/>
          <p:cNvSpPr txBox="1"/>
          <p:nvPr/>
        </p:nvSpPr>
        <p:spPr>
          <a:xfrm>
            <a:off x="3" y="2754412"/>
            <a:ext cx="12188824" cy="1480461"/>
          </a:xfrm>
          <a:prstGeom prst="rect">
            <a:avLst/>
          </a:prstGeom>
        </p:spPr>
        <p:txBody>
          <a:bodyPr wrap="square" rtlCol="0" anchor="t" anchorCtr="0">
            <a:noAutofit/>
          </a:bodyPr>
          <a:lstStyle/>
          <a:p>
            <a:pPr algn="ctr"/>
            <a:r>
              <a:rPr lang="en-US" sz="1800" dirty="0">
                <a:solidFill>
                  <a:schemeClr val="bg1"/>
                </a:solidFill>
                <a:latin typeface="Arial" panose="020B0604020202020204" pitchFamily="34" charset="0"/>
                <a:cs typeface="Arial" panose="020B0604020202020204" pitchFamily="34" charset="0"/>
              </a:rPr>
              <a:t>Generates </a:t>
            </a:r>
            <a:r>
              <a:rPr lang="en-US" sz="1800" b="1" dirty="0">
                <a:solidFill>
                  <a:schemeClr val="accent1"/>
                </a:solidFill>
                <a:latin typeface="Arial" panose="020B0604020202020204" pitchFamily="34" charset="0"/>
                <a:cs typeface="Arial" panose="020B0604020202020204" pitchFamily="34" charset="0"/>
              </a:rPr>
              <a:t>SOFTWARE-DEFINED</a:t>
            </a:r>
            <a:r>
              <a:rPr lang="en-US" sz="1800" dirty="0">
                <a:solidFill>
                  <a:schemeClr val="bg1"/>
                </a:solidFill>
                <a:latin typeface="Arial" panose="020B0604020202020204" pitchFamily="34" charset="0"/>
                <a:cs typeface="Arial" panose="020B0604020202020204" pitchFamily="34" charset="0"/>
              </a:rPr>
              <a:t> protections and deploys</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 them at the appropriate </a:t>
            </a:r>
            <a:r>
              <a:rPr lang="en-US" sz="1800" b="1" dirty="0">
                <a:solidFill>
                  <a:schemeClr val="accent1"/>
                </a:solidFill>
                <a:latin typeface="Arial" panose="020B0604020202020204" pitchFamily="34" charset="0"/>
                <a:cs typeface="Arial" panose="020B0604020202020204" pitchFamily="34" charset="0"/>
              </a:rPr>
              <a:t>ENFORCEMENT</a:t>
            </a:r>
            <a:r>
              <a:rPr lang="en-US" sz="1800" dirty="0">
                <a:solidFill>
                  <a:schemeClr val="bg1"/>
                </a:solidFill>
                <a:latin typeface="Arial" panose="020B0604020202020204" pitchFamily="34" charset="0"/>
                <a:cs typeface="Arial" panose="020B0604020202020204" pitchFamily="34" charset="0"/>
              </a:rPr>
              <a:t> points.</a:t>
            </a:r>
          </a:p>
        </p:txBody>
      </p:sp>
      <p:pic>
        <p:nvPicPr>
          <p:cNvPr id="12" name="live feed ico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89534" y="5253345"/>
            <a:ext cx="1809762" cy="1043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1840663"/>
            <a:ext cx="12188824" cy="615935"/>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CONTROL </a:t>
            </a:r>
            <a:r>
              <a:rPr lang="en-US" b="1" kern="0" dirty="0" smtClean="0">
                <a:solidFill>
                  <a:schemeClr val="bg1"/>
                </a:solidFill>
                <a:latin typeface="+mn-lt"/>
              </a:rPr>
              <a:t>LAYER</a:t>
            </a:r>
            <a:r>
              <a:rPr lang="en-US" b="1" kern="0" dirty="0" smtClean="0">
                <a:solidFill>
                  <a:srgbClr val="FA6E8F"/>
                </a:solidFill>
                <a:latin typeface="+mn-lt"/>
              </a:rPr>
              <a:t> </a:t>
            </a:r>
          </a:p>
        </p:txBody>
      </p:sp>
    </p:spTree>
    <p:extLst>
      <p:ext uri="{BB962C8B-B14F-4D97-AF65-F5344CB8AC3E}">
        <p14:creationId xmlns:p14="http://schemas.microsoft.com/office/powerpoint/2010/main" val="412824340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944" y="2079183"/>
            <a:ext cx="6513122" cy="4467955"/>
          </a:xfrm>
          <a:prstGeom prst="rect">
            <a:avLst/>
          </a:prstGeom>
        </p:spPr>
      </p:pic>
      <p:sp>
        <p:nvSpPr>
          <p:cNvPr id="4" name="Footer Placeholder 5"/>
          <p:cNvSpPr>
            <a:spLocks noGrp="1"/>
          </p:cNvSpPr>
          <p:nvPr>
            <p:ph type="ftr" sz="quarter" idx="10"/>
          </p:nvPr>
        </p:nvSpPr>
        <p:spPr>
          <a:xfrm>
            <a:off x="4164013" y="6528126"/>
            <a:ext cx="3860800" cy="365125"/>
          </a:xfrm>
          <a:prstGeom prst="rect">
            <a:avLst/>
          </a:prstGeom>
        </p:spPr>
        <p:txBody>
          <a:bodyPr/>
          <a:lstStyle/>
          <a:p>
            <a:r>
              <a:rPr lang="en-US" dirty="0" smtClean="0"/>
              <a:t>[Confidential] For designated groups and individuals</a:t>
            </a:r>
            <a:endParaRPr lang="en-US" dirty="0"/>
          </a:p>
        </p:txBody>
      </p:sp>
      <p:sp>
        <p:nvSpPr>
          <p:cNvPr id="6" name="P_1"/>
          <p:cNvSpPr txBox="1"/>
          <p:nvPr/>
        </p:nvSpPr>
        <p:spPr>
          <a:xfrm>
            <a:off x="0" y="1510842"/>
            <a:ext cx="12188825" cy="954954"/>
          </a:xfrm>
          <a:prstGeom prst="rect">
            <a:avLst/>
          </a:prstGeom>
        </p:spPr>
        <p:txBody>
          <a:bodyPr wrap="square" rtlCol="0" anchor="t" anchorCtr="0">
            <a:noAutofit/>
          </a:bodyPr>
          <a:lstStyle/>
          <a:p>
            <a:pPr algn="ctr">
              <a:lnSpc>
                <a:spcPts val="2600"/>
              </a:lnSpc>
              <a:spcBef>
                <a:spcPts val="0"/>
              </a:spcBef>
            </a:pPr>
            <a:r>
              <a:rPr lang="en-US" sz="1800" kern="0" dirty="0" smtClean="0">
                <a:solidFill>
                  <a:schemeClr val="tx1">
                    <a:lumMod val="50000"/>
                  </a:schemeClr>
                </a:solidFill>
                <a:latin typeface="Arial" panose="020B0604020202020204" pitchFamily="34" charset="0"/>
                <a:cs typeface="Arial" panose="020B0604020202020204" pitchFamily="34" charset="0"/>
              </a:rPr>
              <a:t>Generate </a:t>
            </a:r>
            <a:r>
              <a:rPr lang="en-US" sz="1800" b="1" kern="0" dirty="0" smtClean="0">
                <a:solidFill>
                  <a:schemeClr val="tx1">
                    <a:lumMod val="50000"/>
                  </a:schemeClr>
                </a:solidFill>
                <a:latin typeface="Arial" panose="020B0604020202020204" pitchFamily="34" charset="0"/>
                <a:cs typeface="Arial" panose="020B0604020202020204" pitchFamily="34" charset="0"/>
              </a:rPr>
              <a:t>PROTECTIONS</a:t>
            </a:r>
            <a:endParaRPr lang="en-US" sz="2400" b="1" dirty="0" smtClean="0">
              <a:solidFill>
                <a:schemeClr val="tx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3275746" y="619125"/>
            <a:ext cx="1218883" cy="914400"/>
          </a:xfrm>
          <a:prstGeom prst="rect">
            <a:avLst/>
          </a:prstGeom>
        </p:spPr>
        <p:txBody>
          <a:bodyPr wrap="none" rtlCol="0" anchor="t" anchorCtr="0">
            <a:noAutofit/>
          </a:bodyPr>
          <a:lstStyle/>
          <a:p>
            <a:pPr marL="0" indent="0">
              <a:lnSpc>
                <a:spcPct val="90000"/>
              </a:lnSpc>
              <a:spcBef>
                <a:spcPts val="600"/>
              </a:spcBef>
              <a:buFont typeface="Arial" pitchFamily="34" charset="0"/>
              <a:buNone/>
            </a:pPr>
            <a:endParaRPr lang="en-US" sz="2400" kern="0" dirty="0" err="1" smtClean="0">
              <a:latin typeface="+mn-lt"/>
            </a:endParaRPr>
          </a:p>
        </p:txBody>
      </p:sp>
      <p:sp>
        <p:nvSpPr>
          <p:cNvPr id="7" name="TextBox 6"/>
          <p:cNvSpPr txBox="1"/>
          <p:nvPr/>
        </p:nvSpPr>
        <p:spPr>
          <a:xfrm>
            <a:off x="0" y="843846"/>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CONTROL </a:t>
            </a:r>
            <a:r>
              <a:rPr lang="en-US" b="1" kern="0" dirty="0">
                <a:latin typeface="+mn-lt"/>
              </a:rPr>
              <a:t>LAYER </a:t>
            </a:r>
          </a:p>
        </p:txBody>
      </p:sp>
    </p:spTree>
    <p:extLst>
      <p:ext uri="{BB962C8B-B14F-4D97-AF65-F5344CB8AC3E}">
        <p14:creationId xmlns:p14="http://schemas.microsoft.com/office/powerpoint/2010/main" val="118181045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network respeed_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2188825" cy="6858000"/>
          </a:xfrm>
          <a:prstGeom prst="rect">
            <a:avLst/>
          </a:prstGeom>
        </p:spPr>
      </p:pic>
      <p:sp>
        <p:nvSpPr>
          <p:cNvPr id="3" name="Rectangle 2"/>
          <p:cNvSpPr/>
          <p:nvPr/>
        </p:nvSpPr>
        <p:spPr bwMode="auto">
          <a:xfrm>
            <a:off x="4" y="2"/>
            <a:ext cx="12188825" cy="924025"/>
          </a:xfrm>
          <a:prstGeom prst="rect">
            <a:avLst/>
          </a:prstGeom>
          <a:solidFill>
            <a:srgbClr val="000000"/>
          </a:solidFill>
          <a:ln w="12700" algn="ctr">
            <a:noFill/>
            <a:miter lim="800000"/>
            <a:headEnd/>
            <a:tailEnd/>
          </a:ln>
          <a:effectLst/>
          <a:extLst/>
        </p:spPr>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a:solidFill>
                <a:srgbClr val="4D4D4F"/>
              </a:solidFill>
              <a:latin typeface="Calibri" panose="020F0502020204030204"/>
            </a:endParaRPr>
          </a:p>
        </p:txBody>
      </p:sp>
      <p:sp>
        <p:nvSpPr>
          <p:cNvPr id="2" name="Footer Placeholder 1"/>
          <p:cNvSpPr>
            <a:spLocks noGrp="1"/>
          </p:cNvSpPr>
          <p:nvPr>
            <p:ph type="ftr" sz="quarter" idx="10"/>
          </p:nvPr>
        </p:nvSpPr>
        <p:spPr/>
        <p:txBody>
          <a:bodyPr/>
          <a:lstStyle/>
          <a:p>
            <a:pPr>
              <a:buClr>
                <a:srgbClr val="E45785"/>
              </a:buClr>
            </a:pPr>
            <a:r>
              <a:rPr lang="en-US" smtClean="0">
                <a:solidFill>
                  <a:srgbClr val="E45785"/>
                </a:solidFill>
              </a:rPr>
              <a:t> [Internal Use] for Check Point employees​</a:t>
            </a:r>
            <a:endParaRPr lang="en-US" dirty="0">
              <a:solidFill>
                <a:srgbClr val="E45785"/>
              </a:solidFill>
            </a:endParaRPr>
          </a:p>
        </p:txBody>
      </p:sp>
      <p:sp>
        <p:nvSpPr>
          <p:cNvPr id="4" name="Date Placeholder 3" hidden="1"/>
          <p:cNvSpPr>
            <a:spLocks noGrp="1"/>
          </p:cNvSpPr>
          <p:nvPr>
            <p:ph type="dt" sz="quarter" idx="11"/>
          </p:nvPr>
        </p:nvSpPr>
        <p:spPr/>
        <p:txBody>
          <a:bodyPr/>
          <a:lstStyle/>
          <a:p>
            <a:pPr>
              <a:buClr>
                <a:srgbClr val="E45785"/>
              </a:buClr>
            </a:pPr>
            <a:endParaRPr lang="en-US" dirty="0">
              <a:solidFill>
                <a:srgbClr val="4D4D4F">
                  <a:tint val="75000"/>
                </a:srgbClr>
              </a:solidFill>
            </a:endParaRPr>
          </a:p>
        </p:txBody>
      </p:sp>
      <p:sp>
        <p:nvSpPr>
          <p:cNvPr id="7" name="Rectangle 6"/>
          <p:cNvSpPr/>
          <p:nvPr/>
        </p:nvSpPr>
        <p:spPr>
          <a:xfrm>
            <a:off x="102905" y="258673"/>
            <a:ext cx="11983453" cy="522000"/>
          </a:xfrm>
          <a:prstGeom prst="rect">
            <a:avLst/>
          </a:prstGeom>
        </p:spPr>
        <p:txBody>
          <a:bodyPr wrap="square" lIns="91432" tIns="45717" rIns="91432" bIns="45717">
            <a:spAutoFit/>
          </a:bodyPr>
          <a:lstStyle/>
          <a:p>
            <a:pPr algn="ctr">
              <a:lnSpc>
                <a:spcPts val="3199"/>
              </a:lnSpc>
              <a:spcBef>
                <a:spcPts val="0"/>
              </a:spcBef>
              <a:buClr>
                <a:srgbClr val="E45785"/>
              </a:buClr>
            </a:pPr>
            <a:r>
              <a:rPr lang="en-US" sz="3600" dirty="0">
                <a:solidFill>
                  <a:srgbClr val="FFFFFF"/>
                </a:solidFill>
                <a:latin typeface="Calibri" panose="020F0502020204030204" pitchFamily="34" charset="0"/>
              </a:rPr>
              <a:t>FRAMTIDENS FRÖN HAR REDAN BÖRJAT GRO</a:t>
            </a:r>
          </a:p>
        </p:txBody>
      </p:sp>
    </p:spTree>
    <p:extLst>
      <p:ext uri="{BB962C8B-B14F-4D97-AF65-F5344CB8AC3E}">
        <p14:creationId xmlns:p14="http://schemas.microsoft.com/office/powerpoint/2010/main" val="4279910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392280" y="2472029"/>
            <a:ext cx="7491022" cy="11976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4" name="Rectangle 13"/>
          <p:cNvSpPr/>
          <p:nvPr/>
        </p:nvSpPr>
        <p:spPr bwMode="auto">
          <a:xfrm>
            <a:off x="1392280" y="3892738"/>
            <a:ext cx="7491022" cy="11976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6" name="TextBox 5"/>
          <p:cNvSpPr txBox="1"/>
          <p:nvPr/>
        </p:nvSpPr>
        <p:spPr>
          <a:xfrm>
            <a:off x="1707272" y="2669971"/>
            <a:ext cx="6010240" cy="938036"/>
          </a:xfrm>
          <a:prstGeom prst="rect">
            <a:avLst/>
          </a:prstGeom>
        </p:spPr>
        <p:txBody>
          <a:bodyPr wrap="none" rtlCol="0" anchor="t" anchorCtr="0">
            <a:noAutofit/>
          </a:bodyPr>
          <a:lstStyle/>
          <a:p>
            <a:pPr>
              <a:lnSpc>
                <a:spcPct val="90000"/>
              </a:lnSpc>
              <a:spcBef>
                <a:spcPts val="600"/>
              </a:spcBef>
              <a:buSzPct val="115000"/>
            </a:pPr>
            <a:r>
              <a:rPr lang="en-US" sz="2000" kern="0" dirty="0" smtClean="0">
                <a:latin typeface="Arial" panose="020B0604020202020204" pitchFamily="34" charset="0"/>
                <a:cs typeface="Arial" panose="020B0604020202020204" pitchFamily="34" charset="0"/>
              </a:rPr>
              <a:t>Control interactions </a:t>
            </a:r>
            <a:br>
              <a:rPr lang="en-US" sz="2000" kern="0" dirty="0" smtClean="0">
                <a:latin typeface="Arial" panose="020B0604020202020204" pitchFamily="34" charset="0"/>
                <a:cs typeface="Arial" panose="020B0604020202020204" pitchFamily="34" charset="0"/>
              </a:rPr>
            </a:br>
            <a:r>
              <a:rPr lang="en-US" sz="2000" kern="0" dirty="0" smtClean="0">
                <a:latin typeface="Arial" panose="020B0604020202020204" pitchFamily="34" charset="0"/>
                <a:cs typeface="Arial" panose="020B0604020202020204" pitchFamily="34" charset="0"/>
              </a:rPr>
              <a:t>between users, assets, </a:t>
            </a:r>
            <a:br>
              <a:rPr lang="en-US" sz="2000" kern="0" dirty="0" smtClean="0">
                <a:latin typeface="Arial" panose="020B0604020202020204" pitchFamily="34" charset="0"/>
                <a:cs typeface="Arial" panose="020B0604020202020204" pitchFamily="34" charset="0"/>
              </a:rPr>
            </a:br>
            <a:r>
              <a:rPr lang="en-US" sz="2000" kern="0" dirty="0" smtClean="0">
                <a:latin typeface="Arial" panose="020B0604020202020204" pitchFamily="34" charset="0"/>
                <a:cs typeface="Arial" panose="020B0604020202020204" pitchFamily="34" charset="0"/>
              </a:rPr>
              <a:t>data and applications</a:t>
            </a:r>
          </a:p>
        </p:txBody>
      </p:sp>
      <p:sp>
        <p:nvSpPr>
          <p:cNvPr id="7" name="TextBox 6"/>
          <p:cNvSpPr txBox="1"/>
          <p:nvPr/>
        </p:nvSpPr>
        <p:spPr>
          <a:xfrm>
            <a:off x="1707273" y="4124300"/>
            <a:ext cx="5062220" cy="915110"/>
          </a:xfrm>
          <a:prstGeom prst="rect">
            <a:avLst/>
          </a:prstGeom>
        </p:spPr>
        <p:txBody>
          <a:bodyPr wrap="none" rtlCol="0" anchor="t" anchorCtr="0">
            <a:noAutofit/>
          </a:bodyPr>
          <a:lstStyle/>
          <a:p>
            <a:pPr>
              <a:lnSpc>
                <a:spcPct val="90000"/>
              </a:lnSpc>
              <a:spcBef>
                <a:spcPts val="600"/>
              </a:spcBef>
              <a:buSzPct val="115000"/>
            </a:pPr>
            <a:r>
              <a:rPr lang="en-US" sz="2000" kern="0" dirty="0" smtClean="0">
                <a:latin typeface="Arial" panose="020B0604020202020204" pitchFamily="34" charset="0"/>
                <a:cs typeface="Arial" panose="020B0604020202020204" pitchFamily="34" charset="0"/>
              </a:rPr>
              <a:t>Protect </a:t>
            </a:r>
            <a:r>
              <a:rPr lang="en-US" sz="2000" kern="0" dirty="0">
                <a:latin typeface="Arial" panose="020B0604020202020204" pitchFamily="34" charset="0"/>
                <a:cs typeface="Arial" panose="020B0604020202020204" pitchFamily="34" charset="0"/>
              </a:rPr>
              <a:t>data in </a:t>
            </a:r>
            <a:r>
              <a:rPr lang="en-US" sz="2000" kern="0" dirty="0" smtClean="0">
                <a:latin typeface="Arial" panose="020B0604020202020204" pitchFamily="34" charset="0"/>
                <a:cs typeface="Arial" panose="020B0604020202020204" pitchFamily="34" charset="0"/>
              </a:rPr>
              <a:t/>
            </a:r>
            <a:br>
              <a:rPr lang="en-US" sz="2000" kern="0" dirty="0" smtClean="0">
                <a:latin typeface="Arial" panose="020B0604020202020204" pitchFamily="34" charset="0"/>
                <a:cs typeface="Arial" panose="020B0604020202020204" pitchFamily="34" charset="0"/>
              </a:rPr>
            </a:br>
            <a:r>
              <a:rPr lang="en-US" sz="2000" kern="0" dirty="0" smtClean="0">
                <a:latin typeface="Arial" panose="020B0604020202020204" pitchFamily="34" charset="0"/>
                <a:cs typeface="Arial" panose="020B0604020202020204" pitchFamily="34" charset="0"/>
              </a:rPr>
              <a:t>motion and </a:t>
            </a:r>
            <a:r>
              <a:rPr lang="en-US" sz="2000" kern="0" dirty="0">
                <a:latin typeface="Arial" panose="020B0604020202020204" pitchFamily="34" charset="0"/>
                <a:cs typeface="Arial" panose="020B0604020202020204" pitchFamily="34" charset="0"/>
              </a:rPr>
              <a:t>at rest</a:t>
            </a:r>
          </a:p>
        </p:txBody>
      </p:sp>
      <p:sp>
        <p:nvSpPr>
          <p:cNvPr id="9"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pic>
        <p:nvPicPr>
          <p:cNvPr id="5" name="Picture 4"/>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5518148" y="2147299"/>
            <a:ext cx="6114746" cy="4418412"/>
          </a:xfrm>
          <a:prstGeom prst="rect">
            <a:avLst/>
          </a:prstGeom>
          <a:noFill/>
          <a:ln>
            <a:noFill/>
          </a:ln>
        </p:spPr>
      </p:pic>
      <p:sp>
        <p:nvSpPr>
          <p:cNvPr id="3" name="TextBox 2"/>
          <p:cNvSpPr txBox="1"/>
          <p:nvPr/>
        </p:nvSpPr>
        <p:spPr>
          <a:xfrm>
            <a:off x="0" y="920088"/>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ACCESS CONTROL AND </a:t>
            </a:r>
          </a:p>
          <a:p>
            <a:pPr marL="0" indent="0" algn="ctr">
              <a:lnSpc>
                <a:spcPct val="90000"/>
              </a:lnSpc>
              <a:spcBef>
                <a:spcPts val="600"/>
              </a:spcBef>
              <a:buFont typeface="Arial" pitchFamily="34" charset="0"/>
              <a:buNone/>
            </a:pPr>
            <a:r>
              <a:rPr lang="en-US" b="1" kern="0" dirty="0" smtClean="0">
                <a:solidFill>
                  <a:srgbClr val="FA6E8F"/>
                </a:solidFill>
                <a:latin typeface="+mn-lt"/>
              </a:rPr>
              <a:t>DATA PROTECTION </a:t>
            </a:r>
          </a:p>
        </p:txBody>
      </p:sp>
    </p:spTree>
    <p:extLst>
      <p:ext uri="{BB962C8B-B14F-4D97-AF65-F5344CB8AC3E}">
        <p14:creationId xmlns:p14="http://schemas.microsoft.com/office/powerpoint/2010/main" val="395863946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5"/>
          <p:cNvSpPr>
            <a:spLocks noGrp="1"/>
          </p:cNvSpPr>
          <p:nvPr>
            <p:ph type="ftr" sz="quarter" idx="10"/>
          </p:nvPr>
        </p:nvSpPr>
        <p:spPr>
          <a:prstGeom prst="rect">
            <a:avLst/>
          </a:prstGeom>
        </p:spPr>
        <p:txBody>
          <a:bodyPr/>
          <a:lstStyle/>
          <a:p>
            <a:r>
              <a:rPr lang="en-US" dirty="0" smtClean="0"/>
              <a:t>[Confidential] For designated groups and individuals</a:t>
            </a:r>
            <a:endParaRPr lang="en-US" dirty="0"/>
          </a:p>
        </p:txBody>
      </p:sp>
      <p:grpSp>
        <p:nvGrpSpPr>
          <p:cNvPr id="3" name="Group 2"/>
          <p:cNvGrpSpPr/>
          <p:nvPr/>
        </p:nvGrpSpPr>
        <p:grpSpPr>
          <a:xfrm>
            <a:off x="3660973" y="2386415"/>
            <a:ext cx="4471311" cy="3367921"/>
            <a:chOff x="2746444" y="2386414"/>
            <a:chExt cx="3354357" cy="3367921"/>
          </a:xfrm>
        </p:grpSpPr>
        <p:pic>
          <p:nvPicPr>
            <p:cNvPr id="6" name="Picture 4" descr="C:\Work in Progress\PPT\~components\us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444" y="4753136"/>
              <a:ext cx="866730" cy="1001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Work in Progress\PPT\~components\user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791" y="2386414"/>
              <a:ext cx="935010" cy="11057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Work in Progress\PPT\~components\user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6444" y="2439755"/>
              <a:ext cx="898780" cy="10130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Work in Progress\PPT\~components\ce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123" y="5084369"/>
              <a:ext cx="282347" cy="6643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Work in Progress\PPT\~components\serv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313" y="3775290"/>
              <a:ext cx="584992" cy="802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Work in Progress\PPT\~components\serv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801" y="3823855"/>
              <a:ext cx="584992" cy="8027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4233380" y="2946276"/>
              <a:ext cx="447857" cy="411130"/>
            </a:xfrm>
            <a:prstGeom prst="rect">
              <a:avLst/>
            </a:prstGeom>
            <a:noFill/>
            <a:ln w="57150" algn="ctr">
              <a:solidFill>
                <a:schemeClr val="tx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3" name="Rectangle 12"/>
            <p:cNvSpPr/>
            <p:nvPr/>
          </p:nvSpPr>
          <p:spPr bwMode="auto">
            <a:xfrm>
              <a:off x="4233380" y="4074264"/>
              <a:ext cx="447857" cy="411130"/>
            </a:xfrm>
            <a:prstGeom prst="rect">
              <a:avLst/>
            </a:prstGeom>
            <a:noFill/>
            <a:ln w="57150" algn="ctr">
              <a:solidFill>
                <a:schemeClr val="tx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4" name="Rectangle 13"/>
            <p:cNvSpPr/>
            <p:nvPr/>
          </p:nvSpPr>
          <p:spPr bwMode="auto">
            <a:xfrm>
              <a:off x="4253952" y="5225795"/>
              <a:ext cx="447857" cy="411130"/>
            </a:xfrm>
            <a:prstGeom prst="rect">
              <a:avLst/>
            </a:prstGeom>
            <a:noFill/>
            <a:ln w="57150" algn="ctr">
              <a:solidFill>
                <a:schemeClr val="tx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pic>
          <p:nvPicPr>
            <p:cNvPr id="15" name="Picture 9" descr="C:\Work in Progress\PPT\~components\yes.png"/>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3952" y="4731620"/>
              <a:ext cx="758662" cy="805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Work in Progress\PPT\~components\x.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9199" y="4004948"/>
              <a:ext cx="564356" cy="5625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Work in Progress\PPT\~components\x.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4613" y="2820034"/>
              <a:ext cx="564356" cy="56258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8920" y="1488245"/>
            <a:ext cx="12188824" cy="369332"/>
          </a:xfrm>
          <a:prstGeom prst="rect">
            <a:avLst/>
          </a:prstGeom>
          <a:noFill/>
        </p:spPr>
        <p:txBody>
          <a:bodyPr wrap="square" rtlCol="0">
            <a:spAutoFit/>
          </a:bodyPr>
          <a:lstStyle/>
          <a:p>
            <a:pPr algn="ctr"/>
            <a:r>
              <a:rPr lang="en-US" sz="1800" dirty="0" smtClean="0">
                <a:solidFill>
                  <a:schemeClr val="tx1">
                    <a:lumMod val="50000"/>
                  </a:schemeClr>
                </a:solidFill>
                <a:latin typeface="Arial" panose="020B0604020202020204" pitchFamily="34" charset="0"/>
                <a:cs typeface="Arial" panose="020B0604020202020204" pitchFamily="34" charset="0"/>
              </a:rPr>
              <a:t>Controls </a:t>
            </a:r>
            <a:r>
              <a:rPr lang="en-US" sz="1800" dirty="0">
                <a:solidFill>
                  <a:schemeClr val="tx1">
                    <a:lumMod val="50000"/>
                  </a:schemeClr>
                </a:solidFill>
                <a:latin typeface="Arial" panose="020B0604020202020204" pitchFamily="34" charset="0"/>
                <a:cs typeface="Arial" panose="020B0604020202020204" pitchFamily="34" charset="0"/>
              </a:rPr>
              <a:t>interactions between </a:t>
            </a:r>
            <a:r>
              <a:rPr lang="en-US" sz="1800" b="1" dirty="0" smtClean="0">
                <a:solidFill>
                  <a:schemeClr val="tx1">
                    <a:lumMod val="50000"/>
                  </a:schemeClr>
                </a:solidFill>
                <a:latin typeface="Arial" panose="020B0604020202020204" pitchFamily="34" charset="0"/>
                <a:cs typeface="Arial" panose="020B0604020202020204" pitchFamily="34" charset="0"/>
              </a:rPr>
              <a:t>USERS, ASSETS, DATA </a:t>
            </a:r>
            <a:r>
              <a:rPr lang="en-US" sz="1800" dirty="0" smtClean="0">
                <a:solidFill>
                  <a:schemeClr val="tx1">
                    <a:lumMod val="50000"/>
                  </a:schemeClr>
                </a:solidFill>
                <a:latin typeface="Arial" panose="020B0604020202020204" pitchFamily="34" charset="0"/>
                <a:cs typeface="Arial" panose="020B0604020202020204" pitchFamily="34" charset="0"/>
              </a:rPr>
              <a:t>and</a:t>
            </a:r>
            <a:r>
              <a:rPr lang="en-US" sz="1800" b="1" dirty="0" smtClean="0">
                <a:solidFill>
                  <a:schemeClr val="tx1">
                    <a:lumMod val="50000"/>
                  </a:schemeClr>
                </a:solidFill>
                <a:latin typeface="Arial" panose="020B0604020202020204" pitchFamily="34" charset="0"/>
                <a:cs typeface="Arial" panose="020B0604020202020204" pitchFamily="34" charset="0"/>
              </a:rPr>
              <a:t> APPLICATIONS</a:t>
            </a:r>
            <a:r>
              <a:rPr lang="en-US" sz="1800" dirty="0" smtClean="0">
                <a:solidFill>
                  <a:schemeClr val="tx1">
                    <a:lumMod val="50000"/>
                  </a:schemeClr>
                </a:solidFill>
                <a:latin typeface="Arial" panose="020B0604020202020204" pitchFamily="34" charset="0"/>
                <a:cs typeface="Arial" panose="020B0604020202020204" pitchFamily="34" charset="0"/>
              </a:rPr>
              <a:t> </a:t>
            </a:r>
            <a:endParaRPr lang="en-US" sz="1800" dirty="0">
              <a:solidFill>
                <a:schemeClr val="tx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1" y="943177"/>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NEXT GENERATION </a:t>
            </a:r>
            <a:r>
              <a:rPr lang="en-US" b="1" kern="0" dirty="0" smtClean="0">
                <a:latin typeface="+mn-lt"/>
              </a:rPr>
              <a:t>FIREWALL</a:t>
            </a:r>
          </a:p>
        </p:txBody>
      </p:sp>
    </p:spTree>
    <p:extLst>
      <p:ext uri="{BB962C8B-B14F-4D97-AF65-F5344CB8AC3E}">
        <p14:creationId xmlns:p14="http://schemas.microsoft.com/office/powerpoint/2010/main" val="123692525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
            <a:ext cx="11382375" cy="684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3050"/>
            <a:ext cx="130587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0" y="1714500"/>
            <a:ext cx="11991975" cy="333375"/>
          </a:xfrm>
          <a:prstGeom prst="rect">
            <a:avLst/>
          </a:prstGeom>
          <a:noFill/>
          <a:ln w="28575" algn="ctr">
            <a:solidFill>
              <a:srgbClr val="FF0000"/>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smtClean="0">
              <a:latin typeface="Calibri Light" charset="0"/>
              <a:ea typeface="Calibri Light" charset="0"/>
              <a:cs typeface="Calibri Light" charset="0"/>
            </a:endParaRPr>
          </a:p>
        </p:txBody>
      </p:sp>
      <p:sp>
        <p:nvSpPr>
          <p:cNvPr id="4" name="Rectangle 3"/>
          <p:cNvSpPr/>
          <p:nvPr/>
        </p:nvSpPr>
        <p:spPr bwMode="auto">
          <a:xfrm>
            <a:off x="9534525" y="2752725"/>
            <a:ext cx="1419225" cy="742950"/>
          </a:xfrm>
          <a:prstGeom prst="rect">
            <a:avLst/>
          </a:prstGeom>
          <a:noFill/>
          <a:ln w="28575" algn="ctr">
            <a:solidFill>
              <a:srgbClr val="FF0000"/>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smtClean="0">
              <a:latin typeface="Calibri Light" charset="0"/>
              <a:ea typeface="Calibri Light" charset="0"/>
              <a:cs typeface="Calibri Light" charset="0"/>
            </a:endParaRPr>
          </a:p>
        </p:txBody>
      </p:sp>
      <p:sp>
        <p:nvSpPr>
          <p:cNvPr id="5" name="Rectangle 4"/>
          <p:cNvSpPr/>
          <p:nvPr/>
        </p:nvSpPr>
        <p:spPr bwMode="auto">
          <a:xfrm>
            <a:off x="8382000" y="4095750"/>
            <a:ext cx="1152525" cy="457200"/>
          </a:xfrm>
          <a:prstGeom prst="rect">
            <a:avLst/>
          </a:prstGeom>
          <a:noFill/>
          <a:ln w="28575" algn="ctr">
            <a:solidFill>
              <a:srgbClr val="FF0000"/>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smtClean="0">
              <a:latin typeface="Calibri Light" charset="0"/>
              <a:ea typeface="Calibri Light" charset="0"/>
              <a:cs typeface="Calibri Light" charset="0"/>
            </a:endParaRPr>
          </a:p>
        </p:txBody>
      </p:sp>
    </p:spTree>
    <p:extLst>
      <p:ext uri="{BB962C8B-B14F-4D97-AF65-F5344CB8AC3E}">
        <p14:creationId xmlns:p14="http://schemas.microsoft.com/office/powerpoint/2010/main" val="2418932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sp>
        <p:nvSpPr>
          <p:cNvPr id="2" name="TextBox 1"/>
          <p:cNvSpPr txBox="1"/>
          <p:nvPr/>
        </p:nvSpPr>
        <p:spPr>
          <a:xfrm>
            <a:off x="0" y="4484490"/>
            <a:ext cx="12188825" cy="914400"/>
          </a:xfrm>
          <a:prstGeom prst="rect">
            <a:avLst/>
          </a:prstGeom>
        </p:spPr>
        <p:txBody>
          <a:bodyPr wrap="none" rtlCol="0" anchor="t" anchorCtr="0">
            <a:noAutofit/>
          </a:bodyPr>
          <a:lstStyle/>
          <a:p>
            <a:pPr algn="ctr">
              <a:lnSpc>
                <a:spcPct val="90000"/>
              </a:lnSpc>
              <a:spcBef>
                <a:spcPts val="600"/>
              </a:spcBef>
            </a:pPr>
            <a:r>
              <a:rPr lang="en-US" sz="6600" b="1" kern="0" spc="600" dirty="0">
                <a:solidFill>
                  <a:srgbClr val="E45785"/>
                </a:solidFill>
              </a:rPr>
              <a:t>BUT…</a:t>
            </a:r>
          </a:p>
          <a:p>
            <a:pPr marL="0" indent="0" algn="ctr">
              <a:lnSpc>
                <a:spcPct val="90000"/>
              </a:lnSpc>
              <a:spcBef>
                <a:spcPts val="600"/>
              </a:spcBef>
              <a:buFont typeface="Arial" pitchFamily="34" charset="0"/>
              <a:buNone/>
            </a:pPr>
            <a:endParaRPr lang="en-US" sz="4400" kern="0" dirty="0" err="1" smtClean="0">
              <a:solidFill>
                <a:schemeClr val="tx1">
                  <a:lumMod val="50000"/>
                </a:schemeClr>
              </a:solidFill>
              <a:latin typeface="+mn-lt"/>
            </a:endParaRPr>
          </a:p>
        </p:txBody>
      </p:sp>
      <p:sp>
        <p:nvSpPr>
          <p:cNvPr id="3" name="TextBox 2"/>
          <p:cNvSpPr txBox="1"/>
          <p:nvPr/>
        </p:nvSpPr>
        <p:spPr>
          <a:xfrm>
            <a:off x="0" y="1876425"/>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3600" b="1" kern="0" dirty="0" smtClean="0">
                <a:latin typeface="+mn-lt"/>
              </a:rPr>
              <a:t>MOST ORGANIZATIONS ARE </a:t>
            </a:r>
          </a:p>
          <a:p>
            <a:pPr marL="0" indent="0" algn="ctr">
              <a:lnSpc>
                <a:spcPct val="90000"/>
              </a:lnSpc>
              <a:spcBef>
                <a:spcPts val="600"/>
              </a:spcBef>
              <a:buFont typeface="Arial" pitchFamily="34" charset="0"/>
              <a:buNone/>
            </a:pPr>
            <a:r>
              <a:rPr lang="en-US" sz="3600" b="1" kern="0" dirty="0" smtClean="0">
                <a:latin typeface="+mn-lt"/>
              </a:rPr>
              <a:t>USING </a:t>
            </a:r>
            <a:r>
              <a:rPr lang="en-US" sz="3600" b="1" kern="0" dirty="0" smtClean="0">
                <a:solidFill>
                  <a:srgbClr val="E45785"/>
                </a:solidFill>
                <a:latin typeface="+mn-lt"/>
              </a:rPr>
              <a:t>FIREWALLS </a:t>
            </a:r>
            <a:r>
              <a:rPr lang="en-US" sz="3600" b="1" kern="0" dirty="0" smtClean="0">
                <a:latin typeface="+mn-lt"/>
              </a:rPr>
              <a:t>TODAY </a:t>
            </a:r>
          </a:p>
          <a:p>
            <a:pPr marL="0" indent="0" algn="ctr">
              <a:lnSpc>
                <a:spcPct val="90000"/>
              </a:lnSpc>
              <a:spcBef>
                <a:spcPts val="600"/>
              </a:spcBef>
              <a:buFont typeface="Arial" pitchFamily="34" charset="0"/>
              <a:buNone/>
            </a:pPr>
            <a:r>
              <a:rPr lang="en-US" sz="3600" b="1" kern="0" dirty="0" smtClean="0">
                <a:latin typeface="+mn-lt"/>
              </a:rPr>
              <a:t>AND IT WORKS QUITE </a:t>
            </a:r>
          </a:p>
          <a:p>
            <a:pPr marL="0" indent="0" algn="ctr">
              <a:lnSpc>
                <a:spcPct val="90000"/>
              </a:lnSpc>
              <a:spcBef>
                <a:spcPts val="600"/>
              </a:spcBef>
              <a:buFont typeface="Arial" pitchFamily="34" charset="0"/>
              <a:buNone/>
            </a:pPr>
            <a:r>
              <a:rPr lang="en-US" sz="3600" b="1" kern="0" dirty="0" smtClean="0">
                <a:latin typeface="+mn-lt"/>
              </a:rPr>
              <a:t>WELL…</a:t>
            </a:r>
          </a:p>
        </p:txBody>
      </p:sp>
    </p:spTree>
    <p:extLst>
      <p:ext uri="{BB962C8B-B14F-4D97-AF65-F5344CB8AC3E}">
        <p14:creationId xmlns:p14="http://schemas.microsoft.com/office/powerpoint/2010/main" val="2815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_1"/>
          <p:cNvSpPr txBox="1"/>
          <p:nvPr/>
        </p:nvSpPr>
        <p:spPr>
          <a:xfrm>
            <a:off x="-33106" y="4767089"/>
            <a:ext cx="12188825" cy="909915"/>
          </a:xfrm>
          <a:prstGeom prst="rect">
            <a:avLst/>
          </a:prstGeom>
        </p:spPr>
        <p:txBody>
          <a:bodyPr wrap="square" rtlCol="0" anchor="t" anchorCtr="0">
            <a:noAutofit/>
          </a:bodyPr>
          <a:lstStyle/>
          <a:p>
            <a:pPr algn="ctr">
              <a:lnSpc>
                <a:spcPts val="4000"/>
              </a:lnSpc>
              <a:spcBef>
                <a:spcPts val="600"/>
              </a:spcBef>
            </a:pPr>
            <a:endParaRPr lang="en-US" sz="3200" b="1" kern="0" spc="1200" dirty="0">
              <a:solidFill>
                <a:schemeClr val="accent1"/>
              </a:solidFill>
              <a:latin typeface="+mn-lt"/>
              <a:cs typeface="Arial" panose="020B0604020202020204" pitchFamily="34" charset="0"/>
            </a:endParaRPr>
          </a:p>
        </p:txBody>
      </p:sp>
      <p:sp>
        <p:nvSpPr>
          <p:cNvPr id="7" name="Rectangle 6"/>
          <p:cNvSpPr/>
          <p:nvPr/>
        </p:nvSpPr>
        <p:spPr bwMode="auto">
          <a:xfrm>
            <a:off x="1" y="4145067"/>
            <a:ext cx="12188825" cy="1538267"/>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920" r="23434" b="9328"/>
          <a:stretch/>
        </p:blipFill>
        <p:spPr>
          <a:xfrm>
            <a:off x="-33106" y="0"/>
            <a:ext cx="9662428" cy="6096000"/>
          </a:xfrm>
          <a:prstGeom prst="rect">
            <a:avLst/>
          </a:prstGeom>
        </p:spPr>
      </p:pic>
      <p:sp>
        <p:nvSpPr>
          <p:cNvPr id="9"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2" name="TextBox 1"/>
          <p:cNvSpPr txBox="1"/>
          <p:nvPr/>
        </p:nvSpPr>
        <p:spPr>
          <a:xfrm>
            <a:off x="3" y="4437248"/>
            <a:ext cx="12155716"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chemeClr val="bg1"/>
                </a:solidFill>
                <a:latin typeface="+mn-lt"/>
              </a:rPr>
              <a:t>WHAT ABOUT PROTECTING AGAINST </a:t>
            </a:r>
          </a:p>
          <a:p>
            <a:pPr marL="0" indent="0" algn="ctr">
              <a:lnSpc>
                <a:spcPct val="90000"/>
              </a:lnSpc>
              <a:spcBef>
                <a:spcPts val="600"/>
              </a:spcBef>
              <a:buFont typeface="Arial" pitchFamily="34" charset="0"/>
              <a:buNone/>
            </a:pPr>
            <a:r>
              <a:rPr lang="en-US" b="1" kern="0" dirty="0" smtClean="0">
                <a:solidFill>
                  <a:srgbClr val="FA6E8F"/>
                </a:solidFill>
                <a:latin typeface="+mn-lt"/>
              </a:rPr>
              <a:t>THE BAD GUYS?</a:t>
            </a:r>
          </a:p>
        </p:txBody>
      </p:sp>
    </p:spTree>
    <p:extLst>
      <p:ext uri="{BB962C8B-B14F-4D97-AF65-F5344CB8AC3E}">
        <p14:creationId xmlns:p14="http://schemas.microsoft.com/office/powerpoint/2010/main" val="200709738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712137" y="2120609"/>
            <a:ext cx="3062156" cy="349015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20" name="Rectangle 19"/>
          <p:cNvSpPr/>
          <p:nvPr/>
        </p:nvSpPr>
        <p:spPr bwMode="auto">
          <a:xfrm>
            <a:off x="4394761" y="2120608"/>
            <a:ext cx="3062156" cy="349015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9" name="Rectangle 18"/>
          <p:cNvSpPr/>
          <p:nvPr/>
        </p:nvSpPr>
        <p:spPr bwMode="auto">
          <a:xfrm>
            <a:off x="1091384" y="2120609"/>
            <a:ext cx="3062156" cy="349015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4" name="Box_1"/>
          <p:cNvSpPr/>
          <p:nvPr/>
        </p:nvSpPr>
        <p:spPr bwMode="auto">
          <a:xfrm>
            <a:off x="1091384" y="2120608"/>
            <a:ext cx="3062156" cy="683698"/>
          </a:xfrm>
          <a:prstGeom prst="rect">
            <a:avLst/>
          </a:prstGeom>
          <a:solidFill>
            <a:schemeClr val="accent1">
              <a:lumMod val="60000"/>
              <a:lumOff val="4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Know</a:t>
            </a:r>
          </a:p>
          <a:p>
            <a:pPr algn="ctr">
              <a:lnSpc>
                <a:spcPts val="2000"/>
              </a:lnSpc>
              <a:spcBef>
                <a:spcPts val="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Knows</a:t>
            </a:r>
            <a:endParaRPr lang="en-US" sz="2000" b="1" dirty="0">
              <a:solidFill>
                <a:schemeClr val="bg1"/>
              </a:solidFill>
              <a:latin typeface="Arial" panose="020B0604020202020204" pitchFamily="34" charset="0"/>
              <a:cs typeface="Arial" panose="020B0604020202020204" pitchFamily="34" charset="0"/>
            </a:endParaRPr>
          </a:p>
        </p:txBody>
      </p:sp>
      <p:sp>
        <p:nvSpPr>
          <p:cNvPr id="5" name="Box_1"/>
          <p:cNvSpPr/>
          <p:nvPr/>
        </p:nvSpPr>
        <p:spPr bwMode="auto">
          <a:xfrm>
            <a:off x="4400859" y="2120608"/>
            <a:ext cx="3056057" cy="683698"/>
          </a:xfrm>
          <a:prstGeom prst="rect">
            <a:avLst/>
          </a:prstGeom>
          <a:solidFill>
            <a:schemeClr val="accent1"/>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Know</a:t>
            </a:r>
          </a:p>
          <a:p>
            <a:pPr algn="ctr">
              <a:lnSpc>
                <a:spcPts val="2000"/>
              </a:lnSpc>
              <a:spcBef>
                <a:spcPts val="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Unknowns</a:t>
            </a:r>
            <a:endParaRPr lang="en-US" sz="2000" b="1" dirty="0">
              <a:solidFill>
                <a:schemeClr val="bg1"/>
              </a:solidFill>
              <a:latin typeface="Arial" panose="020B0604020202020204" pitchFamily="34" charset="0"/>
              <a:cs typeface="Arial" panose="020B0604020202020204" pitchFamily="34" charset="0"/>
            </a:endParaRPr>
          </a:p>
        </p:txBody>
      </p:sp>
      <p:sp>
        <p:nvSpPr>
          <p:cNvPr id="6" name="Box_1"/>
          <p:cNvSpPr/>
          <p:nvPr/>
        </p:nvSpPr>
        <p:spPr bwMode="auto">
          <a:xfrm>
            <a:off x="7721888" y="2120608"/>
            <a:ext cx="3062156" cy="683698"/>
          </a:xfrm>
          <a:prstGeom prst="rect">
            <a:avLst/>
          </a:prstGeom>
          <a:solidFill>
            <a:schemeClr val="accent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Unknown</a:t>
            </a:r>
            <a:endParaRPr lang="en-US" sz="2000" b="1" dirty="0">
              <a:solidFill>
                <a:schemeClr val="bg1"/>
              </a:solidFill>
              <a:latin typeface="Arial" panose="020B0604020202020204" pitchFamily="34" charset="0"/>
              <a:cs typeface="Arial" panose="020B0604020202020204" pitchFamily="34" charset="0"/>
            </a:endParaRPr>
          </a:p>
          <a:p>
            <a:pPr algn="ctr">
              <a:lnSpc>
                <a:spcPts val="2000"/>
              </a:lnSpc>
              <a:spcBef>
                <a:spcPts val="0"/>
              </a:spcBef>
              <a:spcAft>
                <a:spcPts val="0"/>
              </a:spcAft>
              <a:buSzPct val="115000"/>
            </a:pPr>
            <a:r>
              <a:rPr lang="en-US" sz="2000" b="1" dirty="0" smtClean="0">
                <a:solidFill>
                  <a:schemeClr val="bg1"/>
                </a:solidFill>
                <a:latin typeface="Arial" panose="020B0604020202020204" pitchFamily="34" charset="0"/>
                <a:cs typeface="Arial" panose="020B0604020202020204" pitchFamily="34" charset="0"/>
              </a:rPr>
              <a:t>Unknowns</a:t>
            </a:r>
            <a:endParaRPr lang="en-US" sz="20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100242" y="2871699"/>
            <a:ext cx="3047205" cy="642851"/>
          </a:xfrm>
          <a:prstGeom prst="rect">
            <a:avLst/>
          </a:prstGeom>
        </p:spPr>
        <p:txBody>
          <a:bodyPr wrap="none" rtlCol="0" anchor="t" anchorCtr="0">
            <a:noAutofit/>
          </a:bodyPr>
          <a:lstStyle/>
          <a:p>
            <a:pPr marL="0" indent="0" algn="ctr">
              <a:lnSpc>
                <a:spcPct val="90000"/>
              </a:lnSpc>
              <a:spcBef>
                <a:spcPts val="0"/>
              </a:spcBef>
              <a:buFont typeface="Arial" pitchFamily="34" charset="0"/>
              <a:buNone/>
            </a:pPr>
            <a:r>
              <a:rPr lang="en-US" sz="1800" kern="0" dirty="0" smtClean="0">
                <a:solidFill>
                  <a:schemeClr val="tx1">
                    <a:lumMod val="50000"/>
                  </a:schemeClr>
                </a:solidFill>
                <a:latin typeface="Arial" panose="020B0604020202020204" pitchFamily="34" charset="0"/>
                <a:cs typeface="Arial" panose="020B0604020202020204" pitchFamily="34" charset="0"/>
              </a:rPr>
              <a:t>Threats we </a:t>
            </a:r>
            <a:br>
              <a:rPr lang="en-US" sz="1800" kern="0" dirty="0" smtClean="0">
                <a:solidFill>
                  <a:schemeClr val="tx1">
                    <a:lumMod val="50000"/>
                  </a:schemeClr>
                </a:solidFill>
                <a:latin typeface="Arial" panose="020B0604020202020204" pitchFamily="34" charset="0"/>
                <a:cs typeface="Arial" panose="020B0604020202020204" pitchFamily="34" charset="0"/>
              </a:rPr>
            </a:br>
            <a:r>
              <a:rPr lang="en-US" sz="1800" kern="0" dirty="0" smtClean="0">
                <a:solidFill>
                  <a:schemeClr val="tx1">
                    <a:lumMod val="50000"/>
                  </a:schemeClr>
                </a:solidFill>
                <a:latin typeface="Arial" panose="020B0604020202020204" pitchFamily="34" charset="0"/>
                <a:cs typeface="Arial" panose="020B0604020202020204" pitchFamily="34" charset="0"/>
              </a:rPr>
              <a:t>know we know</a:t>
            </a:r>
          </a:p>
        </p:txBody>
      </p:sp>
      <p:sp>
        <p:nvSpPr>
          <p:cNvPr id="8" name="TextBox 7"/>
          <p:cNvSpPr txBox="1"/>
          <p:nvPr/>
        </p:nvSpPr>
        <p:spPr>
          <a:xfrm>
            <a:off x="4394761" y="2847422"/>
            <a:ext cx="3062156" cy="961510"/>
          </a:xfrm>
          <a:prstGeom prst="rect">
            <a:avLst/>
          </a:prstGeom>
        </p:spPr>
        <p:txBody>
          <a:bodyPr wrap="none" rtlCol="0" anchor="t" anchorCtr="0">
            <a:noAutofit/>
          </a:bodyPr>
          <a:lstStyle/>
          <a:p>
            <a:pPr marL="0" indent="0" algn="ctr">
              <a:lnSpc>
                <a:spcPct val="90000"/>
              </a:lnSpc>
              <a:spcBef>
                <a:spcPts val="0"/>
              </a:spcBef>
              <a:buFont typeface="Arial" pitchFamily="34" charset="0"/>
              <a:buNone/>
            </a:pPr>
            <a:r>
              <a:rPr lang="en-US" sz="1800" kern="0" dirty="0" smtClean="0">
                <a:solidFill>
                  <a:schemeClr val="tx1">
                    <a:lumMod val="50000"/>
                  </a:schemeClr>
                </a:solidFill>
                <a:latin typeface="Arial" panose="020B0604020202020204" pitchFamily="34" charset="0"/>
                <a:cs typeface="Arial" panose="020B0604020202020204" pitchFamily="34" charset="0"/>
              </a:rPr>
              <a:t>Threats we know we </a:t>
            </a:r>
          </a:p>
          <a:p>
            <a:pPr marL="0" indent="0" algn="ctr">
              <a:lnSpc>
                <a:spcPct val="90000"/>
              </a:lnSpc>
              <a:spcBef>
                <a:spcPts val="0"/>
              </a:spcBef>
              <a:buFont typeface="Arial" pitchFamily="34" charset="0"/>
              <a:buNone/>
            </a:pPr>
            <a:r>
              <a:rPr lang="en-US" sz="1800" kern="0" dirty="0" smtClean="0">
                <a:solidFill>
                  <a:schemeClr val="tx1">
                    <a:lumMod val="50000"/>
                  </a:schemeClr>
                </a:solidFill>
                <a:latin typeface="Arial" panose="020B0604020202020204" pitchFamily="34" charset="0"/>
                <a:cs typeface="Arial" panose="020B0604020202020204" pitchFamily="34" charset="0"/>
              </a:rPr>
              <a:t>don’t know</a:t>
            </a:r>
          </a:p>
        </p:txBody>
      </p:sp>
      <p:sp>
        <p:nvSpPr>
          <p:cNvPr id="9" name="TextBox 8"/>
          <p:cNvSpPr txBox="1"/>
          <p:nvPr/>
        </p:nvSpPr>
        <p:spPr>
          <a:xfrm>
            <a:off x="7712136" y="2847422"/>
            <a:ext cx="3062157" cy="961510"/>
          </a:xfrm>
          <a:prstGeom prst="rect">
            <a:avLst/>
          </a:prstGeom>
        </p:spPr>
        <p:txBody>
          <a:bodyPr wrap="none" rtlCol="0" anchor="t" anchorCtr="0">
            <a:noAutofit/>
          </a:bodyPr>
          <a:lstStyle/>
          <a:p>
            <a:pPr marL="0" indent="0" algn="ctr">
              <a:lnSpc>
                <a:spcPct val="90000"/>
              </a:lnSpc>
              <a:spcBef>
                <a:spcPts val="0"/>
              </a:spcBef>
              <a:buFont typeface="Arial" pitchFamily="34" charset="0"/>
              <a:buNone/>
            </a:pPr>
            <a:r>
              <a:rPr lang="en-US" sz="1800" kern="0" dirty="0" smtClean="0">
                <a:solidFill>
                  <a:schemeClr val="tx1">
                    <a:lumMod val="50000"/>
                  </a:schemeClr>
                </a:solidFill>
                <a:latin typeface="Arial" panose="020B0604020202020204" pitchFamily="34" charset="0"/>
                <a:cs typeface="Arial" panose="020B0604020202020204" pitchFamily="34" charset="0"/>
              </a:rPr>
              <a:t>Threats we don’t </a:t>
            </a:r>
            <a:br>
              <a:rPr lang="en-US" sz="1800" kern="0" dirty="0" smtClean="0">
                <a:solidFill>
                  <a:schemeClr val="tx1">
                    <a:lumMod val="50000"/>
                  </a:schemeClr>
                </a:solidFill>
                <a:latin typeface="Arial" panose="020B0604020202020204" pitchFamily="34" charset="0"/>
                <a:cs typeface="Arial" panose="020B0604020202020204" pitchFamily="34" charset="0"/>
              </a:rPr>
            </a:br>
            <a:r>
              <a:rPr lang="en-US" sz="1800" kern="0" dirty="0" smtClean="0">
                <a:solidFill>
                  <a:schemeClr val="tx1">
                    <a:lumMod val="50000"/>
                  </a:schemeClr>
                </a:solidFill>
                <a:latin typeface="Arial" panose="020B0604020202020204" pitchFamily="34" charset="0"/>
                <a:cs typeface="Arial" panose="020B0604020202020204" pitchFamily="34" charset="0"/>
              </a:rPr>
              <a:t>know we </a:t>
            </a:r>
          </a:p>
          <a:p>
            <a:pPr marL="0" indent="0" algn="ctr">
              <a:lnSpc>
                <a:spcPct val="90000"/>
              </a:lnSpc>
              <a:spcBef>
                <a:spcPts val="0"/>
              </a:spcBef>
              <a:buFont typeface="Arial" pitchFamily="34" charset="0"/>
              <a:buNone/>
            </a:pPr>
            <a:r>
              <a:rPr lang="en-US" sz="1800" kern="0" dirty="0" smtClean="0">
                <a:solidFill>
                  <a:schemeClr val="tx1">
                    <a:lumMod val="50000"/>
                  </a:schemeClr>
                </a:solidFill>
                <a:latin typeface="Arial" panose="020B0604020202020204" pitchFamily="34" charset="0"/>
                <a:cs typeface="Arial" panose="020B0604020202020204" pitchFamily="34" charset="0"/>
              </a:rPr>
              <a:t>don’t know</a:t>
            </a:r>
          </a:p>
        </p:txBody>
      </p:sp>
      <p:sp>
        <p:nvSpPr>
          <p:cNvPr id="10" name="Title"/>
          <p:cNvSpPr txBox="1"/>
          <p:nvPr/>
        </p:nvSpPr>
        <p:spPr>
          <a:xfrm>
            <a:off x="219124" y="-1395147"/>
            <a:ext cx="12180361" cy="542283"/>
          </a:xfrm>
          <a:prstGeom prst="rect">
            <a:avLst/>
          </a:prstGeom>
        </p:spPr>
        <p:txBody>
          <a:bodyPr wrap="none" rtlCol="0" anchor="t" anchorCtr="0">
            <a:noAutofit/>
          </a:bodyPr>
          <a:lstStyle/>
          <a:p>
            <a:pPr marL="0" indent="0" algn="ctr">
              <a:lnSpc>
                <a:spcPct val="90000"/>
              </a:lnSpc>
              <a:spcBef>
                <a:spcPts val="0"/>
              </a:spcBef>
              <a:buFont typeface="Arial" pitchFamily="34" charset="0"/>
              <a:buNone/>
            </a:pPr>
            <a:endParaRPr lang="en-US" sz="2800" b="1" kern="0" spc="1200" dirty="0" smtClean="0">
              <a:latin typeface="+mn-lt"/>
            </a:endParaRPr>
          </a:p>
        </p:txBody>
      </p:sp>
      <p:sp>
        <p:nvSpPr>
          <p:cNvPr id="11" name="Box_1"/>
          <p:cNvSpPr/>
          <p:nvPr/>
        </p:nvSpPr>
        <p:spPr bwMode="auto">
          <a:xfrm>
            <a:off x="1100242" y="3812510"/>
            <a:ext cx="3047206" cy="463054"/>
          </a:xfrm>
          <a:prstGeom prst="rect">
            <a:avLst/>
          </a:prstGeom>
          <a:solidFill>
            <a:schemeClr val="accent1">
              <a:lumMod val="40000"/>
              <a:lumOff val="60000"/>
            </a:schemeClr>
          </a:solidFill>
          <a:ln w="19050" algn="ctr">
            <a:noFill/>
            <a:miter lim="800000"/>
            <a:headEnd/>
            <a:tailEnd/>
          </a:ln>
          <a:effectLst/>
          <a:extLst/>
        </p:spPr>
        <p:txBody>
          <a:bodyPr rot="0" spcFirstLastPara="0" vertOverflow="overflow" horzOverflow="overflow" vert="horz" wrap="none" lIns="0" tIns="36576" rIns="0" bIns="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1600" b="1" dirty="0" smtClean="0">
                <a:solidFill>
                  <a:schemeClr val="tx1">
                    <a:lumMod val="50000"/>
                  </a:schemeClr>
                </a:solidFill>
                <a:latin typeface="Arial" panose="020B0604020202020204" pitchFamily="34" charset="0"/>
                <a:cs typeface="Arial" panose="020B0604020202020204" pitchFamily="34" charset="0"/>
              </a:rPr>
              <a:t>ANTI VIRUS</a:t>
            </a:r>
            <a:endParaRPr lang="en-US" sz="1600" b="1" dirty="0">
              <a:solidFill>
                <a:schemeClr val="tx1">
                  <a:lumMod val="50000"/>
                </a:schemeClr>
              </a:solidFill>
              <a:latin typeface="Arial" panose="020B0604020202020204" pitchFamily="34" charset="0"/>
              <a:cs typeface="Arial" panose="020B0604020202020204" pitchFamily="34" charset="0"/>
            </a:endParaRPr>
          </a:p>
        </p:txBody>
      </p:sp>
      <p:sp>
        <p:nvSpPr>
          <p:cNvPr id="13" name="Box_1"/>
          <p:cNvSpPr/>
          <p:nvPr/>
        </p:nvSpPr>
        <p:spPr bwMode="auto">
          <a:xfrm>
            <a:off x="1100242" y="4354846"/>
            <a:ext cx="3047206" cy="463054"/>
          </a:xfrm>
          <a:prstGeom prst="rect">
            <a:avLst/>
          </a:prstGeom>
          <a:solidFill>
            <a:schemeClr val="accent1">
              <a:lumMod val="40000"/>
              <a:lumOff val="60000"/>
            </a:schemeClr>
          </a:solidFill>
          <a:ln w="19050" algn="ctr">
            <a:noFill/>
            <a:miter lim="800000"/>
            <a:headEnd/>
            <a:tailEnd/>
          </a:ln>
          <a:effectLst/>
          <a:extLst/>
        </p:spPr>
        <p:txBody>
          <a:bodyPr rot="0" spcFirstLastPara="0" vertOverflow="overflow" horzOverflow="overflow" vert="horz" wrap="none" lIns="0" tIns="36576" rIns="0" bIns="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1600" b="1" dirty="0" smtClean="0">
                <a:solidFill>
                  <a:schemeClr val="tx1">
                    <a:lumMod val="50000"/>
                  </a:schemeClr>
                </a:solidFill>
                <a:latin typeface="Arial" panose="020B0604020202020204" pitchFamily="34" charset="0"/>
                <a:cs typeface="Arial" panose="020B0604020202020204" pitchFamily="34" charset="0"/>
              </a:rPr>
              <a:t>ANTI BOT</a:t>
            </a:r>
            <a:endParaRPr lang="en-US" sz="1600" b="1" dirty="0">
              <a:solidFill>
                <a:schemeClr val="tx1">
                  <a:lumMod val="50000"/>
                </a:schemeClr>
              </a:solidFill>
              <a:latin typeface="Arial" panose="020B0604020202020204" pitchFamily="34" charset="0"/>
              <a:cs typeface="Arial" panose="020B0604020202020204" pitchFamily="34" charset="0"/>
            </a:endParaRPr>
          </a:p>
        </p:txBody>
      </p:sp>
      <p:sp>
        <p:nvSpPr>
          <p:cNvPr id="15" name="Box_1"/>
          <p:cNvSpPr/>
          <p:nvPr/>
        </p:nvSpPr>
        <p:spPr bwMode="auto">
          <a:xfrm>
            <a:off x="1100242" y="4893476"/>
            <a:ext cx="3047206" cy="463054"/>
          </a:xfrm>
          <a:prstGeom prst="rect">
            <a:avLst/>
          </a:prstGeom>
          <a:solidFill>
            <a:schemeClr val="accent1">
              <a:lumMod val="40000"/>
              <a:lumOff val="60000"/>
            </a:schemeClr>
          </a:solidFill>
          <a:ln w="19050" algn="ctr">
            <a:noFill/>
            <a:miter lim="800000"/>
            <a:headEnd/>
            <a:tailEnd/>
          </a:ln>
          <a:effectLst/>
          <a:extLst/>
        </p:spPr>
        <p:txBody>
          <a:bodyPr rot="0" spcFirstLastPara="0" vertOverflow="overflow" horzOverflow="overflow" vert="horz" wrap="none" lIns="0" tIns="36576" rIns="0" bIns="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1600" b="1" dirty="0" smtClean="0">
                <a:solidFill>
                  <a:schemeClr val="tx1">
                    <a:lumMod val="50000"/>
                  </a:schemeClr>
                </a:solidFill>
                <a:latin typeface="Arial" panose="020B0604020202020204" pitchFamily="34" charset="0"/>
                <a:cs typeface="Arial" panose="020B0604020202020204" pitchFamily="34" charset="0"/>
              </a:rPr>
              <a:t>IPS</a:t>
            </a:r>
            <a:endParaRPr lang="en-US" sz="1600" b="1" dirty="0">
              <a:solidFill>
                <a:schemeClr val="tx1">
                  <a:lumMod val="50000"/>
                </a:schemeClr>
              </a:solidFill>
              <a:latin typeface="Arial" panose="020B0604020202020204" pitchFamily="34" charset="0"/>
              <a:cs typeface="Arial" panose="020B0604020202020204" pitchFamily="34" charset="0"/>
            </a:endParaRPr>
          </a:p>
        </p:txBody>
      </p:sp>
      <p:sp>
        <p:nvSpPr>
          <p:cNvPr id="12" name="Box_1"/>
          <p:cNvSpPr/>
          <p:nvPr/>
        </p:nvSpPr>
        <p:spPr bwMode="auto">
          <a:xfrm>
            <a:off x="4413021" y="3817740"/>
            <a:ext cx="3047206" cy="463054"/>
          </a:xfrm>
          <a:prstGeom prst="rect">
            <a:avLst/>
          </a:prstGeom>
          <a:solidFill>
            <a:schemeClr val="accent1"/>
          </a:solidFill>
          <a:ln w="19050" algn="ctr">
            <a:noFill/>
            <a:miter lim="800000"/>
            <a:headEnd/>
            <a:tailEnd/>
          </a:ln>
          <a:effectLst/>
          <a:extLst/>
        </p:spPr>
        <p:txBody>
          <a:bodyPr rot="0" spcFirstLastPara="0" vertOverflow="overflow" horzOverflow="overflow" vert="horz" wrap="none" lIns="0" tIns="36576" rIns="0" bIns="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1600" b="1" spc="-50" dirty="0" smtClean="0">
                <a:solidFill>
                  <a:schemeClr val="tx1">
                    <a:lumMod val="50000"/>
                  </a:schemeClr>
                </a:solidFill>
                <a:latin typeface="Arial" panose="020B0604020202020204" pitchFamily="34" charset="0"/>
                <a:cs typeface="Arial" panose="020B0604020202020204" pitchFamily="34" charset="0"/>
              </a:rPr>
              <a:t>THREAT EMULATION</a:t>
            </a:r>
            <a:endParaRPr lang="en-US" sz="1600" b="1" spc="-50" dirty="0">
              <a:solidFill>
                <a:schemeClr val="tx1">
                  <a:lumMod val="50000"/>
                </a:schemeClr>
              </a:solidFill>
              <a:latin typeface="Arial" panose="020B0604020202020204" pitchFamily="34" charset="0"/>
              <a:cs typeface="Arial" panose="020B0604020202020204" pitchFamily="34" charset="0"/>
            </a:endParaRPr>
          </a:p>
        </p:txBody>
      </p:sp>
      <p:sp>
        <p:nvSpPr>
          <p:cNvPr id="14" name="Box_1"/>
          <p:cNvSpPr/>
          <p:nvPr/>
        </p:nvSpPr>
        <p:spPr bwMode="auto">
          <a:xfrm>
            <a:off x="4413021" y="4360076"/>
            <a:ext cx="3047206" cy="463054"/>
          </a:xfrm>
          <a:prstGeom prst="rect">
            <a:avLst/>
          </a:prstGeom>
          <a:solidFill>
            <a:schemeClr val="accent1"/>
          </a:solidFill>
          <a:ln w="19050" algn="ctr">
            <a:noFill/>
            <a:miter lim="800000"/>
            <a:headEnd/>
            <a:tailEnd/>
          </a:ln>
          <a:effectLst/>
          <a:extLst/>
        </p:spPr>
        <p:txBody>
          <a:bodyPr rot="0" spcFirstLastPara="0" vertOverflow="overflow" horzOverflow="overflow" vert="horz" wrap="none" lIns="0" tIns="36576" rIns="0" bIns="0" numCol="1" spcCol="0" rtlCol="0" fromWordArt="0" anchor="ctr" anchorCtr="0" forceAA="0" compatLnSpc="1">
            <a:prstTxWarp prst="textNoShape">
              <a:avLst/>
            </a:prstTxWarp>
            <a:noAutofit/>
          </a:bodyPr>
          <a:lstStyle/>
          <a:p>
            <a:pPr algn="ctr">
              <a:lnSpc>
                <a:spcPts val="2000"/>
              </a:lnSpc>
              <a:spcBef>
                <a:spcPts val="0"/>
              </a:spcBef>
              <a:spcAft>
                <a:spcPts val="0"/>
              </a:spcAft>
              <a:buSzPct val="115000"/>
            </a:pPr>
            <a:r>
              <a:rPr lang="en-US" sz="1600" b="1" dirty="0">
                <a:solidFill>
                  <a:schemeClr val="tx1">
                    <a:lumMod val="50000"/>
                  </a:schemeClr>
                </a:solidFill>
                <a:latin typeface="Arial" panose="020B0604020202020204" pitchFamily="34" charset="0"/>
                <a:cs typeface="Arial" panose="020B0604020202020204" pitchFamily="34" charset="0"/>
              </a:rPr>
              <a:t>ANTI BOT</a:t>
            </a:r>
          </a:p>
        </p:txBody>
      </p:sp>
      <p:sp>
        <p:nvSpPr>
          <p:cNvPr id="17" name="Footer Placeholder 5"/>
          <p:cNvSpPr>
            <a:spLocks noGrp="1"/>
          </p:cNvSpPr>
          <p:nvPr>
            <p:ph type="ftr" sz="quarter" idx="10"/>
          </p:nvPr>
        </p:nvSpPr>
        <p:spPr>
          <a:prstGeom prst="rect">
            <a:avLst/>
          </a:prstGeom>
        </p:spPr>
        <p:txBody>
          <a:bodyPr/>
          <a:lstStyle/>
          <a:p>
            <a:r>
              <a:rPr lang="en-US" dirty="0" smtClean="0"/>
              <a:t>[Confidential] For designated groups and individuals</a:t>
            </a:r>
            <a:endParaRPr lang="en-US" dirty="0"/>
          </a:p>
        </p:txBody>
      </p:sp>
      <p:sp>
        <p:nvSpPr>
          <p:cNvPr id="3" name="TextBox 2"/>
          <p:cNvSpPr txBox="1"/>
          <p:nvPr/>
        </p:nvSpPr>
        <p:spPr>
          <a:xfrm>
            <a:off x="0" y="913121"/>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3200" b="1" kern="0" dirty="0" smtClean="0">
                <a:latin typeface="+mn-lt"/>
              </a:rPr>
              <a:t>THE </a:t>
            </a:r>
            <a:r>
              <a:rPr lang="en-US" sz="3200" b="1" kern="0" dirty="0" smtClean="0">
                <a:solidFill>
                  <a:srgbClr val="FA6E8F"/>
                </a:solidFill>
                <a:latin typeface="+mn-lt"/>
              </a:rPr>
              <a:t>THREATS</a:t>
            </a:r>
            <a:r>
              <a:rPr lang="en-US" sz="3200" b="1" kern="0" dirty="0" smtClean="0">
                <a:latin typeface="+mn-lt"/>
              </a:rPr>
              <a:t> WE NEED TO </a:t>
            </a:r>
            <a:r>
              <a:rPr lang="en-US" sz="3200" b="1" kern="0" dirty="0" smtClean="0">
                <a:solidFill>
                  <a:srgbClr val="FA6E8F"/>
                </a:solidFill>
                <a:latin typeface="+mn-lt"/>
              </a:rPr>
              <a:t>PREVENT </a:t>
            </a:r>
          </a:p>
        </p:txBody>
      </p:sp>
    </p:spTree>
    <p:extLst>
      <p:ext uri="{BB962C8B-B14F-4D97-AF65-F5344CB8AC3E}">
        <p14:creationId xmlns:p14="http://schemas.microsoft.com/office/powerpoint/2010/main" val="146559991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 y="1215317"/>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endParaRPr lang="en-US" sz="4800" b="1" kern="0" spc="600" dirty="0" smtClean="0">
              <a:latin typeface="+mn-lt"/>
            </a:endParaRPr>
          </a:p>
        </p:txBody>
      </p:sp>
      <p:sp>
        <p:nvSpPr>
          <p:cNvPr id="4"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sp>
        <p:nvSpPr>
          <p:cNvPr id="6" name="TextBox 5"/>
          <p:cNvSpPr txBox="1"/>
          <p:nvPr/>
        </p:nvSpPr>
        <p:spPr>
          <a:xfrm>
            <a:off x="3" y="2695575"/>
            <a:ext cx="12188822"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3600" b="1" kern="0" dirty="0" smtClean="0">
                <a:latin typeface="+mn-lt"/>
              </a:rPr>
              <a:t>WHAT IS </a:t>
            </a:r>
            <a:r>
              <a:rPr lang="en-US" sz="3600" b="1" kern="0" dirty="0" smtClean="0">
                <a:solidFill>
                  <a:srgbClr val="E45785"/>
                </a:solidFill>
                <a:latin typeface="+mn-lt"/>
              </a:rPr>
              <a:t>NEEDED</a:t>
            </a:r>
            <a:r>
              <a:rPr lang="en-US" sz="3600" b="1" kern="0" dirty="0" smtClean="0">
                <a:solidFill>
                  <a:schemeClr val="bg1"/>
                </a:solidFill>
                <a:latin typeface="+mn-lt"/>
              </a:rPr>
              <a:t>?</a:t>
            </a:r>
          </a:p>
        </p:txBody>
      </p:sp>
    </p:spTree>
    <p:extLst>
      <p:ext uri="{BB962C8B-B14F-4D97-AF65-F5344CB8AC3E}">
        <p14:creationId xmlns:p14="http://schemas.microsoft.com/office/powerpoint/2010/main" val="36981372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cNvSpPr txBox="1"/>
          <p:nvPr/>
        </p:nvSpPr>
        <p:spPr>
          <a:xfrm>
            <a:off x="2334764" y="5902550"/>
            <a:ext cx="12180361" cy="542283"/>
          </a:xfrm>
          <a:prstGeom prst="rect">
            <a:avLst/>
          </a:prstGeom>
        </p:spPr>
        <p:txBody>
          <a:bodyPr wrap="none" rtlCol="0" anchor="t" anchorCtr="0">
            <a:noAutofit/>
          </a:bodyPr>
          <a:lstStyle/>
          <a:p>
            <a:pPr marL="0" indent="0" algn="ctr">
              <a:lnSpc>
                <a:spcPts val="3000"/>
              </a:lnSpc>
              <a:spcBef>
                <a:spcPts val="600"/>
              </a:spcBef>
              <a:buFont typeface="Wingdings" pitchFamily="2" charset="2"/>
              <a:buNone/>
            </a:pPr>
            <a:endParaRPr lang="en-US" sz="2800" b="1" kern="0" spc="1200" dirty="0">
              <a:latin typeface="+mn-lt"/>
            </a:endParaRPr>
          </a:p>
        </p:txBody>
      </p:sp>
      <p:sp>
        <p:nvSpPr>
          <p:cNvPr id="8" name="Right Arrow 7"/>
          <p:cNvSpPr/>
          <p:nvPr/>
        </p:nvSpPr>
        <p:spPr bwMode="auto">
          <a:xfrm rot="10800000">
            <a:off x="6038719" y="2990206"/>
            <a:ext cx="5845384" cy="2201033"/>
          </a:xfrm>
          <a:prstGeom prst="rightArrow">
            <a:avLst/>
          </a:prstGeom>
          <a:gradFill flip="none" rotWithShape="1">
            <a:gsLst>
              <a:gs pos="0">
                <a:schemeClr val="accent1">
                  <a:lumMod val="60000"/>
                  <a:lumOff val="40000"/>
                </a:schemeClr>
              </a:gs>
              <a:gs pos="100000">
                <a:schemeClr val="accent2"/>
              </a:gs>
            </a:gsLst>
            <a:lin ang="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9" name="Rectangle 8"/>
          <p:cNvSpPr/>
          <p:nvPr/>
        </p:nvSpPr>
        <p:spPr bwMode="auto">
          <a:xfrm>
            <a:off x="7004723" y="3652957"/>
            <a:ext cx="5476127" cy="875528"/>
          </a:xfrm>
          <a:prstGeom prst="rect">
            <a:avLst/>
          </a:prstGeom>
          <a:no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1200"/>
              </a:spcBef>
              <a:spcAft>
                <a:spcPts val="0"/>
              </a:spcAft>
              <a:buSzPct val="115000"/>
            </a:pPr>
            <a:r>
              <a:rPr lang="en-US" sz="1800" dirty="0" smtClean="0">
                <a:solidFill>
                  <a:schemeClr val="tx1">
                    <a:lumMod val="50000"/>
                  </a:schemeClr>
                </a:solidFill>
                <a:latin typeface="Arial" panose="020B0604020202020204" pitchFamily="34" charset="0"/>
                <a:cs typeface="Arial" panose="020B0604020202020204" pitchFamily="34" charset="0"/>
              </a:rPr>
              <a:t>Utilizing the same enforcement </a:t>
            </a:r>
            <a:br>
              <a:rPr lang="en-US" sz="1800" dirty="0" smtClean="0">
                <a:solidFill>
                  <a:schemeClr val="tx1">
                    <a:lumMod val="50000"/>
                  </a:schemeClr>
                </a:solidFill>
                <a:latin typeface="Arial" panose="020B0604020202020204" pitchFamily="34" charset="0"/>
                <a:cs typeface="Arial" panose="020B0604020202020204" pitchFamily="34" charset="0"/>
              </a:rPr>
            </a:br>
            <a:r>
              <a:rPr lang="en-US" sz="1800" dirty="0" smtClean="0">
                <a:solidFill>
                  <a:schemeClr val="tx1">
                    <a:lumMod val="50000"/>
                  </a:schemeClr>
                </a:solidFill>
                <a:latin typeface="Arial" panose="020B0604020202020204" pitchFamily="34" charset="0"/>
                <a:cs typeface="Arial" panose="020B0604020202020204" pitchFamily="34" charset="0"/>
              </a:rPr>
              <a:t>points for real time dynamic </a:t>
            </a:r>
            <a:br>
              <a:rPr lang="en-US" sz="1800" dirty="0" smtClean="0">
                <a:solidFill>
                  <a:schemeClr val="tx1">
                    <a:lumMod val="50000"/>
                  </a:schemeClr>
                </a:solidFill>
                <a:latin typeface="Arial" panose="020B0604020202020204" pitchFamily="34" charset="0"/>
                <a:cs typeface="Arial" panose="020B0604020202020204" pitchFamily="34" charset="0"/>
              </a:rPr>
            </a:br>
            <a:r>
              <a:rPr lang="en-US" sz="1800" dirty="0" smtClean="0">
                <a:solidFill>
                  <a:schemeClr val="tx1">
                    <a:lumMod val="50000"/>
                  </a:schemeClr>
                </a:solidFill>
                <a:latin typeface="Arial" panose="020B0604020202020204" pitchFamily="34" charset="0"/>
                <a:cs typeface="Arial" panose="020B0604020202020204" pitchFamily="34" charset="0"/>
              </a:rPr>
              <a:t>Threat Prevention protections </a:t>
            </a:r>
          </a:p>
        </p:txBody>
      </p:sp>
      <p:sp>
        <p:nvSpPr>
          <p:cNvPr id="6"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663" y="1949323"/>
            <a:ext cx="5619799" cy="449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8210" y="1365687"/>
            <a:ext cx="12188824" cy="369332"/>
          </a:xfrm>
          <a:prstGeom prst="rect">
            <a:avLst/>
          </a:prstGeom>
          <a:noFill/>
        </p:spPr>
        <p:txBody>
          <a:bodyPr wrap="square" rtlCol="0">
            <a:spAutoFit/>
          </a:bodyPr>
          <a:lstStyle/>
          <a:p>
            <a:pPr algn="ctr"/>
            <a:r>
              <a:rPr lang="en-US" sz="1800" dirty="0" smtClean="0">
                <a:solidFill>
                  <a:schemeClr val="tx1">
                    <a:lumMod val="50000"/>
                  </a:schemeClr>
                </a:solidFill>
                <a:latin typeface="Arial" panose="020B0604020202020204" pitchFamily="34" charset="0"/>
                <a:cs typeface="Arial" panose="020B0604020202020204" pitchFamily="34" charset="0"/>
              </a:rPr>
              <a:t>Updated protections in </a:t>
            </a:r>
            <a:r>
              <a:rPr lang="en-US" sz="1800" b="1" dirty="0" smtClean="0">
                <a:solidFill>
                  <a:schemeClr val="tx1">
                    <a:lumMod val="50000"/>
                  </a:schemeClr>
                </a:solidFill>
                <a:latin typeface="Arial" panose="020B0604020202020204" pitchFamily="34" charset="0"/>
                <a:cs typeface="Arial" panose="020B0604020202020204" pitchFamily="34" charset="0"/>
              </a:rPr>
              <a:t>REAL-TIME</a:t>
            </a:r>
            <a:endParaRPr lang="en-US" sz="1800" b="1" dirty="0">
              <a:solidFill>
                <a:schemeClr val="tx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28211" y="908487"/>
            <a:ext cx="1216061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THREAT </a:t>
            </a:r>
            <a:r>
              <a:rPr lang="en-US" b="1" kern="0" dirty="0" smtClean="0">
                <a:latin typeface="+mn-lt"/>
              </a:rPr>
              <a:t>PREVENTION </a:t>
            </a:r>
          </a:p>
        </p:txBody>
      </p:sp>
    </p:spTree>
    <p:extLst>
      <p:ext uri="{BB962C8B-B14F-4D97-AF65-F5344CB8AC3E}">
        <p14:creationId xmlns:p14="http://schemas.microsoft.com/office/powerpoint/2010/main" val="19282125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buClr>
                <a:srgbClr val="E45785"/>
              </a:buClr>
            </a:pPr>
            <a:r>
              <a:rPr lang="en-US" smtClean="0">
                <a:solidFill>
                  <a:srgbClr val="E45785"/>
                </a:solidFill>
              </a:rPr>
              <a:t> ​</a:t>
            </a:r>
            <a:endParaRPr lang="en-US" dirty="0">
              <a:solidFill>
                <a:srgbClr val="E45785"/>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497"/>
            <a:ext cx="13725525" cy="207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21001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 y="1447324"/>
            <a:ext cx="12188825" cy="1538267"/>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grpSp>
        <p:nvGrpSpPr>
          <p:cNvPr id="3" name="Group 2"/>
          <p:cNvGrpSpPr/>
          <p:nvPr/>
        </p:nvGrpSpPr>
        <p:grpSpPr>
          <a:xfrm>
            <a:off x="2562929" y="3107385"/>
            <a:ext cx="6430169" cy="3594785"/>
            <a:chOff x="1862667" y="2922507"/>
            <a:chExt cx="4413955" cy="370023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5224" t="8111" b="3763"/>
            <a:stretch/>
          </p:blipFill>
          <p:spPr>
            <a:xfrm>
              <a:off x="1862667" y="2922507"/>
              <a:ext cx="4413955" cy="3700230"/>
            </a:xfrm>
            <a:prstGeom prst="rect">
              <a:avLst/>
            </a:prstGeom>
          </p:spPr>
        </p:pic>
        <p:sp>
          <p:nvSpPr>
            <p:cNvPr id="2" name="Oval 1"/>
            <p:cNvSpPr/>
            <p:nvPr/>
          </p:nvSpPr>
          <p:spPr bwMode="auto">
            <a:xfrm>
              <a:off x="3719744" y="5985960"/>
              <a:ext cx="1818503" cy="367705"/>
            </a:xfrm>
            <a:prstGeom prst="ellipse">
              <a:avLst/>
            </a:prstGeom>
            <a:solidFill>
              <a:srgbClr val="3A3A3B">
                <a:alpha val="83922"/>
              </a:srgb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grpSp>
      <p:sp>
        <p:nvSpPr>
          <p:cNvPr id="6" name="Footer Placeholder 5"/>
          <p:cNvSpPr txBox="1">
            <a:spLocks/>
          </p:cNvSpPr>
          <p:nvPr/>
        </p:nvSpPr>
        <p:spPr>
          <a:xfrm>
            <a:off x="0" y="6619500"/>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4" name="TextBox 3"/>
          <p:cNvSpPr txBox="1"/>
          <p:nvPr/>
        </p:nvSpPr>
        <p:spPr>
          <a:xfrm>
            <a:off x="0" y="1673817"/>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chemeClr val="bg1"/>
                </a:solidFill>
                <a:latin typeface="+mn-lt"/>
              </a:rPr>
              <a:t>EFFCTIVE THREAT PREVENTION IS </a:t>
            </a:r>
          </a:p>
          <a:p>
            <a:pPr marL="0" indent="0" algn="ctr">
              <a:lnSpc>
                <a:spcPct val="90000"/>
              </a:lnSpc>
              <a:spcBef>
                <a:spcPts val="600"/>
              </a:spcBef>
              <a:buFont typeface="Arial" pitchFamily="34" charset="0"/>
              <a:buNone/>
            </a:pPr>
            <a:r>
              <a:rPr lang="en-US" b="1" kern="0" dirty="0" smtClean="0">
                <a:solidFill>
                  <a:schemeClr val="bg1"/>
                </a:solidFill>
                <a:latin typeface="+mn-lt"/>
              </a:rPr>
              <a:t>BASED ON </a:t>
            </a:r>
            <a:r>
              <a:rPr lang="en-US" b="1" kern="0" dirty="0" smtClean="0">
                <a:solidFill>
                  <a:srgbClr val="FA6E8F"/>
                </a:solidFill>
                <a:latin typeface="+mn-lt"/>
              </a:rPr>
              <a:t>INTELLIGENCE </a:t>
            </a:r>
          </a:p>
        </p:txBody>
      </p:sp>
    </p:spTree>
    <p:extLst>
      <p:ext uri="{BB962C8B-B14F-4D97-AF65-F5344CB8AC3E}">
        <p14:creationId xmlns:p14="http://schemas.microsoft.com/office/powerpoint/2010/main" val="100783056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buClr>
                <a:srgbClr val="E45785"/>
              </a:buClr>
            </a:pPr>
            <a:r>
              <a:rPr lang="en-US" smtClean="0">
                <a:solidFill>
                  <a:srgbClr val="4D4D4F">
                    <a:tint val="75000"/>
                  </a:srgbClr>
                </a:solidFill>
              </a:rPr>
              <a:t> [Internal Use] for Check Point employees​</a:t>
            </a:r>
            <a:endParaRPr lang="en-US" dirty="0">
              <a:solidFill>
                <a:srgbClr val="4D4D4F">
                  <a:tint val="75000"/>
                </a:srgb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14" y="984333"/>
            <a:ext cx="5083193" cy="33450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416" y="280949"/>
            <a:ext cx="6210056" cy="30754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416" y="3547324"/>
            <a:ext cx="5391080" cy="3035315"/>
          </a:xfrm>
          <a:prstGeom prst="rect">
            <a:avLst/>
          </a:prstGeom>
        </p:spPr>
      </p:pic>
      <p:sp>
        <p:nvSpPr>
          <p:cNvPr id="6" name="Date Placeholder 5" hidden="1"/>
          <p:cNvSpPr>
            <a:spLocks noGrp="1"/>
          </p:cNvSpPr>
          <p:nvPr>
            <p:ph type="dt" sz="quarter" idx="11"/>
          </p:nvPr>
        </p:nvSpPr>
        <p:spPr/>
        <p:txBody>
          <a:bodyPr/>
          <a:lstStyle/>
          <a:p>
            <a:endParaRPr lang="en-US"/>
          </a:p>
        </p:txBody>
      </p:sp>
    </p:spTree>
    <p:extLst>
      <p:ext uri="{BB962C8B-B14F-4D97-AF65-F5344CB8AC3E}">
        <p14:creationId xmlns:p14="http://schemas.microsoft.com/office/powerpoint/2010/main" val="74368082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210" y="1624427"/>
            <a:ext cx="12188824" cy="646331"/>
          </a:xfrm>
          <a:prstGeom prst="rect">
            <a:avLst/>
          </a:prstGeom>
          <a:noFill/>
        </p:spPr>
        <p:txBody>
          <a:bodyPr wrap="square" rtlCol="0">
            <a:spAutoFit/>
          </a:bodyPr>
          <a:lstStyle/>
          <a:p>
            <a:pPr algn="ctr"/>
            <a:r>
              <a:rPr lang="en-US" sz="1800" b="1" dirty="0" smtClean="0">
                <a:solidFill>
                  <a:schemeClr val="tx1">
                    <a:lumMod val="50000"/>
                  </a:schemeClr>
                </a:solidFill>
                <a:latin typeface="Arial" panose="020B0604020202020204" pitchFamily="34" charset="0"/>
                <a:cs typeface="Arial" panose="020B0604020202020204" pitchFamily="34" charset="0"/>
              </a:rPr>
              <a:t>REAL-TIME </a:t>
            </a:r>
            <a:r>
              <a:rPr lang="en-US" sz="1800" dirty="0" smtClean="0">
                <a:solidFill>
                  <a:schemeClr val="tx1">
                    <a:lumMod val="50000"/>
                  </a:schemeClr>
                </a:solidFill>
                <a:latin typeface="Arial" panose="020B0604020202020204" pitchFamily="34" charset="0"/>
                <a:cs typeface="Arial" panose="020B0604020202020204" pitchFamily="34" charset="0"/>
              </a:rPr>
              <a:t>collaborative and open </a:t>
            </a:r>
            <a:r>
              <a:rPr lang="en-US" sz="1800" b="1" dirty="0" smtClean="0">
                <a:solidFill>
                  <a:schemeClr val="tx1">
                    <a:lumMod val="50000"/>
                  </a:schemeClr>
                </a:solidFill>
                <a:latin typeface="Arial" panose="020B0604020202020204" pitchFamily="34" charset="0"/>
                <a:cs typeface="Arial" panose="020B0604020202020204" pitchFamily="34" charset="0"/>
              </a:rPr>
              <a:t>INTELLIGENCE </a:t>
            </a:r>
            <a:br>
              <a:rPr lang="en-US" sz="1800" b="1" dirty="0" smtClean="0">
                <a:solidFill>
                  <a:schemeClr val="tx1">
                    <a:lumMod val="50000"/>
                  </a:schemeClr>
                </a:solidFill>
                <a:latin typeface="Arial" panose="020B0604020202020204" pitchFamily="34" charset="0"/>
                <a:cs typeface="Arial" panose="020B0604020202020204" pitchFamily="34" charset="0"/>
              </a:rPr>
            </a:br>
            <a:r>
              <a:rPr lang="en-US" sz="1800" dirty="0" smtClean="0">
                <a:solidFill>
                  <a:schemeClr val="tx1">
                    <a:lumMod val="50000"/>
                  </a:schemeClr>
                </a:solidFill>
                <a:latin typeface="Arial" panose="020B0604020202020204" pitchFamily="34" charset="0"/>
                <a:cs typeface="Arial" panose="020B0604020202020204" pitchFamily="34" charset="0"/>
              </a:rPr>
              <a:t>translate </a:t>
            </a:r>
            <a:r>
              <a:rPr lang="en-US" sz="1800" dirty="0">
                <a:solidFill>
                  <a:schemeClr val="tx1">
                    <a:lumMod val="50000"/>
                  </a:schemeClr>
                </a:solidFill>
                <a:latin typeface="Arial" panose="020B0604020202020204" pitchFamily="34" charset="0"/>
                <a:cs typeface="Arial" panose="020B0604020202020204" pitchFamily="34" charset="0"/>
              </a:rPr>
              <a:t>into </a:t>
            </a:r>
            <a:r>
              <a:rPr lang="en-US" sz="1800" b="1" dirty="0">
                <a:solidFill>
                  <a:schemeClr val="tx1">
                    <a:lumMod val="50000"/>
                  </a:schemeClr>
                </a:solidFill>
                <a:latin typeface="Arial" panose="020B0604020202020204" pitchFamily="34" charset="0"/>
                <a:cs typeface="Arial" panose="020B0604020202020204" pitchFamily="34" charset="0"/>
              </a:rPr>
              <a:t>SECURITY</a:t>
            </a:r>
            <a:r>
              <a:rPr lang="en-US" sz="1800" dirty="0">
                <a:solidFill>
                  <a:schemeClr val="tx1">
                    <a:lumMod val="50000"/>
                  </a:schemeClr>
                </a:solidFill>
                <a:latin typeface="Arial" panose="020B0604020202020204" pitchFamily="34" charset="0"/>
                <a:cs typeface="Arial" panose="020B0604020202020204" pitchFamily="34" charset="0"/>
              </a:rPr>
              <a:t> protections.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794" y="2353014"/>
            <a:ext cx="3010188" cy="426143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3" y="2842338"/>
            <a:ext cx="3754914" cy="130273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17" y="2809059"/>
            <a:ext cx="3754621" cy="1300388"/>
          </a:xfrm>
          <a:prstGeom prst="rect">
            <a:avLst/>
          </a:prstGeom>
        </p:spPr>
      </p:pic>
      <p:sp>
        <p:nvSpPr>
          <p:cNvPr id="6"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sp>
        <p:nvSpPr>
          <p:cNvPr id="2" name="TextBox 1"/>
          <p:cNvSpPr txBox="1"/>
          <p:nvPr/>
        </p:nvSpPr>
        <p:spPr>
          <a:xfrm>
            <a:off x="28211" y="921367"/>
            <a:ext cx="1216061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THREAT</a:t>
            </a:r>
            <a:r>
              <a:rPr lang="en-US" b="1" kern="0" dirty="0" smtClean="0">
                <a:latin typeface="+mn-lt"/>
              </a:rPr>
              <a:t> INTELLIGENCE</a:t>
            </a:r>
          </a:p>
        </p:txBody>
      </p:sp>
    </p:spTree>
    <p:extLst>
      <p:ext uri="{BB962C8B-B14F-4D97-AF65-F5344CB8AC3E}">
        <p14:creationId xmlns:p14="http://schemas.microsoft.com/office/powerpoint/2010/main" val="3724937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_1"/>
          <p:cNvSpPr txBox="1"/>
          <p:nvPr/>
        </p:nvSpPr>
        <p:spPr>
          <a:xfrm>
            <a:off x="-12499180" y="1700540"/>
            <a:ext cx="12188825" cy="710887"/>
          </a:xfrm>
          <a:prstGeom prst="rect">
            <a:avLst/>
          </a:prstGeom>
        </p:spPr>
        <p:txBody>
          <a:bodyPr wrap="square" rtlCol="0" anchor="t" anchorCtr="0">
            <a:noAutofit/>
          </a:bodyPr>
          <a:lstStyle/>
          <a:p>
            <a:pPr algn="ctr"/>
            <a:endParaRPr lang="en-US" sz="2800" spc="-20" dirty="0" smtClean="0">
              <a:solidFill>
                <a:schemeClr val="bg1"/>
              </a:solidFill>
              <a:latin typeface="+mn-lt"/>
            </a:endParaRPr>
          </a:p>
        </p:txBody>
      </p:sp>
      <p:sp>
        <p:nvSpPr>
          <p:cNvPr id="9" name="Rectangle 8"/>
          <p:cNvSpPr/>
          <p:nvPr/>
        </p:nvSpPr>
        <p:spPr bwMode="auto">
          <a:xfrm>
            <a:off x="1" y="1615899"/>
            <a:ext cx="12188825" cy="966046"/>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0" name="P_1"/>
          <p:cNvSpPr txBox="1"/>
          <p:nvPr/>
        </p:nvSpPr>
        <p:spPr>
          <a:xfrm>
            <a:off x="3" y="2715993"/>
            <a:ext cx="12188824" cy="1262242"/>
          </a:xfrm>
          <a:prstGeom prst="rect">
            <a:avLst/>
          </a:prstGeom>
        </p:spPr>
        <p:txBody>
          <a:bodyPr wrap="square" rtlCol="0" anchor="t" anchorCtr="0">
            <a:noAutofit/>
          </a:bodyPr>
          <a:lstStyle/>
          <a:p>
            <a:pPr algn="ctr"/>
            <a:r>
              <a:rPr lang="en-US" sz="1800" dirty="0">
                <a:solidFill>
                  <a:schemeClr val="bg1"/>
                </a:solidFill>
                <a:latin typeface="Arial" panose="020B0604020202020204" pitchFamily="34" charset="0"/>
                <a:cs typeface="Arial" panose="020B0604020202020204" pitchFamily="34" charset="0"/>
              </a:rPr>
              <a:t>The </a:t>
            </a:r>
            <a:r>
              <a:rPr lang="en-US" sz="1800" b="1" dirty="0">
                <a:solidFill>
                  <a:schemeClr val="accent1"/>
                </a:solidFill>
                <a:latin typeface="Arial" panose="020B0604020202020204" pitchFamily="34" charset="0"/>
                <a:cs typeface="Arial" panose="020B0604020202020204" pitchFamily="34" charset="0"/>
              </a:rPr>
              <a:t>MANAGEMENT</a:t>
            </a:r>
            <a:r>
              <a:rPr lang="en-US" sz="1800" dirty="0">
                <a:solidFill>
                  <a:schemeClr val="bg1"/>
                </a:solidFill>
                <a:latin typeface="Arial" panose="020B0604020202020204" pitchFamily="34" charset="0"/>
                <a:cs typeface="Arial" panose="020B0604020202020204" pitchFamily="34" charset="0"/>
              </a:rPr>
              <a:t> Layer  </a:t>
            </a:r>
            <a:r>
              <a:rPr lang="en-US" sz="1800" b="1" dirty="0">
                <a:solidFill>
                  <a:schemeClr val="accent1"/>
                </a:solidFill>
                <a:latin typeface="Arial" panose="020B0604020202020204" pitchFamily="34" charset="0"/>
                <a:cs typeface="Arial" panose="020B0604020202020204" pitchFamily="34" charset="0"/>
              </a:rPr>
              <a:t>ORCHESTRATES</a:t>
            </a:r>
            <a:r>
              <a:rPr lang="en-US" sz="1800" dirty="0">
                <a:solidFill>
                  <a:schemeClr val="bg1"/>
                </a:solidFill>
                <a:latin typeface="Arial" panose="020B0604020202020204" pitchFamily="34" charset="0"/>
                <a:cs typeface="Arial" panose="020B0604020202020204" pitchFamily="34" charset="0"/>
              </a:rPr>
              <a:t> the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infrastructure and brings the highest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degree of  </a:t>
            </a:r>
            <a:r>
              <a:rPr lang="en-US" sz="1800" b="1" dirty="0">
                <a:solidFill>
                  <a:schemeClr val="accent1"/>
                </a:solidFill>
                <a:latin typeface="Arial" panose="020B0604020202020204" pitchFamily="34" charset="0"/>
                <a:cs typeface="Arial" panose="020B0604020202020204" pitchFamily="34" charset="0"/>
              </a:rPr>
              <a:t>AGILITY</a:t>
            </a:r>
            <a:r>
              <a:rPr lang="en-US" sz="1800" dirty="0">
                <a:solidFill>
                  <a:schemeClr val="bg1"/>
                </a:solidFill>
                <a:latin typeface="Arial" panose="020B0604020202020204" pitchFamily="34" charset="0"/>
                <a:cs typeface="Arial" panose="020B0604020202020204" pitchFamily="34" charset="0"/>
              </a:rPr>
              <a:t> to the entire architecture</a:t>
            </a:r>
            <a:r>
              <a:rPr lang="en-US" sz="1600" dirty="0">
                <a:solidFill>
                  <a:schemeClr val="bg1"/>
                </a:solidFill>
                <a:latin typeface="Arial" panose="020B0604020202020204" pitchFamily="34" charset="0"/>
                <a:cs typeface="Arial" panose="020B0604020202020204" pitchFamily="34" charset="0"/>
              </a:rPr>
              <a:t>. </a:t>
            </a:r>
          </a:p>
        </p:txBody>
      </p:sp>
      <p:pic>
        <p:nvPicPr>
          <p:cNvPr id="12" name="live feed ico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89534" y="5253345"/>
            <a:ext cx="1809762" cy="1043675"/>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8" name="TextBox 7"/>
          <p:cNvSpPr txBox="1"/>
          <p:nvPr/>
        </p:nvSpPr>
        <p:spPr>
          <a:xfrm>
            <a:off x="1" y="1869431"/>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MANAGEMENT  </a:t>
            </a:r>
            <a:r>
              <a:rPr lang="en-US" b="1" kern="0" dirty="0" smtClean="0">
                <a:solidFill>
                  <a:schemeClr val="bg1"/>
                </a:solidFill>
                <a:latin typeface="+mn-lt"/>
              </a:rPr>
              <a:t>LAYER</a:t>
            </a:r>
            <a:r>
              <a:rPr lang="en-US" b="1" kern="0" dirty="0" smtClean="0">
                <a:solidFill>
                  <a:srgbClr val="FA6E8F"/>
                </a:solidFill>
                <a:latin typeface="+mn-lt"/>
              </a:rPr>
              <a:t> </a:t>
            </a:r>
          </a:p>
        </p:txBody>
      </p:sp>
    </p:spTree>
    <p:extLst>
      <p:ext uri="{BB962C8B-B14F-4D97-AF65-F5344CB8AC3E}">
        <p14:creationId xmlns:p14="http://schemas.microsoft.com/office/powerpoint/2010/main" val="84669793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102" y="2146056"/>
            <a:ext cx="4715820" cy="2152564"/>
          </a:xfrm>
          <a:prstGeom prst="rect">
            <a:avLst/>
          </a:prstGeom>
        </p:spPr>
      </p:pic>
      <p:sp>
        <p:nvSpPr>
          <p:cNvPr id="14" name="TextBox 13"/>
          <p:cNvSpPr txBox="1"/>
          <p:nvPr/>
        </p:nvSpPr>
        <p:spPr>
          <a:xfrm>
            <a:off x="15049" y="1540147"/>
            <a:ext cx="12173776" cy="646331"/>
          </a:xfrm>
          <a:prstGeom prst="rect">
            <a:avLst/>
          </a:prstGeom>
          <a:noFill/>
        </p:spPr>
        <p:txBody>
          <a:bodyPr wrap="square" rtlCol="0">
            <a:spAutoFit/>
          </a:bodyPr>
          <a:lstStyle/>
          <a:p>
            <a:pPr algn="ctr"/>
            <a:r>
              <a:rPr lang="en-US" sz="1800" b="1" dirty="0" smtClean="0">
                <a:solidFill>
                  <a:srgbClr val="FA6E8F"/>
                </a:solidFill>
                <a:latin typeface="Arial" panose="020B0604020202020204" pitchFamily="34" charset="0"/>
                <a:cs typeface="Arial" panose="020B0604020202020204" pitchFamily="34" charset="0"/>
              </a:rPr>
              <a:t>BRINGS</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the SDP architecture to </a:t>
            </a:r>
            <a:r>
              <a:rPr lang="en-US" sz="1800" b="1" dirty="0" smtClean="0">
                <a:solidFill>
                  <a:srgbClr val="FA6E8F"/>
                </a:solidFill>
                <a:latin typeface="Arial" panose="020B0604020202020204" pitchFamily="34" charset="0"/>
                <a:cs typeface="Arial" panose="020B0604020202020204" pitchFamily="34" charset="0"/>
              </a:rPr>
              <a:t>LIFE</a:t>
            </a:r>
            <a:r>
              <a:rPr lang="en-US" sz="1800" dirty="0" smtClean="0">
                <a:solidFill>
                  <a:srgbClr val="FA6E8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by integrating security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with </a:t>
            </a:r>
            <a:r>
              <a:rPr lang="en-US" sz="1800" dirty="0">
                <a:latin typeface="Arial" panose="020B0604020202020204" pitchFamily="34" charset="0"/>
                <a:cs typeface="Arial" panose="020B0604020202020204" pitchFamily="34" charset="0"/>
              </a:rPr>
              <a:t>business </a:t>
            </a:r>
            <a:r>
              <a:rPr lang="en-US" sz="1800" dirty="0" smtClean="0">
                <a:latin typeface="Arial" panose="020B0604020202020204" pitchFamily="34" charset="0"/>
                <a:cs typeface="Arial" panose="020B0604020202020204" pitchFamily="34" charset="0"/>
              </a:rPr>
              <a:t>processes</a:t>
            </a:r>
            <a:endParaRPr lang="en-US" sz="1800" dirty="0">
              <a:latin typeface="Arial" panose="020B0604020202020204" pitchFamily="34" charset="0"/>
              <a:cs typeface="Arial" panose="020B0604020202020204" pitchFamily="34" charset="0"/>
            </a:endParaRPr>
          </a:p>
        </p:txBody>
      </p:sp>
      <p:sp>
        <p:nvSpPr>
          <p:cNvPr id="12" name="Rectangle 11"/>
          <p:cNvSpPr/>
          <p:nvPr/>
        </p:nvSpPr>
        <p:spPr bwMode="auto">
          <a:xfrm>
            <a:off x="1075770" y="4472418"/>
            <a:ext cx="2979491" cy="2100440"/>
          </a:xfrm>
          <a:prstGeom prst="rect">
            <a:avLst/>
          </a:prstGeom>
          <a:solidFill>
            <a:schemeClr val="accent1">
              <a:lumMod val="60000"/>
              <a:lumOff val="4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7" name="Rectangle 16"/>
          <p:cNvSpPr/>
          <p:nvPr/>
        </p:nvSpPr>
        <p:spPr bwMode="auto">
          <a:xfrm>
            <a:off x="4502588" y="4472418"/>
            <a:ext cx="2979491" cy="2100440"/>
          </a:xfrm>
          <a:prstGeom prst="rect">
            <a:avLst/>
          </a:prstGeom>
          <a:solidFill>
            <a:schemeClr val="accent1">
              <a:lumMod val="60000"/>
              <a:lumOff val="4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8" name="Rectangle 17"/>
          <p:cNvSpPr/>
          <p:nvPr/>
        </p:nvSpPr>
        <p:spPr bwMode="auto">
          <a:xfrm>
            <a:off x="8004911" y="4472418"/>
            <a:ext cx="2979491" cy="2100440"/>
          </a:xfrm>
          <a:prstGeom prst="rect">
            <a:avLst/>
          </a:prstGeom>
          <a:solidFill>
            <a:schemeClr val="accent1">
              <a:lumMod val="60000"/>
              <a:lumOff val="4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3" name="TextBox 12"/>
          <p:cNvSpPr txBox="1"/>
          <p:nvPr/>
        </p:nvSpPr>
        <p:spPr>
          <a:xfrm>
            <a:off x="916992" y="4714744"/>
            <a:ext cx="3280449" cy="1194173"/>
          </a:xfrm>
          <a:prstGeom prst="rect">
            <a:avLst/>
          </a:prstGeom>
          <a:noFill/>
        </p:spPr>
        <p:txBody>
          <a:bodyPr wrap="square" rtlCol="0">
            <a:spAutoFit/>
          </a:bodyPr>
          <a:lstStyle/>
          <a:p>
            <a:pPr algn="ctr"/>
            <a:r>
              <a:rPr lang="en-US" sz="1800" b="1" dirty="0" smtClean="0">
                <a:solidFill>
                  <a:schemeClr val="bg1"/>
                </a:solidFill>
                <a:latin typeface="Arial" panose="020B0604020202020204" pitchFamily="34" charset="0"/>
                <a:cs typeface="Arial" panose="020B0604020202020204" pitchFamily="34" charset="0"/>
              </a:rPr>
              <a:t>MODULARITY</a:t>
            </a:r>
            <a:r>
              <a:rPr lang="en-US" sz="1600" b="1" dirty="0" smtClean="0">
                <a:solidFill>
                  <a:schemeClr val="tx2">
                    <a:lumMod val="50000"/>
                  </a:schemeClr>
                </a:solidFill>
                <a:latin typeface="Arial" panose="020B0604020202020204" pitchFamily="34" charset="0"/>
                <a:cs typeface="Arial" panose="020B0604020202020204" pitchFamily="34" charset="0"/>
              </a:rPr>
              <a:t> </a:t>
            </a:r>
          </a:p>
          <a:p>
            <a:pPr algn="ctr"/>
            <a:r>
              <a:rPr lang="en-US" sz="1800" dirty="0" smtClean="0">
                <a:solidFill>
                  <a:schemeClr val="tx2">
                    <a:lumMod val="50000"/>
                  </a:schemeClr>
                </a:solidFill>
                <a:latin typeface="Arial" panose="020B0604020202020204" pitchFamily="34" charset="0"/>
                <a:cs typeface="Arial" panose="020B0604020202020204" pitchFamily="34" charset="0"/>
              </a:rPr>
              <a:t> </a:t>
            </a:r>
            <a:r>
              <a:rPr lang="en-US" sz="1600" dirty="0" smtClean="0">
                <a:solidFill>
                  <a:schemeClr val="tx2">
                    <a:lumMod val="50000"/>
                  </a:schemeClr>
                </a:solidFill>
                <a:latin typeface="Arial" panose="020B0604020202020204" pitchFamily="34" charset="0"/>
                <a:cs typeface="Arial" panose="020B0604020202020204" pitchFamily="34" charset="0"/>
              </a:rPr>
              <a:t>Support segmentation and segregation of management </a:t>
            </a:r>
            <a:r>
              <a:rPr lang="en-US" sz="1600" dirty="0">
                <a:solidFill>
                  <a:schemeClr val="tx2">
                    <a:lumMod val="50000"/>
                  </a:schemeClr>
                </a:solidFill>
                <a:latin typeface="Arial" panose="020B0604020202020204" pitchFamily="34" charset="0"/>
                <a:cs typeface="Arial" panose="020B0604020202020204" pitchFamily="34" charset="0"/>
              </a:rPr>
              <a:t>duties</a:t>
            </a:r>
            <a:r>
              <a:rPr lang="en-US" sz="1400" dirty="0">
                <a:solidFill>
                  <a:schemeClr val="tx2">
                    <a:lumMod val="50000"/>
                  </a:schemeClr>
                </a:solidFill>
                <a:latin typeface="Arial" panose="020B0604020202020204" pitchFamily="34" charset="0"/>
                <a:cs typeface="Arial" panose="020B0604020202020204" pitchFamily="34" charset="0"/>
              </a:rPr>
              <a:t> </a:t>
            </a:r>
            <a:endParaRPr lang="en-US" sz="1400" dirty="0" smtClean="0">
              <a:solidFill>
                <a:schemeClr val="tx2">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490114" y="4720386"/>
            <a:ext cx="2981179" cy="1471172"/>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AUTOMATION </a:t>
            </a:r>
            <a:r>
              <a:rPr lang="en-US" sz="1600" b="1" dirty="0" smtClean="0">
                <a:solidFill>
                  <a:schemeClr val="tx2">
                    <a:lumMod val="50000"/>
                  </a:schemeClr>
                </a:solidFill>
                <a:latin typeface="Arial" panose="020B0604020202020204" pitchFamily="34" charset="0"/>
                <a:cs typeface="Arial" panose="020B0604020202020204" pitchFamily="34" charset="0"/>
              </a:rPr>
              <a:t> </a:t>
            </a:r>
          </a:p>
          <a:p>
            <a:pPr algn="ctr"/>
            <a:r>
              <a:rPr lang="en-US" sz="1800" dirty="0" smtClean="0">
                <a:solidFill>
                  <a:schemeClr val="tx2">
                    <a:lumMod val="50000"/>
                  </a:schemeClr>
                </a:solidFill>
                <a:latin typeface="Arial" panose="020B0604020202020204" pitchFamily="34" charset="0"/>
                <a:cs typeface="Arial" panose="020B0604020202020204" pitchFamily="34" charset="0"/>
              </a:rPr>
              <a:t> </a:t>
            </a:r>
            <a:r>
              <a:rPr lang="en-US" sz="1600" dirty="0" smtClean="0">
                <a:solidFill>
                  <a:schemeClr val="tx2">
                    <a:lumMod val="50000"/>
                  </a:schemeClr>
                </a:solidFill>
                <a:latin typeface="Arial" panose="020B0604020202020204" pitchFamily="34" charset="0"/>
                <a:cs typeface="Arial" panose="020B0604020202020204" pitchFamily="34" charset="0"/>
              </a:rPr>
              <a:t>Automates </a:t>
            </a:r>
            <a:r>
              <a:rPr lang="en-US" sz="1600" dirty="0">
                <a:solidFill>
                  <a:schemeClr val="tx2">
                    <a:lumMod val="50000"/>
                  </a:schemeClr>
                </a:solidFill>
                <a:latin typeface="Arial" panose="020B0604020202020204" pitchFamily="34" charset="0"/>
                <a:cs typeface="Arial" panose="020B0604020202020204" pitchFamily="34" charset="0"/>
              </a:rPr>
              <a:t>security policy administration and synchronizes it with other systems</a:t>
            </a:r>
          </a:p>
        </p:txBody>
      </p:sp>
      <p:sp>
        <p:nvSpPr>
          <p:cNvPr id="20" name="TextBox 19"/>
          <p:cNvSpPr txBox="1"/>
          <p:nvPr/>
        </p:nvSpPr>
        <p:spPr>
          <a:xfrm>
            <a:off x="7989993" y="4714741"/>
            <a:ext cx="2981179" cy="978729"/>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VISIBILITY</a:t>
            </a:r>
          </a:p>
          <a:p>
            <a:pPr algn="ctr"/>
            <a:r>
              <a:rPr lang="en-US" sz="1800" dirty="0" smtClean="0">
                <a:solidFill>
                  <a:schemeClr val="tx2">
                    <a:lumMod val="50000"/>
                  </a:schemeClr>
                </a:solidFill>
                <a:latin typeface="Arial" panose="020B0604020202020204" pitchFamily="34" charset="0"/>
                <a:cs typeface="Arial" panose="020B0604020202020204" pitchFamily="34" charset="0"/>
              </a:rPr>
              <a:t> </a:t>
            </a:r>
            <a:r>
              <a:rPr lang="en-US" sz="1600" dirty="0" smtClean="0">
                <a:solidFill>
                  <a:schemeClr val="tx2">
                    <a:lumMod val="50000"/>
                  </a:schemeClr>
                </a:solidFill>
                <a:latin typeface="Arial" panose="020B0604020202020204" pitchFamily="34" charset="0"/>
                <a:cs typeface="Arial" panose="020B0604020202020204" pitchFamily="34" charset="0"/>
              </a:rPr>
              <a:t>360 </a:t>
            </a:r>
            <a:r>
              <a:rPr lang="en-US" sz="1600" dirty="0">
                <a:solidFill>
                  <a:schemeClr val="tx2">
                    <a:lumMod val="50000"/>
                  </a:schemeClr>
                </a:solidFill>
                <a:latin typeface="Arial" panose="020B0604020202020204" pitchFamily="34" charset="0"/>
                <a:cs typeface="Arial" panose="020B0604020202020204" pitchFamily="34" charset="0"/>
              </a:rPr>
              <a:t>degree situational awareness</a:t>
            </a:r>
          </a:p>
        </p:txBody>
      </p:sp>
      <p:sp>
        <p:nvSpPr>
          <p:cNvPr id="15"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sp>
        <p:nvSpPr>
          <p:cNvPr id="2" name="TextBox 1"/>
          <p:cNvSpPr txBox="1"/>
          <p:nvPr/>
        </p:nvSpPr>
        <p:spPr>
          <a:xfrm>
            <a:off x="15049" y="912091"/>
            <a:ext cx="12173776"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MANAGEMENT </a:t>
            </a:r>
            <a:r>
              <a:rPr lang="en-US" b="1" kern="0" dirty="0" smtClean="0">
                <a:latin typeface="+mn-lt"/>
              </a:rPr>
              <a:t>LAYER </a:t>
            </a:r>
          </a:p>
        </p:txBody>
      </p:sp>
    </p:spTree>
    <p:extLst>
      <p:ext uri="{BB962C8B-B14F-4D97-AF65-F5344CB8AC3E}">
        <p14:creationId xmlns:p14="http://schemas.microsoft.com/office/powerpoint/2010/main" val="29037699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259746" y="2262387"/>
            <a:ext cx="7733743" cy="1603169"/>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74320">
              <a:spcBef>
                <a:spcPts val="0"/>
              </a:spcBef>
              <a:buSzPct val="115000"/>
            </a:pPr>
            <a:r>
              <a:rPr lang="en-US" sz="2000" dirty="0">
                <a:cs typeface="Helvetica" panose="020B0604020202020204" pitchFamily="34" charset="0"/>
              </a:rPr>
              <a:t>Management modularity</a:t>
            </a:r>
            <a:br>
              <a:rPr lang="en-US" sz="2000" dirty="0">
                <a:cs typeface="Helvetica" panose="020B0604020202020204" pitchFamily="34" charset="0"/>
              </a:rPr>
            </a:br>
            <a:r>
              <a:rPr lang="en-US" sz="2000" dirty="0">
                <a:cs typeface="Helvetica" panose="020B0604020202020204" pitchFamily="34" charset="0"/>
              </a:rPr>
              <a:t>provides the flexibility </a:t>
            </a:r>
            <a:endParaRPr lang="en-US" sz="2000" dirty="0" smtClean="0">
              <a:cs typeface="Helvetica" panose="020B0604020202020204" pitchFamily="34" charset="0"/>
            </a:endParaRPr>
          </a:p>
          <a:p>
            <a:pPr marL="274320">
              <a:spcBef>
                <a:spcPts val="0"/>
              </a:spcBef>
              <a:buSzPct val="115000"/>
            </a:pPr>
            <a:r>
              <a:rPr lang="en-US" sz="2000" dirty="0" smtClean="0">
                <a:cs typeface="Helvetica" panose="020B0604020202020204" pitchFamily="34" charset="0"/>
              </a:rPr>
              <a:t>to </a:t>
            </a:r>
            <a:r>
              <a:rPr lang="en-US" sz="2000" dirty="0">
                <a:cs typeface="Helvetica" panose="020B0604020202020204" pitchFamily="34" charset="0"/>
              </a:rPr>
              <a:t>manage </a:t>
            </a:r>
            <a:r>
              <a:rPr lang="en-US" sz="2000" dirty="0" smtClean="0">
                <a:cs typeface="Helvetica" panose="020B0604020202020204" pitchFamily="34" charset="0"/>
              </a:rPr>
              <a:t>each </a:t>
            </a:r>
          </a:p>
          <a:p>
            <a:pPr marL="274320">
              <a:spcBef>
                <a:spcPts val="0"/>
              </a:spcBef>
              <a:buSzPct val="115000"/>
            </a:pPr>
            <a:r>
              <a:rPr lang="en-US" sz="2000" dirty="0" smtClean="0">
                <a:cs typeface="Helvetica" panose="020B0604020202020204" pitchFamily="34" charset="0"/>
              </a:rPr>
              <a:t>segment </a:t>
            </a:r>
            <a:r>
              <a:rPr lang="en-US" sz="2000" dirty="0">
                <a:cs typeface="Helvetica" panose="020B0604020202020204" pitchFamily="34" charset="0"/>
              </a:rPr>
              <a:t>and control </a:t>
            </a:r>
          </a:p>
        </p:txBody>
      </p:sp>
      <p:sp>
        <p:nvSpPr>
          <p:cNvPr id="7" name="Rectangle 6"/>
          <p:cNvSpPr/>
          <p:nvPr/>
        </p:nvSpPr>
        <p:spPr bwMode="auto">
          <a:xfrm>
            <a:off x="1259746" y="3984305"/>
            <a:ext cx="7733743" cy="1603169"/>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3" name="Rectangle 2"/>
          <p:cNvSpPr/>
          <p:nvPr/>
        </p:nvSpPr>
        <p:spPr bwMode="auto">
          <a:xfrm>
            <a:off x="1014986" y="3032561"/>
            <a:ext cx="5791341" cy="2858797"/>
          </a:xfrm>
          <a:prstGeom prst="rect">
            <a:avLst/>
          </a:prstGeom>
          <a:no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20040">
              <a:spcBef>
                <a:spcPts val="1200"/>
              </a:spcBef>
              <a:spcAft>
                <a:spcPts val="0"/>
              </a:spcAft>
              <a:buSzPct val="115000"/>
            </a:pPr>
            <a:endParaRPr lang="en-US" sz="1800" dirty="0" smtClean="0">
              <a:cs typeface="Helvetica" panose="020B060402020202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279364" y="1986161"/>
            <a:ext cx="5428250" cy="4357894"/>
          </a:xfrm>
          <a:prstGeom prst="rect">
            <a:avLst/>
          </a:prstGeom>
          <a:noFill/>
          <a:extLst>
            <a:ext uri="{909E8E84-426E-40DD-AFC4-6F175D3DCCD1}">
              <a14:hiddenFill xmlns:a14="http://schemas.microsoft.com/office/drawing/2010/main">
                <a:solidFill>
                  <a:srgbClr val="FFFFFF"/>
                </a:solidFill>
              </a14:hiddenFill>
            </a:ext>
          </a:extLst>
        </p:spPr>
      </p:pic>
      <p:sp>
        <p:nvSpPr>
          <p:cNvPr id="6" name="P_1"/>
          <p:cNvSpPr txBox="1"/>
          <p:nvPr/>
        </p:nvSpPr>
        <p:spPr>
          <a:xfrm>
            <a:off x="1604100" y="4309095"/>
            <a:ext cx="4307386" cy="953589"/>
          </a:xfrm>
          <a:prstGeom prst="rect">
            <a:avLst/>
          </a:prstGeom>
        </p:spPr>
        <p:txBody>
          <a:bodyPr wrap="square" rtlCol="0" anchor="t" anchorCtr="0">
            <a:noAutofit/>
          </a:bodyPr>
          <a:lstStyle/>
          <a:p>
            <a:pPr>
              <a:buSzPct val="115000"/>
            </a:pPr>
            <a:r>
              <a:rPr lang="en-US" sz="2000" dirty="0" smtClean="0">
                <a:cs typeface="Helvetica" panose="020B0604020202020204" pitchFamily="34" charset="0"/>
              </a:rPr>
              <a:t>Segregation of duties</a:t>
            </a:r>
          </a:p>
          <a:p>
            <a:pPr>
              <a:buSzPct val="115000"/>
            </a:pPr>
            <a:r>
              <a:rPr lang="en-US" sz="2000" spc="-20" dirty="0" smtClean="0">
                <a:cs typeface="Helvetica" panose="020B0604020202020204" pitchFamily="34" charset="0"/>
              </a:rPr>
              <a:t>Layers of policy</a:t>
            </a:r>
          </a:p>
        </p:txBody>
      </p:sp>
      <p:sp>
        <p:nvSpPr>
          <p:cNvPr id="8" name="P_1"/>
          <p:cNvSpPr txBox="1"/>
          <p:nvPr/>
        </p:nvSpPr>
        <p:spPr>
          <a:xfrm>
            <a:off x="1" y="1500027"/>
            <a:ext cx="12188824" cy="379450"/>
          </a:xfrm>
          <a:prstGeom prst="rect">
            <a:avLst/>
          </a:prstGeom>
        </p:spPr>
        <p:txBody>
          <a:bodyPr wrap="square" rtlCol="0" anchor="t" anchorCtr="0">
            <a:noAutofit/>
          </a:bodyPr>
          <a:lstStyle/>
          <a:p>
            <a:pPr algn="ctr"/>
            <a:r>
              <a:rPr lang="en-US" sz="1800" b="1" dirty="0" smtClean="0">
                <a:solidFill>
                  <a:srgbClr val="FA6E8F"/>
                </a:solidFill>
                <a:latin typeface="Arial" panose="020B0604020202020204" pitchFamily="34" charset="0"/>
                <a:cs typeface="Arial" panose="020B0604020202020204" pitchFamily="34" charset="0"/>
              </a:rPr>
              <a:t>ENDLESS FLEXIBILITY </a:t>
            </a:r>
            <a:r>
              <a:rPr lang="en-US" sz="1800" dirty="0" smtClean="0">
                <a:solidFill>
                  <a:schemeClr val="tx1">
                    <a:lumMod val="50000"/>
                  </a:schemeClr>
                </a:solidFill>
                <a:latin typeface="Arial" panose="020B0604020202020204" pitchFamily="34" charset="0"/>
                <a:cs typeface="Arial" panose="020B0604020202020204" pitchFamily="34" charset="0"/>
              </a:rPr>
              <a:t>with </a:t>
            </a:r>
            <a:r>
              <a:rPr lang="en-US" sz="1800" b="1" dirty="0">
                <a:solidFill>
                  <a:schemeClr val="tx1">
                    <a:lumMod val="50000"/>
                  </a:schemeClr>
                </a:solidFill>
                <a:latin typeface="Arial" panose="020B0604020202020204" pitchFamily="34" charset="0"/>
                <a:cs typeface="Arial" panose="020B0604020202020204" pitchFamily="34" charset="0"/>
              </a:rPr>
              <a:t>LAYERS of </a:t>
            </a:r>
            <a:r>
              <a:rPr lang="en-US" sz="1800" b="1" dirty="0" smtClean="0">
                <a:solidFill>
                  <a:schemeClr val="tx1">
                    <a:lumMod val="50000"/>
                  </a:schemeClr>
                </a:solidFill>
                <a:latin typeface="Arial" panose="020B0604020202020204" pitchFamily="34" charset="0"/>
                <a:cs typeface="Arial" panose="020B0604020202020204" pitchFamily="34" charset="0"/>
              </a:rPr>
              <a:t>POLICIES</a:t>
            </a:r>
            <a:endParaRPr lang="en-US" sz="1800" b="1" spc="-20" dirty="0" smtClean="0">
              <a:solidFill>
                <a:schemeClr val="tx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2" y="909332"/>
            <a:ext cx="12188822"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rgbClr val="FA6E8F"/>
                </a:solidFill>
                <a:latin typeface="+mn-lt"/>
              </a:rPr>
              <a:t>MODULARITY </a:t>
            </a:r>
          </a:p>
        </p:txBody>
      </p:sp>
    </p:spTree>
    <p:extLst>
      <p:ext uri="{BB962C8B-B14F-4D97-AF65-F5344CB8AC3E}">
        <p14:creationId xmlns:p14="http://schemas.microsoft.com/office/powerpoint/2010/main" val="320883291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_1"/>
          <p:cNvSpPr txBox="1"/>
          <p:nvPr/>
        </p:nvSpPr>
        <p:spPr>
          <a:xfrm>
            <a:off x="1" y="1500027"/>
            <a:ext cx="12188824" cy="379450"/>
          </a:xfrm>
          <a:prstGeom prst="rect">
            <a:avLst/>
          </a:prstGeom>
        </p:spPr>
        <p:txBody>
          <a:bodyPr wrap="square" rtlCol="0" anchor="t" anchorCtr="0">
            <a:noAutofit/>
          </a:bodyPr>
          <a:lstStyle/>
          <a:p>
            <a:pPr algn="ctr"/>
            <a:r>
              <a:rPr lang="en-US" sz="1800" b="1" dirty="0" smtClean="0">
                <a:solidFill>
                  <a:srgbClr val="FA6E8F"/>
                </a:solidFill>
                <a:latin typeface="Arial" panose="020B0604020202020204" pitchFamily="34" charset="0"/>
                <a:cs typeface="Arial" panose="020B0604020202020204" pitchFamily="34" charset="0"/>
              </a:rPr>
              <a:t>OPEN INTERFACES </a:t>
            </a:r>
            <a:r>
              <a:rPr lang="en-US" sz="1800" dirty="0" smtClean="0">
                <a:solidFill>
                  <a:schemeClr val="tx1">
                    <a:lumMod val="50000"/>
                  </a:schemeClr>
                </a:solidFill>
                <a:latin typeface="Arial" panose="020B0604020202020204" pitchFamily="34" charset="0"/>
                <a:cs typeface="Arial" panose="020B0604020202020204" pitchFamily="34" charset="0"/>
              </a:rPr>
              <a:t>support </a:t>
            </a:r>
            <a:r>
              <a:rPr lang="en-US" sz="1800" dirty="0">
                <a:solidFill>
                  <a:schemeClr val="tx1">
                    <a:lumMod val="50000"/>
                  </a:schemeClr>
                </a:solidFill>
                <a:latin typeface="Arial" panose="020B0604020202020204" pitchFamily="34" charset="0"/>
                <a:cs typeface="Arial" panose="020B0604020202020204" pitchFamily="34" charset="0"/>
              </a:rPr>
              <a:t>b</a:t>
            </a:r>
            <a:r>
              <a:rPr lang="en-US" sz="1800" dirty="0" smtClean="0">
                <a:solidFill>
                  <a:schemeClr val="tx1">
                    <a:lumMod val="50000"/>
                  </a:schemeClr>
                </a:solidFill>
                <a:latin typeface="Arial" panose="020B0604020202020204" pitchFamily="34" charset="0"/>
                <a:cs typeface="Arial" panose="020B0604020202020204" pitchFamily="34" charset="0"/>
              </a:rPr>
              <a:t>usiness process </a:t>
            </a:r>
            <a:r>
              <a:rPr lang="en-US" sz="1800" dirty="0">
                <a:solidFill>
                  <a:schemeClr val="tx1">
                    <a:lumMod val="50000"/>
                  </a:schemeClr>
                </a:solidFill>
                <a:latin typeface="Arial" panose="020B0604020202020204" pitchFamily="34" charset="0"/>
                <a:cs typeface="Arial" panose="020B0604020202020204" pitchFamily="34" charset="0"/>
              </a:rPr>
              <a:t>c</a:t>
            </a:r>
            <a:r>
              <a:rPr lang="en-US" sz="1800" dirty="0" smtClean="0">
                <a:solidFill>
                  <a:schemeClr val="tx1">
                    <a:lumMod val="50000"/>
                  </a:schemeClr>
                </a:solidFill>
                <a:latin typeface="Arial" panose="020B0604020202020204" pitchFamily="34" charset="0"/>
                <a:cs typeface="Arial" panose="020B0604020202020204" pitchFamily="34" charset="0"/>
              </a:rPr>
              <a:t>hanges</a:t>
            </a:r>
            <a:endParaRPr lang="en-US" sz="1800" spc="-20" dirty="0" smtClean="0">
              <a:solidFill>
                <a:schemeClr val="tx1">
                  <a:lumMod val="50000"/>
                </a:schemeClr>
              </a:solidFill>
              <a:latin typeface="Arial" panose="020B0604020202020204" pitchFamily="34" charset="0"/>
              <a:cs typeface="Arial" panose="020B0604020202020204" pitchFamily="34" charset="0"/>
            </a:endParaRPr>
          </a:p>
        </p:txBody>
      </p:sp>
      <p:cxnSp>
        <p:nvCxnSpPr>
          <p:cNvPr id="15" name="Straight Arrow Connector 14"/>
          <p:cNvCxnSpPr/>
          <p:nvPr/>
        </p:nvCxnSpPr>
        <p:spPr bwMode="auto">
          <a:xfrm>
            <a:off x="5238912" y="3392102"/>
            <a:ext cx="443536" cy="176455"/>
          </a:xfrm>
          <a:prstGeom prst="straightConnector1">
            <a:avLst/>
          </a:prstGeom>
          <a:solidFill>
            <a:schemeClr val="bg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flipV="1">
            <a:off x="4217106" y="4582770"/>
            <a:ext cx="443536" cy="209940"/>
          </a:xfrm>
          <a:prstGeom prst="straightConnector1">
            <a:avLst/>
          </a:prstGeom>
          <a:solidFill>
            <a:schemeClr val="bg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p:cNvCxnSpPr/>
          <p:nvPr/>
        </p:nvCxnSpPr>
        <p:spPr bwMode="auto">
          <a:xfrm flipH="1">
            <a:off x="7451018" y="3131975"/>
            <a:ext cx="544436" cy="260127"/>
          </a:xfrm>
          <a:prstGeom prst="straightConnector1">
            <a:avLst/>
          </a:prstGeom>
          <a:solidFill>
            <a:schemeClr val="bg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oup 31"/>
          <p:cNvGrpSpPr/>
          <p:nvPr/>
        </p:nvGrpSpPr>
        <p:grpSpPr>
          <a:xfrm>
            <a:off x="6094539" y="2663008"/>
            <a:ext cx="794380" cy="546119"/>
            <a:chOff x="4544581" y="2593988"/>
            <a:chExt cx="628092" cy="575583"/>
          </a:xfrm>
        </p:grpSpPr>
        <p:cxnSp>
          <p:nvCxnSpPr>
            <p:cNvPr id="34" name="Straight Arrow Connector 33"/>
            <p:cNvCxnSpPr/>
            <p:nvPr/>
          </p:nvCxnSpPr>
          <p:spPr bwMode="auto">
            <a:xfrm>
              <a:off x="4544581" y="2983596"/>
              <a:ext cx="350691" cy="185975"/>
            </a:xfrm>
            <a:prstGeom prst="straightConnector1">
              <a:avLst/>
            </a:prstGeom>
            <a:solidFill>
              <a:schemeClr val="bg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V="1">
              <a:off x="4544581" y="2593988"/>
              <a:ext cx="628092" cy="389608"/>
            </a:xfrm>
            <a:prstGeom prst="line">
              <a:avLst/>
            </a:prstGeom>
            <a:solidFill>
              <a:schemeClr val="bg1"/>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 name="Straight Arrow Connector 44"/>
          <p:cNvCxnSpPr/>
          <p:nvPr/>
        </p:nvCxnSpPr>
        <p:spPr bwMode="auto">
          <a:xfrm>
            <a:off x="3875635" y="3822526"/>
            <a:ext cx="614791" cy="239831"/>
          </a:xfrm>
          <a:prstGeom prst="straightConnector1">
            <a:avLst/>
          </a:prstGeom>
          <a:solidFill>
            <a:schemeClr val="bg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V="1">
            <a:off x="3002150" y="3822526"/>
            <a:ext cx="873484" cy="339191"/>
          </a:xfrm>
          <a:prstGeom prst="line">
            <a:avLst/>
          </a:prstGeom>
          <a:solidFill>
            <a:schemeClr val="bg1"/>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oup 51"/>
          <p:cNvGrpSpPr/>
          <p:nvPr/>
        </p:nvGrpSpPr>
        <p:grpSpPr>
          <a:xfrm>
            <a:off x="7516657" y="3701893"/>
            <a:ext cx="1782565" cy="511876"/>
            <a:chOff x="5626887" y="3712464"/>
            <a:chExt cx="1409421" cy="539493"/>
          </a:xfrm>
        </p:grpSpPr>
        <p:cxnSp>
          <p:nvCxnSpPr>
            <p:cNvPr id="49" name="Straight Arrow Connector 48"/>
            <p:cNvCxnSpPr/>
            <p:nvPr/>
          </p:nvCxnSpPr>
          <p:spPr bwMode="auto">
            <a:xfrm flipH="1" flipV="1">
              <a:off x="5626887" y="3932792"/>
              <a:ext cx="596080" cy="319165"/>
            </a:xfrm>
            <a:prstGeom prst="straightConnector1">
              <a:avLst/>
            </a:prstGeom>
            <a:solidFill>
              <a:schemeClr val="bg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V="1">
              <a:off x="6222967" y="3712464"/>
              <a:ext cx="813341" cy="539493"/>
            </a:xfrm>
            <a:prstGeom prst="line">
              <a:avLst/>
            </a:prstGeom>
            <a:solidFill>
              <a:schemeClr val="bg1"/>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6" name="Picture 2" descr="C:\Work in Progress\PPT\~components\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658" y="3161015"/>
            <a:ext cx="3726796" cy="16888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Work in Progress\PPT\~component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993" y="4455710"/>
            <a:ext cx="2841472" cy="1170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Work in Progress\PPT\~components\Untitled-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993" y="5307945"/>
            <a:ext cx="2841472" cy="11701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244286" y="1967282"/>
            <a:ext cx="9700251" cy="3506347"/>
            <a:chOff x="933457" y="1967282"/>
            <a:chExt cx="7277083" cy="3506347"/>
          </a:xfrm>
        </p:grpSpPr>
        <p:pic>
          <p:nvPicPr>
            <p:cNvPr id="1031" name="Picture 7" descr="C:\Work in Progress\PPT\~components\Untitled-6.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870563" y="2865192"/>
              <a:ext cx="1701532" cy="9298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Work in Progress\PPT\~components\Untitled-4.pn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933457" y="4007357"/>
              <a:ext cx="1701532" cy="929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Work in Progress\PPT\~components\Untitled5.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6509008" y="3044295"/>
              <a:ext cx="1701532" cy="9298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Work in Progress\PPT\~components\Untitled-7.pn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502995" y="1967282"/>
              <a:ext cx="1701532" cy="92983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Work in Progress\PPT\~components\Untitled-8.png"/>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5517103" y="2523417"/>
              <a:ext cx="1701532" cy="9298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Work in Progress\PPT\~components\Untitled-9.png"/>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1840119" y="4543796"/>
              <a:ext cx="1701532" cy="92983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bwMode="auto">
          <a:xfrm>
            <a:off x="1698448" y="2343015"/>
            <a:ext cx="3078417" cy="504825"/>
          </a:xfrm>
          <a:prstGeom prst="rect">
            <a:avLst/>
          </a:prstGeom>
          <a:solidFill>
            <a:srgbClr val="FA6E8F"/>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1800" b="1" dirty="0" smtClean="0">
                <a:solidFill>
                  <a:schemeClr val="bg1"/>
                </a:solidFill>
                <a:latin typeface="+mn-lt"/>
              </a:rPr>
              <a:t>Open API </a:t>
            </a:r>
          </a:p>
        </p:txBody>
      </p:sp>
      <p:sp>
        <p:nvSpPr>
          <p:cNvPr id="28" name="Rectangle 27"/>
          <p:cNvSpPr/>
          <p:nvPr/>
        </p:nvSpPr>
        <p:spPr bwMode="auto">
          <a:xfrm>
            <a:off x="8488281" y="4535984"/>
            <a:ext cx="3078417" cy="504825"/>
          </a:xfrm>
          <a:prstGeom prst="rect">
            <a:avLst/>
          </a:prstGeom>
          <a:solidFill>
            <a:srgbClr val="FA6E8F"/>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en-US" sz="1800" b="1" dirty="0" smtClean="0">
                <a:solidFill>
                  <a:schemeClr val="bg1"/>
                </a:solidFill>
                <a:latin typeface="+mn-lt"/>
              </a:rPr>
              <a:t>Web services</a:t>
            </a:r>
          </a:p>
        </p:txBody>
      </p:sp>
      <p:cxnSp>
        <p:nvCxnSpPr>
          <p:cNvPr id="6" name="Straight Arrow Connector 5"/>
          <p:cNvCxnSpPr/>
          <p:nvPr/>
        </p:nvCxnSpPr>
        <p:spPr bwMode="auto">
          <a:xfrm>
            <a:off x="3237656" y="2865192"/>
            <a:ext cx="349256" cy="1045750"/>
          </a:xfrm>
          <a:prstGeom prst="straightConnector1">
            <a:avLst/>
          </a:prstGeom>
          <a:solidFill>
            <a:schemeClr val="bg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flipV="1">
            <a:off x="8784886" y="4007358"/>
            <a:ext cx="514337" cy="536439"/>
          </a:xfrm>
          <a:prstGeom prst="straightConnector1">
            <a:avLst/>
          </a:prstGeom>
          <a:solidFill>
            <a:schemeClr val="bg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1" y="935097"/>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AUTOMATION </a:t>
            </a:r>
          </a:p>
        </p:txBody>
      </p:sp>
    </p:spTree>
    <p:extLst>
      <p:ext uri="{BB962C8B-B14F-4D97-AF65-F5344CB8AC3E}">
        <p14:creationId xmlns:p14="http://schemas.microsoft.com/office/powerpoint/2010/main" val="2404009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81511" y="1986161"/>
            <a:ext cx="8154898" cy="1865290"/>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5" name="Rectangle 14"/>
          <p:cNvSpPr/>
          <p:nvPr/>
        </p:nvSpPr>
        <p:spPr bwMode="auto">
          <a:xfrm>
            <a:off x="381511" y="4002374"/>
            <a:ext cx="8154898" cy="1887503"/>
          </a:xfrm>
          <a:prstGeom prst="rect">
            <a:avLst/>
          </a:prstGeom>
          <a:gradFill>
            <a:gsLst>
              <a:gs pos="43000">
                <a:srgbClr val="D6D6D6"/>
              </a:gs>
              <a:gs pos="0">
                <a:schemeClr val="bg1">
                  <a:lumMod val="7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8" name="TextBox 7"/>
          <p:cNvSpPr txBox="1"/>
          <p:nvPr/>
        </p:nvSpPr>
        <p:spPr>
          <a:xfrm>
            <a:off x="516559" y="1941177"/>
            <a:ext cx="7934492" cy="1858970"/>
          </a:xfrm>
          <a:prstGeom prst="rect">
            <a:avLst/>
          </a:prstGeom>
          <a:noFill/>
          <a:effectLst/>
        </p:spPr>
        <p:txBody>
          <a:bodyPr wrap="square" rtlCol="0">
            <a:spAutoFit/>
          </a:bodyPr>
          <a:lstStyle/>
          <a:p>
            <a:r>
              <a:rPr lang="en-US" sz="3200" b="1" dirty="0" smtClean="0">
                <a:solidFill>
                  <a:schemeClr val="accent1"/>
                </a:solidFill>
                <a:latin typeface="Arial" panose="020B0604020202020204" pitchFamily="34" charset="0"/>
                <a:cs typeface="Arial" panose="020B0604020202020204" pitchFamily="34" charset="0"/>
              </a:rPr>
              <a:t>SDN</a:t>
            </a:r>
            <a:r>
              <a:rPr lang="en-US" sz="2400" b="1" dirty="0" smtClean="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800" b="1" dirty="0" smtClean="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800" b="1" dirty="0" smtClean="0">
                <a:solidFill>
                  <a:schemeClr val="accent1"/>
                </a:solidFill>
                <a:latin typeface="Arial" panose="020B0604020202020204" pitchFamily="34" charset="0"/>
                <a:cs typeface="Arial" panose="020B0604020202020204" pitchFamily="34" charset="0"/>
              </a:rPr>
              <a:t>An emerging network architecture, decoupling </a:t>
            </a:r>
            <a:br>
              <a:rPr lang="en-US" sz="1800" b="1" dirty="0" smtClean="0">
                <a:solidFill>
                  <a:schemeClr val="accent1"/>
                </a:solidFill>
                <a:latin typeface="Arial" panose="020B0604020202020204" pitchFamily="34" charset="0"/>
                <a:cs typeface="Arial" panose="020B0604020202020204" pitchFamily="34" charset="0"/>
              </a:rPr>
            </a:br>
            <a:r>
              <a:rPr lang="en-US" sz="1800" b="1" dirty="0" smtClean="0">
                <a:solidFill>
                  <a:schemeClr val="accent1"/>
                </a:solidFill>
                <a:latin typeface="Arial" panose="020B0604020202020204" pitchFamily="34" charset="0"/>
                <a:cs typeface="Arial" panose="020B0604020202020204" pitchFamily="34" charset="0"/>
              </a:rPr>
              <a:t>network control and data planes.</a:t>
            </a:r>
          </a:p>
          <a:p>
            <a:r>
              <a:rPr lang="en-US" sz="1800" dirty="0" smtClean="0">
                <a:solidFill>
                  <a:schemeClr val="tx1">
                    <a:lumMod val="50000"/>
                  </a:schemeClr>
                </a:solidFill>
                <a:latin typeface="Arial" panose="020B0604020202020204" pitchFamily="34" charset="0"/>
                <a:cs typeface="Arial" panose="020B0604020202020204" pitchFamily="34" charset="0"/>
              </a:rPr>
              <a:t>Data flows between network nodes controlled via</a:t>
            </a:r>
          </a:p>
          <a:p>
            <a:r>
              <a:rPr lang="en-US" sz="1800" dirty="0" smtClean="0">
                <a:solidFill>
                  <a:schemeClr val="tx1">
                    <a:lumMod val="50000"/>
                  </a:schemeClr>
                </a:solidFill>
                <a:latin typeface="Arial" panose="020B0604020202020204" pitchFamily="34" charset="0"/>
                <a:cs typeface="Arial" panose="020B0604020202020204" pitchFamily="34" charset="0"/>
              </a:rPr>
              <a:t>a programmable network SDN controller.</a:t>
            </a:r>
          </a:p>
        </p:txBody>
      </p:sp>
      <p:sp>
        <p:nvSpPr>
          <p:cNvPr id="13" name="TextBox 12"/>
          <p:cNvSpPr txBox="1"/>
          <p:nvPr/>
        </p:nvSpPr>
        <p:spPr>
          <a:xfrm>
            <a:off x="516559" y="4054699"/>
            <a:ext cx="7284569" cy="1803571"/>
          </a:xfrm>
          <a:prstGeom prst="rect">
            <a:avLst/>
          </a:prstGeom>
          <a:noFill/>
          <a:effectLst/>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SDP</a:t>
            </a:r>
            <a:endParaRPr lang="en-US" sz="2400" b="1" dirty="0" smtClean="0">
              <a:solidFill>
                <a:schemeClr val="bg1"/>
              </a:solidFill>
              <a:latin typeface="Arial" panose="020B0604020202020204" pitchFamily="34" charset="0"/>
              <a:cs typeface="Arial" panose="020B0604020202020204" pitchFamily="34" charset="0"/>
            </a:endParaRPr>
          </a:p>
          <a:p>
            <a:r>
              <a:rPr lang="en-US" sz="1800" b="1" dirty="0">
                <a:solidFill>
                  <a:schemeClr val="accent2"/>
                </a:solidFill>
                <a:latin typeface="Arial" panose="020B0604020202020204" pitchFamily="34" charset="0"/>
                <a:cs typeface="Arial" panose="020B0604020202020204" pitchFamily="34" charset="0"/>
              </a:rPr>
              <a:t>An overlay architecture enforcing security </a:t>
            </a:r>
            <a:r>
              <a:rPr lang="en-US" sz="1800" b="1" dirty="0" smtClean="0">
                <a:solidFill>
                  <a:schemeClr val="accent2"/>
                </a:solidFill>
                <a:latin typeface="Arial" panose="020B0604020202020204" pitchFamily="34" charset="0"/>
                <a:cs typeface="Arial" panose="020B0604020202020204" pitchFamily="34" charset="0"/>
              </a:rPr>
              <a:t/>
            </a:r>
            <a:br>
              <a:rPr lang="en-US" sz="1800" b="1" dirty="0" smtClean="0">
                <a:solidFill>
                  <a:schemeClr val="accent2"/>
                </a:solidFill>
                <a:latin typeface="Arial" panose="020B0604020202020204" pitchFamily="34" charset="0"/>
                <a:cs typeface="Arial" panose="020B0604020202020204" pitchFamily="34" charset="0"/>
              </a:rPr>
            </a:br>
            <a:r>
              <a:rPr lang="en-US" sz="1800" b="1" dirty="0" smtClean="0">
                <a:solidFill>
                  <a:schemeClr val="accent2"/>
                </a:solidFill>
                <a:latin typeface="Arial" panose="020B0604020202020204" pitchFamily="34" charset="0"/>
                <a:cs typeface="Arial" panose="020B0604020202020204" pitchFamily="34" charset="0"/>
              </a:rPr>
              <a:t>traffic flows </a:t>
            </a:r>
            <a:r>
              <a:rPr lang="en-US" sz="1800" b="1" dirty="0">
                <a:solidFill>
                  <a:schemeClr val="accent2"/>
                </a:solidFill>
                <a:latin typeface="Arial" panose="020B0604020202020204" pitchFamily="34" charset="0"/>
                <a:cs typeface="Arial" panose="020B0604020202020204" pitchFamily="34" charset="0"/>
              </a:rPr>
              <a:t>within an SDN network</a:t>
            </a:r>
          </a:p>
          <a:p>
            <a:r>
              <a:rPr lang="en-US" sz="1800" dirty="0" smtClean="0">
                <a:solidFill>
                  <a:schemeClr val="tx1">
                    <a:lumMod val="50000"/>
                  </a:schemeClr>
                </a:solidFill>
                <a:latin typeface="Arial" panose="020B0604020202020204" pitchFamily="34" charset="0"/>
                <a:cs typeface="Arial" panose="020B0604020202020204" pitchFamily="34" charset="0"/>
              </a:rPr>
              <a:t>Data flows are programmed to pass through </a:t>
            </a:r>
            <a:br>
              <a:rPr lang="en-US" sz="1800" dirty="0" smtClean="0">
                <a:solidFill>
                  <a:schemeClr val="tx1">
                    <a:lumMod val="50000"/>
                  </a:schemeClr>
                </a:solidFill>
                <a:latin typeface="Arial" panose="020B0604020202020204" pitchFamily="34" charset="0"/>
                <a:cs typeface="Arial" panose="020B0604020202020204" pitchFamily="34" charset="0"/>
              </a:rPr>
            </a:br>
            <a:r>
              <a:rPr lang="en-US" sz="1800" dirty="0" smtClean="0">
                <a:solidFill>
                  <a:schemeClr val="tx1">
                    <a:lumMod val="50000"/>
                  </a:schemeClr>
                </a:solidFill>
                <a:latin typeface="Arial" panose="020B0604020202020204" pitchFamily="34" charset="0"/>
                <a:cs typeface="Arial" panose="020B0604020202020204" pitchFamily="34" charset="0"/>
              </a:rPr>
              <a:t>SDP enforcement points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910" y="1506931"/>
            <a:ext cx="4608677" cy="468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 y="784015"/>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SDP AND SDN WORKING </a:t>
            </a:r>
          </a:p>
          <a:p>
            <a:pPr marL="0" indent="0" algn="ctr">
              <a:lnSpc>
                <a:spcPct val="90000"/>
              </a:lnSpc>
              <a:spcBef>
                <a:spcPts val="600"/>
              </a:spcBef>
              <a:buFont typeface="Arial" pitchFamily="34" charset="0"/>
              <a:buNone/>
            </a:pPr>
            <a:r>
              <a:rPr lang="en-US" b="1" kern="0" dirty="0" smtClean="0">
                <a:solidFill>
                  <a:srgbClr val="FA6E8F"/>
                </a:solidFill>
                <a:latin typeface="+mn-lt"/>
              </a:rPr>
              <a:t>IN SYNERGY </a:t>
            </a:r>
          </a:p>
        </p:txBody>
      </p:sp>
    </p:spTree>
    <p:extLst>
      <p:ext uri="{BB962C8B-B14F-4D97-AF65-F5344CB8AC3E}">
        <p14:creationId xmlns:p14="http://schemas.microsoft.com/office/powerpoint/2010/main" val="189896291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981864" y="2273916"/>
            <a:ext cx="7733743"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9" name="Rectangle 18"/>
          <p:cNvSpPr/>
          <p:nvPr/>
        </p:nvSpPr>
        <p:spPr bwMode="auto">
          <a:xfrm>
            <a:off x="1981864" y="3338728"/>
            <a:ext cx="7733743"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20" name="Rectangle 19"/>
          <p:cNvSpPr/>
          <p:nvPr/>
        </p:nvSpPr>
        <p:spPr bwMode="auto">
          <a:xfrm>
            <a:off x="1981864" y="4429664"/>
            <a:ext cx="7733743"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pic>
        <p:nvPicPr>
          <p:cNvPr id="7" name="Picture 2" descr="C:\Work in Progress\PPT\SDP\Untitle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631" y="1829911"/>
            <a:ext cx="3529910" cy="43855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59805" y="2408597"/>
            <a:ext cx="5365473" cy="618785"/>
          </a:xfrm>
          <a:prstGeom prst="rect">
            <a:avLst/>
          </a:prstGeom>
        </p:spPr>
        <p:txBody>
          <a:bodyPr wrap="none" rtlCol="0" anchor="t" anchorCtr="0">
            <a:noAutofit/>
          </a:bodyPr>
          <a:lstStyle/>
          <a:p>
            <a:pPr>
              <a:lnSpc>
                <a:spcPct val="90000"/>
              </a:lnSpc>
              <a:spcBef>
                <a:spcPts val="600"/>
              </a:spcBef>
              <a:buSzPct val="115000"/>
            </a:pPr>
            <a:r>
              <a:rPr lang="en-US" sz="2000" kern="0" dirty="0" smtClean="0">
                <a:solidFill>
                  <a:schemeClr val="tx1">
                    <a:lumMod val="50000"/>
                  </a:schemeClr>
                </a:solidFill>
                <a:latin typeface="Arial" panose="020B0604020202020204" pitchFamily="34" charset="0"/>
                <a:cs typeface="Arial" panose="020B0604020202020204" pitchFamily="34" charset="0"/>
              </a:rPr>
              <a:t>Collects information from </a:t>
            </a:r>
            <a:br>
              <a:rPr lang="en-US" sz="2000" kern="0" dirty="0" smtClean="0">
                <a:solidFill>
                  <a:schemeClr val="tx1">
                    <a:lumMod val="50000"/>
                  </a:schemeClr>
                </a:solidFill>
                <a:latin typeface="Arial" panose="020B0604020202020204" pitchFamily="34" charset="0"/>
                <a:cs typeface="Arial" panose="020B0604020202020204" pitchFamily="34" charset="0"/>
              </a:rPr>
            </a:br>
            <a:r>
              <a:rPr lang="en-US" sz="2000" kern="0" dirty="0" smtClean="0">
                <a:solidFill>
                  <a:schemeClr val="tx1">
                    <a:lumMod val="50000"/>
                  </a:schemeClr>
                </a:solidFill>
                <a:latin typeface="Arial" panose="020B0604020202020204" pitchFamily="34" charset="0"/>
                <a:cs typeface="Arial" panose="020B0604020202020204" pitchFamily="34" charset="0"/>
              </a:rPr>
              <a:t>every enforcement point</a:t>
            </a:r>
          </a:p>
        </p:txBody>
      </p:sp>
      <p:sp>
        <p:nvSpPr>
          <p:cNvPr id="12" name="TextBox 11"/>
          <p:cNvSpPr txBox="1"/>
          <p:nvPr/>
        </p:nvSpPr>
        <p:spPr>
          <a:xfrm>
            <a:off x="2259805" y="3613873"/>
            <a:ext cx="5365473" cy="361863"/>
          </a:xfrm>
          <a:prstGeom prst="rect">
            <a:avLst/>
          </a:prstGeom>
        </p:spPr>
        <p:txBody>
          <a:bodyPr wrap="none" rtlCol="0" anchor="t" anchorCtr="0">
            <a:noAutofit/>
          </a:bodyPr>
          <a:lstStyle/>
          <a:p>
            <a:pPr>
              <a:lnSpc>
                <a:spcPct val="90000"/>
              </a:lnSpc>
              <a:spcBef>
                <a:spcPts val="600"/>
              </a:spcBef>
              <a:buSzPct val="115000"/>
            </a:pPr>
            <a:r>
              <a:rPr lang="en-US" sz="2000" kern="0" dirty="0">
                <a:solidFill>
                  <a:schemeClr val="tx1">
                    <a:lumMod val="50000"/>
                  </a:schemeClr>
                </a:solidFill>
                <a:latin typeface="Arial" panose="020B0604020202020204" pitchFamily="34" charset="0"/>
                <a:cs typeface="Arial" panose="020B0604020202020204" pitchFamily="34" charset="0"/>
              </a:rPr>
              <a:t>Situation awareness </a:t>
            </a:r>
            <a:r>
              <a:rPr lang="en-US" sz="2000" kern="0" dirty="0" smtClean="0">
                <a:solidFill>
                  <a:schemeClr val="tx1">
                    <a:lumMod val="50000"/>
                  </a:schemeClr>
                </a:solidFill>
                <a:latin typeface="Arial" panose="020B0604020202020204" pitchFamily="34" charset="0"/>
                <a:cs typeface="Arial" panose="020B0604020202020204" pitchFamily="34" charset="0"/>
              </a:rPr>
              <a:t>view</a:t>
            </a:r>
          </a:p>
        </p:txBody>
      </p:sp>
      <p:sp>
        <p:nvSpPr>
          <p:cNvPr id="13" name="TextBox 12"/>
          <p:cNvSpPr txBox="1"/>
          <p:nvPr/>
        </p:nvSpPr>
        <p:spPr>
          <a:xfrm>
            <a:off x="2259805" y="4655716"/>
            <a:ext cx="5365473" cy="376511"/>
          </a:xfrm>
          <a:prstGeom prst="rect">
            <a:avLst/>
          </a:prstGeom>
        </p:spPr>
        <p:txBody>
          <a:bodyPr wrap="none" rtlCol="0" anchor="t" anchorCtr="0">
            <a:noAutofit/>
          </a:bodyPr>
          <a:lstStyle/>
          <a:p>
            <a:pPr>
              <a:lnSpc>
                <a:spcPct val="90000"/>
              </a:lnSpc>
              <a:spcBef>
                <a:spcPts val="600"/>
              </a:spcBef>
              <a:buSzPct val="115000"/>
            </a:pPr>
            <a:r>
              <a:rPr lang="en-US" sz="2000" kern="0" dirty="0">
                <a:solidFill>
                  <a:schemeClr val="tx1">
                    <a:lumMod val="50000"/>
                  </a:schemeClr>
                </a:solidFill>
                <a:latin typeface="Arial" panose="020B0604020202020204" pitchFamily="34" charset="0"/>
                <a:cs typeface="Arial" panose="020B0604020202020204" pitchFamily="34" charset="0"/>
              </a:rPr>
              <a:t>Generation of new protections</a:t>
            </a:r>
          </a:p>
        </p:txBody>
      </p:sp>
      <p:sp>
        <p:nvSpPr>
          <p:cNvPr id="14" name="Down Arrow 13"/>
          <p:cNvSpPr/>
          <p:nvPr/>
        </p:nvSpPr>
        <p:spPr bwMode="auto">
          <a:xfrm>
            <a:off x="7599149" y="2809098"/>
            <a:ext cx="474403" cy="1635305"/>
          </a:xfrm>
          <a:prstGeom prst="downArrow">
            <a:avLst/>
          </a:prstGeom>
          <a:gradFill flip="none" rotWithShape="1">
            <a:gsLst>
              <a:gs pos="0">
                <a:srgbClr val="D94C7D">
                  <a:tint val="66000"/>
                  <a:satMod val="160000"/>
                </a:srgbClr>
              </a:gs>
              <a:gs pos="50000">
                <a:srgbClr val="D94C7D">
                  <a:tint val="44500"/>
                  <a:satMod val="160000"/>
                  <a:alpha val="25000"/>
                </a:srgbClr>
              </a:gs>
              <a:gs pos="100000">
                <a:srgbClr val="D94C7D">
                  <a:tint val="23500"/>
                  <a:satMod val="160000"/>
                  <a:alpha val="12000"/>
                </a:srgbClr>
              </a:gs>
            </a:gsLst>
            <a:lin ang="1620000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sp>
        <p:nvSpPr>
          <p:cNvPr id="15" name="Down Arrow 14"/>
          <p:cNvSpPr/>
          <p:nvPr/>
        </p:nvSpPr>
        <p:spPr bwMode="auto">
          <a:xfrm>
            <a:off x="7599148" y="4612362"/>
            <a:ext cx="474403" cy="875460"/>
          </a:xfrm>
          <a:prstGeom prst="downArrow">
            <a:avLst/>
          </a:prstGeom>
          <a:gradFill flip="none" rotWithShape="1">
            <a:gsLst>
              <a:gs pos="0">
                <a:srgbClr val="D94C7D">
                  <a:tint val="66000"/>
                  <a:satMod val="160000"/>
                </a:srgbClr>
              </a:gs>
              <a:gs pos="72000">
                <a:srgbClr val="D94C7D">
                  <a:tint val="44500"/>
                  <a:satMod val="160000"/>
                  <a:alpha val="25000"/>
                </a:srgbClr>
              </a:gs>
              <a:gs pos="100000">
                <a:srgbClr val="D94C7D">
                  <a:tint val="23500"/>
                  <a:satMod val="160000"/>
                  <a:alpha val="20000"/>
                </a:srgbClr>
              </a:gs>
            </a:gsLst>
            <a:lin ang="1620000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mn-lt"/>
            </a:endParaRPr>
          </a:p>
        </p:txBody>
      </p:sp>
      <p:sp>
        <p:nvSpPr>
          <p:cNvPr id="16" name="Down Arrow 15"/>
          <p:cNvSpPr/>
          <p:nvPr/>
        </p:nvSpPr>
        <p:spPr bwMode="auto">
          <a:xfrm flipV="1">
            <a:off x="10348157" y="2242243"/>
            <a:ext cx="474403" cy="2752236"/>
          </a:xfrm>
          <a:prstGeom prst="downArrow">
            <a:avLst/>
          </a:prstGeom>
          <a:gradFill flip="none" rotWithShape="1">
            <a:gsLst>
              <a:gs pos="0">
                <a:srgbClr val="D94C7D">
                  <a:tint val="66000"/>
                  <a:satMod val="160000"/>
                </a:srgbClr>
              </a:gs>
              <a:gs pos="50000">
                <a:srgbClr val="D94C7D">
                  <a:tint val="44500"/>
                  <a:satMod val="160000"/>
                  <a:alpha val="25000"/>
                </a:srgbClr>
              </a:gs>
              <a:gs pos="100000">
                <a:srgbClr val="D94C7D">
                  <a:tint val="23500"/>
                  <a:satMod val="160000"/>
                  <a:alpha val="20000"/>
                </a:srgbClr>
              </a:gs>
            </a:gsLst>
            <a:lin ang="1620000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8" name="P_1"/>
          <p:cNvSpPr txBox="1"/>
          <p:nvPr/>
        </p:nvSpPr>
        <p:spPr>
          <a:xfrm>
            <a:off x="1" y="1432015"/>
            <a:ext cx="12188824" cy="379450"/>
          </a:xfrm>
          <a:prstGeom prst="rect">
            <a:avLst/>
          </a:prstGeom>
        </p:spPr>
        <p:txBody>
          <a:bodyPr wrap="square" rtlCol="0" anchor="t" anchorCtr="0">
            <a:noAutofit/>
          </a:bodyPr>
          <a:lstStyle/>
          <a:p>
            <a:pPr algn="ctr"/>
            <a:r>
              <a:rPr lang="en-US" sz="1800" b="1" dirty="0" smtClean="0">
                <a:solidFill>
                  <a:srgbClr val="FA6E8F"/>
                </a:solidFill>
                <a:latin typeface="Arial" panose="020B0604020202020204" pitchFamily="34" charset="0"/>
                <a:cs typeface="Arial" panose="020B0604020202020204" pitchFamily="34" charset="0"/>
              </a:rPr>
              <a:t>SITUATION AWARENESS </a:t>
            </a:r>
            <a:r>
              <a:rPr lang="en-US" sz="1800" b="1" dirty="0" smtClean="0">
                <a:latin typeface="Arial" panose="020B0604020202020204" pitchFamily="34" charset="0"/>
                <a:cs typeface="Arial" panose="020B0604020202020204" pitchFamily="34" charset="0"/>
              </a:rPr>
              <a:t>&amp; </a:t>
            </a:r>
            <a:r>
              <a:rPr lang="en-US" sz="1800" dirty="0" smtClean="0">
                <a:solidFill>
                  <a:schemeClr val="tx1">
                    <a:lumMod val="50000"/>
                  </a:schemeClr>
                </a:solidFill>
                <a:latin typeface="Arial" panose="020B0604020202020204" pitchFamily="34" charset="0"/>
                <a:cs typeface="Arial" panose="020B0604020202020204" pitchFamily="34" charset="0"/>
              </a:rPr>
              <a:t>INCIDENT RESPONSE</a:t>
            </a:r>
            <a:endParaRPr lang="en-US" sz="1800" spc="-20" dirty="0" smtClean="0">
              <a:solidFill>
                <a:schemeClr val="tx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1" y="912055"/>
            <a:ext cx="12188824"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VISIBILITY </a:t>
            </a:r>
          </a:p>
        </p:txBody>
      </p:sp>
    </p:spTree>
    <p:extLst>
      <p:ext uri="{BB962C8B-B14F-4D97-AF65-F5344CB8AC3E}">
        <p14:creationId xmlns:p14="http://schemas.microsoft.com/office/powerpoint/2010/main" val="385224923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18" y="1"/>
            <a:ext cx="12938080" cy="6858000"/>
          </a:xfrm>
          <a:prstGeom prst="rect">
            <a:avLst/>
          </a:prstGeom>
        </p:spPr>
      </p:pic>
      <p:pic>
        <p:nvPicPr>
          <p:cNvPr id="1026" name="Picture 2" descr="C:\Users\jimo.AD\AppData\Local\Temp\SNAGHTMLaeb2f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18" y="1"/>
            <a:ext cx="6983181" cy="3933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mo.AD\AppData\Local\Temp\SNAGHTMLaeb2f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663" y="0"/>
            <a:ext cx="5908576" cy="3933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imo.AD\AppData\Local\Temp\SNAGHTMLaeb2f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382" y="3933826"/>
            <a:ext cx="6983181" cy="2924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jimo.AD\AppData\Local\Temp\SNAGHTMLaeb2f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56" y="3933827"/>
            <a:ext cx="5961738" cy="29241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hidden="1"/>
          <p:cNvSpPr/>
          <p:nvPr/>
        </p:nvSpPr>
        <p:spPr bwMode="auto">
          <a:xfrm>
            <a:off x="-591518" y="-14768"/>
            <a:ext cx="12944919" cy="6872768"/>
          </a:xfrm>
          <a:prstGeom prst="rect">
            <a:avLst/>
          </a:prstGeom>
          <a:solidFill>
            <a:schemeClr val="tx1">
              <a:lumMod val="50000"/>
              <a:alpha val="79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smtClean="0">
              <a:latin typeface="+mn-lt"/>
            </a:endParaRPr>
          </a:p>
        </p:txBody>
      </p:sp>
      <p:sp>
        <p:nvSpPr>
          <p:cNvPr id="3" name="Footer Placeholder 2"/>
          <p:cNvSpPr>
            <a:spLocks noGrp="1"/>
          </p:cNvSpPr>
          <p:nvPr>
            <p:ph type="ftr" sz="quarter" idx="10"/>
          </p:nvPr>
        </p:nvSpPr>
        <p:spPr/>
        <p:txBody>
          <a:bodyPr/>
          <a:lstStyle/>
          <a:p>
            <a:r>
              <a:rPr lang="en-US" dirty="0" smtClean="0"/>
              <a:t>[Protected] Non-confidential content</a:t>
            </a:r>
            <a:endParaRPr lang="en-US" dirty="0"/>
          </a:p>
        </p:txBody>
      </p:sp>
    </p:spTree>
    <p:extLst>
      <p:ext uri="{BB962C8B-B14F-4D97-AF65-F5344CB8AC3E}">
        <p14:creationId xmlns:p14="http://schemas.microsoft.com/office/powerpoint/2010/main" val="358943287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18" y="1"/>
            <a:ext cx="1293808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00" y="1"/>
            <a:ext cx="14588499" cy="729614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54" y="102907"/>
            <a:ext cx="14024619" cy="701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0"/>
          </p:nvPr>
        </p:nvSpPr>
        <p:spPr/>
        <p:txBody>
          <a:bodyPr/>
          <a:lstStyle/>
          <a:p>
            <a:r>
              <a:rPr lang="en-US" dirty="0" smtClean="0"/>
              <a:t>[Protected] Non-confidential content</a:t>
            </a:r>
            <a:endParaRPr lang="en-US" dirty="0"/>
          </a:p>
        </p:txBody>
      </p:sp>
    </p:spTree>
    <p:extLst>
      <p:ext uri="{BB962C8B-B14F-4D97-AF65-F5344CB8AC3E}">
        <p14:creationId xmlns:p14="http://schemas.microsoft.com/office/powerpoint/2010/main" val="411662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 y="1615899"/>
            <a:ext cx="12188825" cy="966046"/>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pic>
        <p:nvPicPr>
          <p:cNvPr id="10" name="live feed ico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89534" y="5253345"/>
            <a:ext cx="1809762" cy="10436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2" name="TextBox 1"/>
          <p:cNvSpPr txBox="1"/>
          <p:nvPr/>
        </p:nvSpPr>
        <p:spPr>
          <a:xfrm>
            <a:off x="0" y="1862260"/>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3200" b="1" kern="0" dirty="0" smtClean="0">
                <a:solidFill>
                  <a:srgbClr val="FA6E8F"/>
                </a:solidFill>
                <a:latin typeface="+mn-lt"/>
              </a:rPr>
              <a:t>SUMMARY</a:t>
            </a:r>
          </a:p>
        </p:txBody>
      </p:sp>
    </p:spTree>
    <p:extLst>
      <p:ext uri="{BB962C8B-B14F-4D97-AF65-F5344CB8AC3E}">
        <p14:creationId xmlns:p14="http://schemas.microsoft.com/office/powerpoint/2010/main" val="303246477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b="0" dirty="0">
                <a:solidFill>
                  <a:srgbClr val="FFFFFF"/>
                </a:solidFill>
              </a:rPr>
              <a:t>Malware </a:t>
            </a:r>
            <a:r>
              <a:rPr lang="en-US" b="0" dirty="0" smtClean="0">
                <a:solidFill>
                  <a:srgbClr val="FFFFFF"/>
                </a:solidFill>
              </a:rPr>
              <a:t>Downloads</a:t>
            </a:r>
            <a:endParaRPr lang="en-US" b="0" dirty="0"/>
          </a:p>
        </p:txBody>
      </p:sp>
      <p:sp>
        <p:nvSpPr>
          <p:cNvPr id="3" name="Footer Placeholder 2"/>
          <p:cNvSpPr>
            <a:spLocks noGrp="1"/>
          </p:cNvSpPr>
          <p:nvPr>
            <p:ph type="ftr" sz="quarter" idx="10"/>
          </p:nvPr>
        </p:nvSpPr>
        <p:spPr/>
        <p:txBody>
          <a:bodyPr/>
          <a:lstStyle/>
          <a:p>
            <a:pPr>
              <a:buClr>
                <a:srgbClr val="E45785"/>
              </a:buClr>
            </a:pPr>
            <a:r>
              <a:rPr lang="en-US" smtClean="0">
                <a:solidFill>
                  <a:srgbClr val="4D4D4F">
                    <a:tint val="75000"/>
                  </a:srgbClr>
                </a:solidFill>
              </a:rPr>
              <a:t> [Protected] Non-confidential content​</a:t>
            </a:r>
            <a:endParaRPr lang="en-US" dirty="0">
              <a:solidFill>
                <a:srgbClr val="4D4D4F">
                  <a:tint val="75000"/>
                </a:srgbClr>
              </a:solidFill>
            </a:endParaRPr>
          </a:p>
        </p:txBody>
      </p:sp>
      <p:sp>
        <p:nvSpPr>
          <p:cNvPr id="2" name="Oval 1"/>
          <p:cNvSpPr/>
          <p:nvPr/>
        </p:nvSpPr>
        <p:spPr bwMode="auto">
          <a:xfrm>
            <a:off x="4372215" y="1524944"/>
            <a:ext cx="3912787" cy="3912787"/>
          </a:xfrm>
          <a:prstGeom prst="ellipse">
            <a:avLst/>
          </a:prstGeom>
          <a:solidFill>
            <a:schemeClr val="bg2">
              <a:lumMod val="2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smtClean="0">
              <a:solidFill>
                <a:srgbClr val="4D4D4F"/>
              </a:solidFill>
              <a:latin typeface="Calibri" panose="020F0502020204030204"/>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549" y="1447034"/>
            <a:ext cx="2592195" cy="2542614"/>
          </a:xfrm>
          <a:prstGeom prst="rect">
            <a:avLst/>
          </a:prstGeom>
        </p:spPr>
      </p:pic>
      <p:grpSp>
        <p:nvGrpSpPr>
          <p:cNvPr id="10" name="Group 9"/>
          <p:cNvGrpSpPr/>
          <p:nvPr/>
        </p:nvGrpSpPr>
        <p:grpSpPr>
          <a:xfrm>
            <a:off x="558217" y="3808526"/>
            <a:ext cx="4315059" cy="1171190"/>
            <a:chOff x="901575" y="5051086"/>
            <a:chExt cx="4831080" cy="1171190"/>
          </a:xfrm>
        </p:grpSpPr>
        <p:sp>
          <p:nvSpPr>
            <p:cNvPr id="11" name="TextBox 10"/>
            <p:cNvSpPr txBox="1"/>
            <p:nvPr/>
          </p:nvSpPr>
          <p:spPr>
            <a:xfrm>
              <a:off x="1383337" y="5051086"/>
              <a:ext cx="3896005" cy="830997"/>
            </a:xfrm>
            <a:prstGeom prst="rect">
              <a:avLst/>
            </a:prstGeom>
            <a:noFill/>
          </p:spPr>
          <p:txBody>
            <a:bodyPr wrap="square" rtlCol="0">
              <a:spAutoFit/>
            </a:bodyPr>
            <a:lstStyle/>
            <a:p>
              <a:pPr algn="ctr">
                <a:buClr>
                  <a:srgbClr val="E45785"/>
                </a:buClr>
              </a:pPr>
              <a:r>
                <a:rPr lang="en-US" sz="4800" dirty="0" smtClean="0">
                  <a:solidFill>
                    <a:srgbClr val="E45785"/>
                  </a:solidFill>
                  <a:latin typeface="Calibri Light" panose="020F0302020204030204"/>
                </a:rPr>
                <a:t>89%</a:t>
              </a:r>
              <a:endParaRPr lang="en-US" sz="4800" dirty="0">
                <a:solidFill>
                  <a:srgbClr val="E45785"/>
                </a:solidFill>
                <a:latin typeface="Calibri Light" panose="020F0302020204030204"/>
              </a:endParaRPr>
            </a:p>
          </p:txBody>
        </p:sp>
        <p:sp>
          <p:nvSpPr>
            <p:cNvPr id="12" name="TextBox 11"/>
            <p:cNvSpPr txBox="1"/>
            <p:nvPr/>
          </p:nvSpPr>
          <p:spPr>
            <a:xfrm>
              <a:off x="901575" y="5699056"/>
              <a:ext cx="4831080" cy="523220"/>
            </a:xfrm>
            <a:prstGeom prst="rect">
              <a:avLst/>
            </a:prstGeom>
            <a:noFill/>
          </p:spPr>
          <p:txBody>
            <a:bodyPr wrap="square" rtlCol="0">
              <a:spAutoFit/>
            </a:bodyPr>
            <a:lstStyle/>
            <a:p>
              <a:pPr algn="ctr">
                <a:buClr>
                  <a:srgbClr val="E45785"/>
                </a:buClr>
              </a:pPr>
              <a:r>
                <a:rPr lang="en-US" sz="2800" dirty="0">
                  <a:solidFill>
                    <a:srgbClr val="FFFFFF"/>
                  </a:solidFill>
                  <a:latin typeface="Calibri Light" panose="020F0302020204030204"/>
                </a:rPr>
                <a:t>o</a:t>
              </a:r>
              <a:r>
                <a:rPr lang="en-US" sz="2800" dirty="0" smtClean="0">
                  <a:solidFill>
                    <a:srgbClr val="FFFFFF"/>
                  </a:solidFill>
                  <a:latin typeface="Calibri Light" panose="020F0302020204030204"/>
                </a:rPr>
                <a:t>f organizations</a:t>
              </a:r>
              <a:endParaRPr lang="en-US" sz="2800" dirty="0">
                <a:solidFill>
                  <a:srgbClr val="FFFFFF"/>
                </a:solidFill>
                <a:latin typeface="Calibri Light" panose="020F0302020204030204"/>
              </a:endParaRPr>
            </a:p>
          </p:txBody>
        </p:sp>
      </p:gr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68127" y="2364877"/>
            <a:ext cx="1828970" cy="2125344"/>
          </a:xfrm>
          <a:prstGeom prst="rect">
            <a:avLst/>
          </a:prstGeom>
        </p:spPr>
      </p:pic>
      <p:grpSp>
        <p:nvGrpSpPr>
          <p:cNvPr id="14" name="Group 13"/>
          <p:cNvGrpSpPr/>
          <p:nvPr/>
        </p:nvGrpSpPr>
        <p:grpSpPr>
          <a:xfrm>
            <a:off x="8526545" y="1566052"/>
            <a:ext cx="3599608" cy="1538731"/>
            <a:chOff x="6144767" y="3144869"/>
            <a:chExt cx="4292576" cy="1538731"/>
          </a:xfrm>
        </p:grpSpPr>
        <p:sp>
          <p:nvSpPr>
            <p:cNvPr id="16" name="TextBox 15"/>
            <p:cNvSpPr txBox="1"/>
            <p:nvPr/>
          </p:nvSpPr>
          <p:spPr>
            <a:xfrm>
              <a:off x="6156197" y="3144869"/>
              <a:ext cx="3399322" cy="923330"/>
            </a:xfrm>
            <a:prstGeom prst="rect">
              <a:avLst/>
            </a:prstGeom>
            <a:noFill/>
          </p:spPr>
          <p:txBody>
            <a:bodyPr wrap="square" rtlCol="0">
              <a:spAutoFit/>
            </a:bodyPr>
            <a:lstStyle/>
            <a:p>
              <a:pPr>
                <a:buClr>
                  <a:srgbClr val="E45785"/>
                </a:buClr>
              </a:pPr>
              <a:r>
                <a:rPr lang="en-US" sz="3200" dirty="0" smtClean="0">
                  <a:solidFill>
                    <a:srgbClr val="E45785"/>
                  </a:solidFill>
                  <a:latin typeface="Calibri Light" panose="020F0302020204030204"/>
                </a:rPr>
                <a:t>Every </a:t>
              </a:r>
              <a:r>
                <a:rPr lang="en-US" sz="5400" dirty="0" smtClean="0">
                  <a:solidFill>
                    <a:srgbClr val="E45785"/>
                  </a:solidFill>
                  <a:latin typeface="Calibri Light" panose="020F0302020204030204"/>
                </a:rPr>
                <a:t>4</a:t>
              </a:r>
              <a:r>
                <a:rPr lang="en-US" sz="3200" dirty="0" smtClean="0">
                  <a:solidFill>
                    <a:srgbClr val="E45785"/>
                  </a:solidFill>
                  <a:latin typeface="Calibri Light" panose="020F0302020204030204"/>
                </a:rPr>
                <a:t> secs</a:t>
              </a:r>
              <a:endParaRPr lang="en-US" sz="3200" dirty="0">
                <a:solidFill>
                  <a:srgbClr val="E45785"/>
                </a:solidFill>
                <a:latin typeface="Calibri Light" panose="020F0302020204030204"/>
              </a:endParaRPr>
            </a:p>
          </p:txBody>
        </p:sp>
        <p:sp>
          <p:nvSpPr>
            <p:cNvPr id="17" name="TextBox 16"/>
            <p:cNvSpPr txBox="1"/>
            <p:nvPr/>
          </p:nvSpPr>
          <p:spPr>
            <a:xfrm>
              <a:off x="6144767" y="3852603"/>
              <a:ext cx="4292576" cy="830997"/>
            </a:xfrm>
            <a:prstGeom prst="rect">
              <a:avLst/>
            </a:prstGeom>
            <a:noFill/>
          </p:spPr>
          <p:txBody>
            <a:bodyPr wrap="square" rtlCol="0">
              <a:spAutoFit/>
            </a:bodyPr>
            <a:lstStyle/>
            <a:p>
              <a:pPr>
                <a:buClr>
                  <a:srgbClr val="E45785"/>
                </a:buClr>
              </a:pPr>
              <a:r>
                <a:rPr lang="en-US" sz="2400" dirty="0" smtClean="0">
                  <a:solidFill>
                    <a:srgbClr val="FFFFFF"/>
                  </a:solidFill>
                  <a:latin typeface="Calibri Light" panose="020F0302020204030204"/>
                </a:rPr>
                <a:t>Unknown malware is downloaded</a:t>
              </a:r>
              <a:endParaRPr lang="en-US" sz="2400" dirty="0">
                <a:solidFill>
                  <a:srgbClr val="FFFFFF"/>
                </a:solidFill>
                <a:latin typeface="Calibri Light" panose="020F0302020204030204"/>
              </a:endParaRPr>
            </a:p>
          </p:txBody>
        </p:sp>
      </p:grpSp>
      <p:grpSp>
        <p:nvGrpSpPr>
          <p:cNvPr id="20" name="Group 19"/>
          <p:cNvGrpSpPr/>
          <p:nvPr/>
        </p:nvGrpSpPr>
        <p:grpSpPr>
          <a:xfrm>
            <a:off x="8225730" y="3503138"/>
            <a:ext cx="4204194" cy="1538731"/>
            <a:chOff x="6144767" y="3144869"/>
            <a:chExt cx="4292576" cy="1538731"/>
          </a:xfrm>
        </p:grpSpPr>
        <p:sp>
          <p:nvSpPr>
            <p:cNvPr id="22" name="TextBox 21"/>
            <p:cNvSpPr txBox="1"/>
            <p:nvPr/>
          </p:nvSpPr>
          <p:spPr>
            <a:xfrm>
              <a:off x="6156197" y="3144869"/>
              <a:ext cx="3713935" cy="923330"/>
            </a:xfrm>
            <a:prstGeom prst="rect">
              <a:avLst/>
            </a:prstGeom>
            <a:noFill/>
          </p:spPr>
          <p:txBody>
            <a:bodyPr wrap="square" rtlCol="0">
              <a:spAutoFit/>
            </a:bodyPr>
            <a:lstStyle/>
            <a:p>
              <a:pPr>
                <a:buClr>
                  <a:srgbClr val="E45785"/>
                </a:buClr>
              </a:pPr>
              <a:r>
                <a:rPr lang="en-US" sz="3200" dirty="0" smtClean="0">
                  <a:solidFill>
                    <a:srgbClr val="E45785"/>
                  </a:solidFill>
                  <a:latin typeface="Calibri Light" panose="020F0302020204030204"/>
                </a:rPr>
                <a:t>Every </a:t>
              </a:r>
              <a:r>
                <a:rPr lang="en-US" sz="5400" dirty="0" smtClean="0">
                  <a:solidFill>
                    <a:srgbClr val="E45785"/>
                  </a:solidFill>
                  <a:latin typeface="Calibri Light" panose="020F0302020204030204"/>
                </a:rPr>
                <a:t>81</a:t>
              </a:r>
              <a:r>
                <a:rPr lang="en-US" sz="3200" dirty="0" smtClean="0">
                  <a:solidFill>
                    <a:srgbClr val="E45785"/>
                  </a:solidFill>
                  <a:latin typeface="Calibri Light" panose="020F0302020204030204"/>
                </a:rPr>
                <a:t> secs</a:t>
              </a:r>
              <a:endParaRPr lang="en-US" sz="3200" dirty="0">
                <a:solidFill>
                  <a:srgbClr val="E45785"/>
                </a:solidFill>
                <a:latin typeface="Calibri Light" panose="020F0302020204030204"/>
              </a:endParaRPr>
            </a:p>
          </p:txBody>
        </p:sp>
        <p:sp>
          <p:nvSpPr>
            <p:cNvPr id="23" name="TextBox 22"/>
            <p:cNvSpPr txBox="1"/>
            <p:nvPr/>
          </p:nvSpPr>
          <p:spPr>
            <a:xfrm>
              <a:off x="6144767" y="3852603"/>
              <a:ext cx="4292576" cy="830997"/>
            </a:xfrm>
            <a:prstGeom prst="rect">
              <a:avLst/>
            </a:prstGeom>
            <a:noFill/>
          </p:spPr>
          <p:txBody>
            <a:bodyPr wrap="square" rtlCol="0">
              <a:spAutoFit/>
            </a:bodyPr>
            <a:lstStyle/>
            <a:p>
              <a:pPr>
                <a:buClr>
                  <a:srgbClr val="E45785"/>
                </a:buClr>
              </a:pPr>
              <a:r>
                <a:rPr lang="en-US" sz="2400" dirty="0">
                  <a:solidFill>
                    <a:srgbClr val="FFFFFF"/>
                  </a:solidFill>
                  <a:latin typeface="Calibri Light" panose="020F0302020204030204"/>
                </a:rPr>
                <a:t>K</a:t>
              </a:r>
              <a:r>
                <a:rPr lang="en-US" sz="2400" dirty="0" smtClean="0">
                  <a:solidFill>
                    <a:srgbClr val="FFFFFF"/>
                  </a:solidFill>
                  <a:latin typeface="Calibri Light" panose="020F0302020204030204"/>
                </a:rPr>
                <a:t>nown malware is downloaded</a:t>
              </a:r>
              <a:endParaRPr lang="en-US" sz="2400" dirty="0">
                <a:solidFill>
                  <a:srgbClr val="FFFFFF"/>
                </a:solidFill>
                <a:latin typeface="Calibri Light" panose="020F0302020204030204"/>
              </a:endParaRPr>
            </a:p>
          </p:txBody>
        </p:sp>
      </p:grpSp>
      <p:cxnSp>
        <p:nvCxnSpPr>
          <p:cNvPr id="6" name="Straight Connector 5"/>
          <p:cNvCxnSpPr/>
          <p:nvPr/>
        </p:nvCxnSpPr>
        <p:spPr bwMode="auto">
          <a:xfrm>
            <a:off x="8590750" y="3392960"/>
            <a:ext cx="3598075" cy="0"/>
          </a:xfrm>
          <a:prstGeom prst="line">
            <a:avLst/>
          </a:prstGeom>
          <a:solidFill>
            <a:schemeClr val="bg1"/>
          </a:solidFill>
          <a:ln w="38100" cap="flat" cmpd="sng" algn="ctr">
            <a:solidFill>
              <a:schemeClr val="bg2">
                <a:lumMod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Date Placeholder 3" hidden="1"/>
          <p:cNvSpPr>
            <a:spLocks noGrp="1"/>
          </p:cNvSpPr>
          <p:nvPr>
            <p:ph type="dt" sz="quarter" idx="11"/>
          </p:nvPr>
        </p:nvSpPr>
        <p:spPr/>
        <p:txBody>
          <a:bodyPr/>
          <a:lstStyle/>
          <a:p>
            <a:pPr>
              <a:buClr>
                <a:srgbClr val="E45785"/>
              </a:buClr>
            </a:pPr>
            <a:endParaRPr lang="en-US">
              <a:solidFill>
                <a:srgbClr val="4D4D4F">
                  <a:tint val="75000"/>
                </a:srgbClr>
              </a:solidFill>
            </a:endParaRPr>
          </a:p>
        </p:txBody>
      </p:sp>
    </p:spTree>
    <p:extLst>
      <p:ext uri="{BB962C8B-B14F-4D97-AF65-F5344CB8AC3E}">
        <p14:creationId xmlns:p14="http://schemas.microsoft.com/office/powerpoint/2010/main" val="16322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 y="1615899"/>
            <a:ext cx="12188825" cy="966046"/>
          </a:xfrm>
          <a:prstGeom prst="rect">
            <a:avLst/>
          </a:prstGeom>
          <a:solidFill>
            <a:schemeClr val="tx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5" name="TextBox 4"/>
          <p:cNvSpPr txBox="1"/>
          <p:nvPr/>
        </p:nvSpPr>
        <p:spPr>
          <a:xfrm>
            <a:off x="0" y="2978513"/>
            <a:ext cx="12188825" cy="2862322"/>
          </a:xfrm>
          <a:prstGeom prst="rect">
            <a:avLst/>
          </a:prstGeom>
          <a:noFill/>
        </p:spPr>
        <p:txBody>
          <a:bodyPr wrap="square" rtlCol="0">
            <a:spAutoFit/>
          </a:bodyPr>
          <a:lstStyle/>
          <a:p>
            <a:pPr algn="ctr">
              <a:spcBef>
                <a:spcPts val="0"/>
              </a:spcBef>
            </a:pPr>
            <a:r>
              <a:rPr lang="en-US" sz="1800" b="1" dirty="0" smtClean="0">
                <a:solidFill>
                  <a:srgbClr val="FA6E8F"/>
                </a:solidFill>
                <a:latin typeface="Arial" panose="020B0604020202020204" pitchFamily="34" charset="0"/>
                <a:cs typeface="Arial" panose="020B0604020202020204" pitchFamily="34" charset="0"/>
              </a:rPr>
              <a:t>MODULAR</a:t>
            </a:r>
            <a:r>
              <a:rPr lang="en-US" sz="1800" b="1" dirty="0" smtClean="0">
                <a:solidFill>
                  <a:schemeClr val="bg1"/>
                </a:solidFill>
                <a:latin typeface="Arial" panose="020B0604020202020204" pitchFamily="34" charset="0"/>
                <a:cs typeface="Arial" panose="020B0604020202020204" pitchFamily="34" charset="0"/>
              </a:rPr>
              <a:t> AND </a:t>
            </a:r>
            <a:r>
              <a:rPr lang="en-US" sz="1800" b="1" dirty="0" smtClean="0">
                <a:solidFill>
                  <a:srgbClr val="FA6E8F"/>
                </a:solidFill>
                <a:latin typeface="Arial" panose="020B0604020202020204" pitchFamily="34" charset="0"/>
                <a:cs typeface="Arial" panose="020B0604020202020204" pitchFamily="34" charset="0"/>
              </a:rPr>
              <a:t>DYNAMIC</a:t>
            </a:r>
            <a:r>
              <a:rPr lang="en-US" sz="1800" b="1" dirty="0" smtClean="0">
                <a:solidFill>
                  <a:schemeClr val="bg1"/>
                </a:solidFill>
                <a:latin typeface="Arial" panose="020B0604020202020204" pitchFamily="34" charset="0"/>
                <a:cs typeface="Arial" panose="020B0604020202020204" pitchFamily="34" charset="0"/>
              </a:rPr>
              <a:t> SECURITY </a:t>
            </a:r>
            <a:br>
              <a:rPr lang="en-US" sz="1800" b="1" dirty="0" smtClean="0">
                <a:solidFill>
                  <a:schemeClr val="bg1"/>
                </a:solidFill>
                <a:latin typeface="Arial" panose="020B0604020202020204" pitchFamily="34" charset="0"/>
                <a:cs typeface="Arial" panose="020B0604020202020204" pitchFamily="34" charset="0"/>
              </a:rPr>
            </a:br>
            <a:r>
              <a:rPr lang="en-US" sz="1800" b="1" dirty="0" smtClean="0">
                <a:solidFill>
                  <a:schemeClr val="bg1"/>
                </a:solidFill>
                <a:latin typeface="Arial" panose="020B0604020202020204" pitchFamily="34" charset="0"/>
                <a:cs typeface="Arial" panose="020B0604020202020204" pitchFamily="34" charset="0"/>
              </a:rPr>
              <a:t>ARCHITECTURE</a:t>
            </a:r>
          </a:p>
          <a:p>
            <a:pPr algn="ctr">
              <a:spcBef>
                <a:spcPts val="0"/>
              </a:spcBef>
            </a:pPr>
            <a:endParaRPr lang="en-US" sz="1800" b="1" dirty="0" smtClean="0">
              <a:solidFill>
                <a:schemeClr val="bg1"/>
              </a:solidFill>
              <a:latin typeface="Arial" panose="020B0604020202020204" pitchFamily="34" charset="0"/>
              <a:cs typeface="Arial" panose="020B0604020202020204" pitchFamily="34" charset="0"/>
            </a:endParaRPr>
          </a:p>
          <a:p>
            <a:pPr algn="ctr">
              <a:spcBef>
                <a:spcPts val="0"/>
              </a:spcBef>
            </a:pPr>
            <a:endParaRPr lang="en-US" sz="1800" b="1" dirty="0">
              <a:solidFill>
                <a:schemeClr val="bg1"/>
              </a:solidFill>
              <a:latin typeface="Arial" panose="020B0604020202020204" pitchFamily="34" charset="0"/>
              <a:cs typeface="Arial" panose="020B0604020202020204" pitchFamily="34" charset="0"/>
            </a:endParaRPr>
          </a:p>
          <a:p>
            <a:pPr algn="ctr">
              <a:spcBef>
                <a:spcPts val="0"/>
              </a:spcBef>
            </a:pPr>
            <a:r>
              <a:rPr lang="en-US" sz="1800" b="1" dirty="0" smtClean="0">
                <a:solidFill>
                  <a:srgbClr val="FA6E8F"/>
                </a:solidFill>
                <a:latin typeface="Arial" panose="020B0604020202020204" pitchFamily="34" charset="0"/>
                <a:cs typeface="Arial" panose="020B0604020202020204" pitchFamily="34" charset="0"/>
              </a:rPr>
              <a:t>FAST</a:t>
            </a:r>
            <a:r>
              <a:rPr lang="en-US" sz="1800" b="1" dirty="0" smtClean="0">
                <a:solidFill>
                  <a:schemeClr val="bg1"/>
                </a:solidFill>
                <a:latin typeface="Arial" panose="020B0604020202020204" pitchFamily="34" charset="0"/>
                <a:cs typeface="Arial" panose="020B0604020202020204" pitchFamily="34" charset="0"/>
              </a:rPr>
              <a:t> AND </a:t>
            </a:r>
            <a:r>
              <a:rPr lang="en-US" sz="1800" b="1" dirty="0" smtClean="0">
                <a:solidFill>
                  <a:srgbClr val="FA6E8F"/>
                </a:solidFill>
                <a:latin typeface="Arial" panose="020B0604020202020204" pitchFamily="34" charset="0"/>
                <a:cs typeface="Arial" panose="020B0604020202020204" pitchFamily="34" charset="0"/>
              </a:rPr>
              <a:t>RELIABLE</a:t>
            </a:r>
            <a:r>
              <a:rPr lang="en-US" sz="1800" b="1" dirty="0" smtClean="0">
                <a:solidFill>
                  <a:schemeClr val="bg1"/>
                </a:solidFill>
                <a:latin typeface="Arial" panose="020B0604020202020204" pitchFamily="34" charset="0"/>
                <a:cs typeface="Arial" panose="020B0604020202020204" pitchFamily="34" charset="0"/>
              </a:rPr>
              <a:t> ENFORCEMENT WITH </a:t>
            </a:r>
            <a:br>
              <a:rPr lang="en-US" sz="1800" b="1" dirty="0" smtClean="0">
                <a:solidFill>
                  <a:schemeClr val="bg1"/>
                </a:solidFill>
                <a:latin typeface="Arial" panose="020B0604020202020204" pitchFamily="34" charset="0"/>
                <a:cs typeface="Arial" panose="020B0604020202020204" pitchFamily="34" charset="0"/>
              </a:rPr>
            </a:br>
            <a:r>
              <a:rPr lang="en-US" sz="1800" b="1" dirty="0" smtClean="0">
                <a:solidFill>
                  <a:srgbClr val="FA6E8F"/>
                </a:solidFill>
                <a:latin typeface="Arial" panose="020B0604020202020204" pitchFamily="34" charset="0"/>
                <a:cs typeface="Arial" panose="020B0604020202020204" pitchFamily="34" charset="0"/>
              </a:rPr>
              <a:t>REAL-TIME</a:t>
            </a:r>
            <a:r>
              <a:rPr lang="en-US" sz="1800" b="1" dirty="0" smtClean="0">
                <a:solidFill>
                  <a:schemeClr val="bg1"/>
                </a:solidFill>
                <a:latin typeface="Arial" panose="020B0604020202020204" pitchFamily="34" charset="0"/>
                <a:cs typeface="Arial" panose="020B0604020202020204" pitchFamily="34" charset="0"/>
              </a:rPr>
              <a:t> INTELLIGENCE</a:t>
            </a:r>
          </a:p>
          <a:p>
            <a:pPr algn="ctr">
              <a:spcBef>
                <a:spcPts val="0"/>
              </a:spcBef>
            </a:pPr>
            <a:endParaRPr lang="en-US" sz="1800" b="1" dirty="0" smtClean="0">
              <a:solidFill>
                <a:schemeClr val="bg1"/>
              </a:solidFill>
              <a:latin typeface="Arial" panose="020B0604020202020204" pitchFamily="34" charset="0"/>
              <a:cs typeface="Arial" panose="020B0604020202020204" pitchFamily="34" charset="0"/>
            </a:endParaRPr>
          </a:p>
          <a:p>
            <a:pPr algn="ctr">
              <a:spcBef>
                <a:spcPts val="0"/>
              </a:spcBef>
            </a:pPr>
            <a:endParaRPr lang="en-US" sz="1800" b="1" dirty="0">
              <a:solidFill>
                <a:schemeClr val="bg1"/>
              </a:solidFill>
              <a:latin typeface="Arial" panose="020B0604020202020204" pitchFamily="34" charset="0"/>
              <a:cs typeface="Arial" panose="020B0604020202020204" pitchFamily="34" charset="0"/>
            </a:endParaRPr>
          </a:p>
          <a:p>
            <a:pPr algn="ctr">
              <a:spcBef>
                <a:spcPts val="0"/>
              </a:spcBef>
            </a:pPr>
            <a:r>
              <a:rPr lang="en-US" sz="1800" b="1" dirty="0" smtClean="0">
                <a:solidFill>
                  <a:srgbClr val="FA6E8F"/>
                </a:solidFill>
                <a:latin typeface="Arial" panose="020B0604020202020204" pitchFamily="34" charset="0"/>
                <a:cs typeface="Arial" panose="020B0604020202020204" pitchFamily="34" charset="0"/>
              </a:rPr>
              <a:t>TODAY’S</a:t>
            </a:r>
            <a:r>
              <a:rPr lang="en-US" sz="1800" b="1" dirty="0" smtClean="0">
                <a:solidFill>
                  <a:schemeClr val="bg1"/>
                </a:solidFill>
                <a:latin typeface="Arial" panose="020B0604020202020204" pitchFamily="34" charset="0"/>
                <a:cs typeface="Arial" panose="020B0604020202020204" pitchFamily="34" charset="0"/>
              </a:rPr>
              <a:t> SECURITY ARCHITECTURE FOR </a:t>
            </a:r>
            <a:br>
              <a:rPr lang="en-US" sz="1800" b="1" dirty="0" smtClean="0">
                <a:solidFill>
                  <a:schemeClr val="bg1"/>
                </a:solidFill>
                <a:latin typeface="Arial" panose="020B0604020202020204" pitchFamily="34" charset="0"/>
                <a:cs typeface="Arial" panose="020B0604020202020204" pitchFamily="34" charset="0"/>
              </a:rPr>
            </a:br>
            <a:r>
              <a:rPr lang="en-US" sz="1800" b="1" dirty="0" smtClean="0">
                <a:solidFill>
                  <a:srgbClr val="FA6E8F"/>
                </a:solidFill>
                <a:latin typeface="Arial" panose="020B0604020202020204" pitchFamily="34" charset="0"/>
                <a:cs typeface="Arial" panose="020B0604020202020204" pitchFamily="34" charset="0"/>
              </a:rPr>
              <a:t>TOMORROW’S</a:t>
            </a:r>
            <a:r>
              <a:rPr lang="en-US" sz="1800" b="1" dirty="0" smtClean="0">
                <a:solidFill>
                  <a:schemeClr val="bg1"/>
                </a:solidFill>
                <a:latin typeface="Arial" panose="020B0604020202020204" pitchFamily="34" charset="0"/>
                <a:cs typeface="Arial" panose="020B0604020202020204" pitchFamily="34" charset="0"/>
              </a:rPr>
              <a:t> THREATS</a:t>
            </a:r>
          </a:p>
        </p:txBody>
      </p:sp>
      <p:grpSp>
        <p:nvGrpSpPr>
          <p:cNvPr id="4" name="Group 3"/>
          <p:cNvGrpSpPr/>
          <p:nvPr/>
        </p:nvGrpSpPr>
        <p:grpSpPr>
          <a:xfrm>
            <a:off x="2977364" y="3810876"/>
            <a:ext cx="5974031" cy="1124544"/>
            <a:chOff x="575732" y="2957888"/>
            <a:chExt cx="4915760" cy="1124544"/>
          </a:xfrm>
        </p:grpSpPr>
        <p:cxnSp>
          <p:nvCxnSpPr>
            <p:cNvPr id="6" name="Straight Connector 5"/>
            <p:cNvCxnSpPr/>
            <p:nvPr/>
          </p:nvCxnSpPr>
          <p:spPr bwMode="auto">
            <a:xfrm>
              <a:off x="575733" y="2957888"/>
              <a:ext cx="4915759" cy="0"/>
            </a:xfrm>
            <a:prstGeom prst="line">
              <a:avLst/>
            </a:prstGeom>
            <a:solidFill>
              <a:schemeClr val="bg1"/>
            </a:solidFill>
            <a:ln w="6350"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575732" y="4082432"/>
              <a:ext cx="4915760" cy="0"/>
            </a:xfrm>
            <a:prstGeom prst="line">
              <a:avLst/>
            </a:prstGeom>
            <a:solidFill>
              <a:schemeClr val="bg1"/>
            </a:solidFill>
            <a:ln w="6350"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2" name="TextBox 1"/>
          <p:cNvSpPr txBox="1"/>
          <p:nvPr/>
        </p:nvSpPr>
        <p:spPr>
          <a:xfrm>
            <a:off x="1" y="1856062"/>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solidFill>
                  <a:schemeClr val="bg1"/>
                </a:solidFill>
                <a:latin typeface="+mn-lt"/>
              </a:rPr>
              <a:t>SOFTWARE – DEFINED </a:t>
            </a:r>
            <a:r>
              <a:rPr lang="en-US" b="1" kern="0" dirty="0" smtClean="0">
                <a:solidFill>
                  <a:srgbClr val="FA6E8F"/>
                </a:solidFill>
                <a:latin typeface="+mn-lt"/>
              </a:rPr>
              <a:t>PROTECTION </a:t>
            </a:r>
          </a:p>
        </p:txBody>
      </p:sp>
    </p:spTree>
    <p:extLst>
      <p:ext uri="{BB962C8B-B14F-4D97-AF65-F5344CB8AC3E}">
        <p14:creationId xmlns:p14="http://schemas.microsoft.com/office/powerpoint/2010/main" val="93003926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44930" y="4887255"/>
            <a:ext cx="7733743" cy="864122"/>
            <a:chOff x="1234019" y="4777530"/>
            <a:chExt cx="5801818" cy="864122"/>
          </a:xfrm>
        </p:grpSpPr>
        <p:sp>
          <p:nvSpPr>
            <p:cNvPr id="19" name="Rectangle 18"/>
            <p:cNvSpPr/>
            <p:nvPr/>
          </p:nvSpPr>
          <p:spPr bwMode="auto">
            <a:xfrm>
              <a:off x="1234019" y="4777530"/>
              <a:ext cx="5801818"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sp>
          <p:nvSpPr>
            <p:cNvPr id="7" name="Bullet_3"/>
            <p:cNvSpPr/>
            <p:nvPr/>
          </p:nvSpPr>
          <p:spPr bwMode="auto">
            <a:xfrm>
              <a:off x="1285135" y="4833716"/>
              <a:ext cx="5482406" cy="703751"/>
            </a:xfrm>
            <a:prstGeom prst="rect">
              <a:avLst/>
            </a:prstGeom>
            <a:noFill/>
            <a:ln w="12700" algn="ctr">
              <a:noFill/>
              <a:miter lim="800000"/>
              <a:headEnd/>
              <a:tailEnd/>
            </a:ln>
            <a:effectLst/>
            <a:extLst/>
          </p:spPr>
          <p:txBody>
            <a:bodyPr lIns="228600" rIns="228600" rtlCol="0" anchor="ctr"/>
            <a:lstStyle/>
            <a:p>
              <a:r>
                <a:rPr lang="en-US" sz="1800" b="1" kern="0" spc="300" dirty="0" smtClean="0">
                  <a:solidFill>
                    <a:schemeClr val="accent1"/>
                  </a:solidFill>
                  <a:latin typeface="Arial" panose="020B0604020202020204" pitchFamily="34" charset="0"/>
                  <a:cs typeface="Arial" panose="020B0604020202020204" pitchFamily="34" charset="0"/>
                </a:rPr>
                <a:t>ENFORCEMENT LAYER</a:t>
              </a:r>
              <a:r>
                <a:rPr lang="en-US" sz="1800" b="1" kern="0" spc="300" dirty="0">
                  <a:solidFill>
                    <a:srgbClr val="D86683"/>
                  </a:solidFill>
                  <a:latin typeface="Arial" panose="020B0604020202020204" pitchFamily="34" charset="0"/>
                  <a:cs typeface="Arial" panose="020B0604020202020204" pitchFamily="34" charset="0"/>
                </a:rPr>
                <a:t/>
              </a:r>
              <a:br>
                <a:rPr lang="en-US" sz="1800" b="1" kern="0" spc="300" dirty="0">
                  <a:solidFill>
                    <a:srgbClr val="D86683"/>
                  </a:solidFill>
                  <a:latin typeface="Arial" panose="020B0604020202020204" pitchFamily="34" charset="0"/>
                  <a:cs typeface="Arial" panose="020B0604020202020204" pitchFamily="34" charset="0"/>
                </a:rPr>
              </a:br>
              <a:r>
                <a:rPr lang="en-US" sz="1800" dirty="0">
                  <a:solidFill>
                    <a:schemeClr val="tx1">
                      <a:lumMod val="50000"/>
                    </a:schemeClr>
                  </a:solidFill>
                  <a:latin typeface="Arial" panose="020B0604020202020204" pitchFamily="34" charset="0"/>
                  <a:cs typeface="Arial" panose="020B0604020202020204" pitchFamily="34" charset="0"/>
                </a:rPr>
                <a:t>Network, Host, Mobile, Cloud</a:t>
              </a:r>
            </a:p>
          </p:txBody>
        </p:sp>
      </p:grpSp>
      <p:grpSp>
        <p:nvGrpSpPr>
          <p:cNvPr id="4" name="Group 3"/>
          <p:cNvGrpSpPr/>
          <p:nvPr/>
        </p:nvGrpSpPr>
        <p:grpSpPr>
          <a:xfrm>
            <a:off x="1644930" y="3696245"/>
            <a:ext cx="8247390" cy="864122"/>
            <a:chOff x="1234019" y="3732820"/>
            <a:chExt cx="6187154" cy="864122"/>
          </a:xfrm>
        </p:grpSpPr>
        <p:sp>
          <p:nvSpPr>
            <p:cNvPr id="17" name="Rectangle 16"/>
            <p:cNvSpPr/>
            <p:nvPr/>
          </p:nvSpPr>
          <p:spPr bwMode="auto">
            <a:xfrm>
              <a:off x="1234019" y="3732820"/>
              <a:ext cx="5801818"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sp>
          <p:nvSpPr>
            <p:cNvPr id="8" name="Bullet_2"/>
            <p:cNvSpPr/>
            <p:nvPr/>
          </p:nvSpPr>
          <p:spPr bwMode="auto">
            <a:xfrm>
              <a:off x="1285135" y="3808944"/>
              <a:ext cx="6136038" cy="703751"/>
            </a:xfrm>
            <a:prstGeom prst="rect">
              <a:avLst/>
            </a:prstGeom>
            <a:noFill/>
            <a:ln w="12700" algn="ctr">
              <a:noFill/>
              <a:miter lim="800000"/>
              <a:headEnd/>
              <a:tailEnd/>
            </a:ln>
            <a:effectLst/>
            <a:extLst/>
          </p:spPr>
          <p:txBody>
            <a:bodyPr lIns="228600" rIns="228600" rtlCol="0" anchor="ctr"/>
            <a:lstStyle/>
            <a:p>
              <a:r>
                <a:rPr lang="en-US" sz="1800" b="1" kern="0" spc="300" dirty="0" smtClean="0">
                  <a:solidFill>
                    <a:schemeClr val="accent1"/>
                  </a:solidFill>
                  <a:latin typeface="Arial" panose="020B0604020202020204" pitchFamily="34" charset="0"/>
                  <a:cs typeface="Arial" panose="020B0604020202020204" pitchFamily="34" charset="0"/>
                </a:rPr>
                <a:t>CONTROL LAYER</a:t>
              </a:r>
              <a:r>
                <a:rPr lang="en-US" sz="1800" b="1" kern="0" spc="300" dirty="0">
                  <a:solidFill>
                    <a:srgbClr val="D86683"/>
                  </a:solidFill>
                  <a:latin typeface="Arial" panose="020B0604020202020204" pitchFamily="34" charset="0"/>
                  <a:cs typeface="Arial" panose="020B0604020202020204" pitchFamily="34" charset="0"/>
                </a:rPr>
                <a:t/>
              </a:r>
              <a:br>
                <a:rPr lang="en-US" sz="1800" b="1" kern="0" spc="300" dirty="0">
                  <a:solidFill>
                    <a:srgbClr val="D86683"/>
                  </a:solidFill>
                  <a:latin typeface="Arial" panose="020B0604020202020204" pitchFamily="34" charset="0"/>
                  <a:cs typeface="Arial" panose="020B0604020202020204" pitchFamily="34" charset="0"/>
                </a:rPr>
              </a:br>
              <a:r>
                <a:rPr lang="en-US" sz="1800" dirty="0">
                  <a:solidFill>
                    <a:schemeClr val="tx1">
                      <a:lumMod val="50000"/>
                    </a:schemeClr>
                  </a:solidFill>
                  <a:latin typeface="Arial" panose="020B0604020202020204" pitchFamily="34" charset="0"/>
                  <a:cs typeface="Arial" panose="020B0604020202020204" pitchFamily="34" charset="0"/>
                </a:rPr>
                <a:t>Next Generation Firewall, Threat Prevention, </a:t>
              </a:r>
              <a:r>
                <a:rPr lang="en-US" sz="1800" dirty="0" err="1">
                  <a:solidFill>
                    <a:schemeClr val="tx1">
                      <a:lumMod val="50000"/>
                    </a:schemeClr>
                  </a:solidFill>
                  <a:latin typeface="Arial" panose="020B0604020202020204" pitchFamily="34" charset="0"/>
                  <a:cs typeface="Arial" panose="020B0604020202020204" pitchFamily="34" charset="0"/>
                </a:rPr>
                <a:t>ThreatCloud</a:t>
              </a:r>
              <a:r>
                <a:rPr lang="en-US" sz="1800" dirty="0">
                  <a:solidFill>
                    <a:schemeClr val="tx1">
                      <a:lumMod val="50000"/>
                    </a:schemeClr>
                  </a:solidFill>
                  <a:latin typeface="Arial" panose="020B0604020202020204" pitchFamily="34" charset="0"/>
                  <a:cs typeface="Arial" panose="020B0604020202020204" pitchFamily="34" charset="0"/>
                </a:rPr>
                <a:t>™</a:t>
              </a:r>
            </a:p>
          </p:txBody>
        </p:sp>
      </p:grpSp>
      <p:grpSp>
        <p:nvGrpSpPr>
          <p:cNvPr id="5" name="Group 4"/>
          <p:cNvGrpSpPr/>
          <p:nvPr/>
        </p:nvGrpSpPr>
        <p:grpSpPr>
          <a:xfrm>
            <a:off x="1644930" y="2490604"/>
            <a:ext cx="7733743" cy="864122"/>
            <a:chOff x="1234019" y="2688109"/>
            <a:chExt cx="5801818" cy="864122"/>
          </a:xfrm>
        </p:grpSpPr>
        <p:sp>
          <p:nvSpPr>
            <p:cNvPr id="16" name="Rectangle 15"/>
            <p:cNvSpPr/>
            <p:nvPr/>
          </p:nvSpPr>
          <p:spPr bwMode="auto">
            <a:xfrm>
              <a:off x="1234019" y="2688109"/>
              <a:ext cx="5801818" cy="864122"/>
            </a:xfrm>
            <a:prstGeom prst="rect">
              <a:avLst/>
            </a:prstGeom>
            <a:gradFill>
              <a:gsLst>
                <a:gs pos="0">
                  <a:schemeClr val="bg1">
                    <a:lumMod val="95000"/>
                  </a:schemeClr>
                </a:gs>
                <a:gs pos="100000">
                  <a:schemeClr val="bg1">
                    <a:lumMod val="95000"/>
                    <a:alpha val="0"/>
                  </a:schemeClr>
                </a:gs>
              </a:gsLst>
              <a:lin ang="0" scaled="1"/>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Arial" panose="020B0604020202020204" pitchFamily="34" charset="0"/>
                <a:cs typeface="Arial" panose="020B0604020202020204" pitchFamily="34" charset="0"/>
              </a:endParaRPr>
            </a:p>
          </p:txBody>
        </p:sp>
        <p:sp>
          <p:nvSpPr>
            <p:cNvPr id="9" name="Bullet_1"/>
            <p:cNvSpPr/>
            <p:nvPr/>
          </p:nvSpPr>
          <p:spPr bwMode="auto">
            <a:xfrm>
              <a:off x="1285135" y="2783019"/>
              <a:ext cx="5482406" cy="703751"/>
            </a:xfrm>
            <a:prstGeom prst="rect">
              <a:avLst/>
            </a:prstGeom>
            <a:noFill/>
            <a:ln w="12700" algn="ctr">
              <a:noFill/>
              <a:miter lim="800000"/>
              <a:headEnd/>
              <a:tailEnd/>
            </a:ln>
            <a:effectLst/>
            <a:extLst/>
          </p:spPr>
          <p:txBody>
            <a:bodyPr lIns="228600" rIns="228600" rtlCol="0" anchor="ctr"/>
            <a:lstStyle/>
            <a:p>
              <a:pPr>
                <a:lnSpc>
                  <a:spcPct val="90000"/>
                </a:lnSpc>
                <a:spcBef>
                  <a:spcPts val="600"/>
                </a:spcBef>
                <a:buClr>
                  <a:srgbClr val="D86683"/>
                </a:buClr>
                <a:buSzPct val="80000"/>
              </a:pPr>
              <a:r>
                <a:rPr lang="en-US" sz="1800" b="1" kern="0" spc="300" dirty="0" smtClean="0">
                  <a:solidFill>
                    <a:schemeClr val="accent1"/>
                  </a:solidFill>
                  <a:latin typeface="Arial" panose="020B0604020202020204" pitchFamily="34" charset="0"/>
                  <a:cs typeface="Arial" panose="020B0604020202020204" pitchFamily="34" charset="0"/>
                </a:rPr>
                <a:t>MANAGEMENT LAYER</a:t>
              </a:r>
              <a:r>
                <a:rPr lang="en-US" sz="1800" b="1" kern="0" spc="300" dirty="0">
                  <a:solidFill>
                    <a:srgbClr val="D86683"/>
                  </a:solidFill>
                  <a:latin typeface="Arial" panose="020B0604020202020204" pitchFamily="34" charset="0"/>
                  <a:cs typeface="Arial" panose="020B0604020202020204" pitchFamily="34" charset="0"/>
                </a:rPr>
                <a:t/>
              </a:r>
              <a:br>
                <a:rPr lang="en-US" sz="1800" b="1" kern="0" spc="300" dirty="0">
                  <a:solidFill>
                    <a:srgbClr val="D86683"/>
                  </a:solidFill>
                  <a:latin typeface="Arial" panose="020B0604020202020204" pitchFamily="34" charset="0"/>
                  <a:cs typeface="Arial" panose="020B0604020202020204" pitchFamily="34" charset="0"/>
                </a:rPr>
              </a:br>
              <a:r>
                <a:rPr lang="en-US" sz="1800" dirty="0">
                  <a:solidFill>
                    <a:schemeClr val="tx1">
                      <a:lumMod val="50000"/>
                    </a:schemeClr>
                  </a:solidFill>
                  <a:latin typeface="Arial" panose="020B0604020202020204" pitchFamily="34" charset="0"/>
                  <a:cs typeface="Arial" panose="020B0604020202020204" pitchFamily="34" charset="0"/>
                </a:rPr>
                <a:t>Check Point  Next Generation Security Management</a:t>
              </a:r>
              <a:endParaRPr lang="en-US" sz="1800" kern="0" dirty="0">
                <a:solidFill>
                  <a:schemeClr val="tx1">
                    <a:lumMod val="50000"/>
                  </a:schemeClr>
                </a:solidFill>
                <a:latin typeface="Arial" panose="020B0604020202020204" pitchFamily="34" charset="0"/>
                <a:cs typeface="Arial" panose="020B0604020202020204" pitchFamily="34" charset="0"/>
              </a:endParaRPr>
            </a:p>
          </p:txBody>
        </p:sp>
      </p:grpSp>
      <p:sp>
        <p:nvSpPr>
          <p:cNvPr id="10" name="Footer Placeholder 5"/>
          <p:cNvSpPr>
            <a:spLocks noGrp="1"/>
          </p:cNvSpPr>
          <p:nvPr>
            <p:ph type="ftr" sz="quarter" idx="3"/>
          </p:nvPr>
        </p:nvSpPr>
        <p:spPr>
          <a:prstGeom prst="rect">
            <a:avLst/>
          </a:prstGeom>
        </p:spPr>
        <p:txBody>
          <a:bodyPr/>
          <a:lstStyle/>
          <a:p>
            <a:r>
              <a:rPr lang="en-US" dirty="0" smtClean="0"/>
              <a:t>[Confidential] For designated groups and individuals</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1129" y="4713699"/>
            <a:ext cx="3519598" cy="152612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1908" y="2805135"/>
            <a:ext cx="3220825" cy="213830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559" y="1786252"/>
            <a:ext cx="3519598" cy="1598524"/>
          </a:xfrm>
          <a:prstGeom prst="rect">
            <a:avLst/>
          </a:prstGeom>
        </p:spPr>
      </p:pic>
      <p:sp>
        <p:nvSpPr>
          <p:cNvPr id="18" name="TextBox 17"/>
          <p:cNvSpPr txBox="1"/>
          <p:nvPr/>
        </p:nvSpPr>
        <p:spPr>
          <a:xfrm>
            <a:off x="0" y="662448"/>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CHECK POINT</a:t>
            </a:r>
          </a:p>
          <a:p>
            <a:pPr marL="0" indent="0" algn="ctr">
              <a:lnSpc>
                <a:spcPct val="90000"/>
              </a:lnSpc>
              <a:spcBef>
                <a:spcPts val="600"/>
              </a:spcBef>
              <a:buFont typeface="Arial" pitchFamily="34" charset="0"/>
              <a:buNone/>
            </a:pPr>
            <a:r>
              <a:rPr lang="en-US" b="1" kern="0" dirty="0" smtClean="0">
                <a:latin typeface="+mn-lt"/>
              </a:rPr>
              <a:t>SOFTWARE – DEFINED </a:t>
            </a:r>
            <a:r>
              <a:rPr lang="en-US" b="1" kern="0" dirty="0" smtClean="0">
                <a:solidFill>
                  <a:srgbClr val="FA6E8F"/>
                </a:solidFill>
                <a:latin typeface="+mn-lt"/>
              </a:rPr>
              <a:t>PROTECTION </a:t>
            </a:r>
          </a:p>
        </p:txBody>
      </p:sp>
    </p:spTree>
    <p:extLst>
      <p:ext uri="{BB962C8B-B14F-4D97-AF65-F5344CB8AC3E}">
        <p14:creationId xmlns:p14="http://schemas.microsoft.com/office/powerpoint/2010/main" val="2382501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7984" y="2459932"/>
            <a:ext cx="3449827" cy="3529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8432">
            <a:off x="7023920" y="2368694"/>
            <a:ext cx="3491029" cy="3711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_1"/>
          <p:cNvSpPr txBox="1"/>
          <p:nvPr/>
        </p:nvSpPr>
        <p:spPr>
          <a:xfrm>
            <a:off x="1697985" y="-1494956"/>
            <a:ext cx="12173777" cy="1022106"/>
          </a:xfrm>
          <a:prstGeom prst="rect">
            <a:avLst/>
          </a:prstGeom>
        </p:spPr>
        <p:txBody>
          <a:bodyPr wrap="none" rtlCol="0" anchor="t" anchorCtr="0">
            <a:noAutofit/>
          </a:bodyPr>
          <a:lstStyle/>
          <a:p>
            <a:pPr algn="ctr">
              <a:lnSpc>
                <a:spcPts val="3000"/>
              </a:lnSpc>
              <a:spcBef>
                <a:spcPts val="1200"/>
              </a:spcBef>
            </a:pPr>
            <a:r>
              <a:rPr lang="en-US" sz="2800" b="1" kern="0" spc="900" dirty="0" smtClean="0">
                <a:solidFill>
                  <a:schemeClr val="tx1">
                    <a:lumMod val="50000"/>
                  </a:schemeClr>
                </a:solidFill>
              </a:rPr>
              <a:t/>
            </a:r>
            <a:br>
              <a:rPr lang="en-US" sz="2800" b="1" kern="0" spc="900" dirty="0" smtClean="0">
                <a:solidFill>
                  <a:schemeClr val="tx1">
                    <a:lumMod val="50000"/>
                  </a:schemeClr>
                </a:solidFill>
              </a:rPr>
            </a:br>
            <a:endParaRPr lang="en-US" sz="2800" b="1" kern="0" spc="900" dirty="0">
              <a:solidFill>
                <a:schemeClr val="accent1"/>
              </a:solidFill>
            </a:endParaRPr>
          </a:p>
        </p:txBody>
      </p:sp>
      <p:sp>
        <p:nvSpPr>
          <p:cNvPr id="9" name="Footer Placeholder 5"/>
          <p:cNvSpPr txBox="1">
            <a:spLocks/>
          </p:cNvSpPr>
          <p:nvPr/>
        </p:nvSpPr>
        <p:spPr>
          <a:xfrm>
            <a:off x="0" y="6611816"/>
            <a:ext cx="10948369" cy="365125"/>
          </a:xfrm>
          <a:prstGeom prst="rect">
            <a:avLst/>
          </a:prstGeom>
        </p:spPr>
        <p:txBody>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ctr"/>
            <a:r>
              <a:rPr lang="en-US" sz="900" dirty="0" smtClean="0">
                <a:solidFill>
                  <a:schemeClr val="tx1">
                    <a:lumMod val="60000"/>
                    <a:lumOff val="40000"/>
                  </a:schemeClr>
                </a:solidFill>
              </a:rPr>
              <a:t>[Confidential] For designated groups and individuals</a:t>
            </a:r>
            <a:endParaRPr lang="en-US" sz="900" dirty="0">
              <a:solidFill>
                <a:schemeClr val="tx1">
                  <a:lumMod val="60000"/>
                  <a:lumOff val="40000"/>
                </a:schemeClr>
              </a:solidFill>
            </a:endParaRPr>
          </a:p>
        </p:txBody>
      </p:sp>
      <p:sp>
        <p:nvSpPr>
          <p:cNvPr id="3" name="TextBox 2"/>
          <p:cNvSpPr txBox="1"/>
          <p:nvPr/>
        </p:nvSpPr>
        <p:spPr>
          <a:xfrm>
            <a:off x="-39962" y="680490"/>
            <a:ext cx="12228788"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smtClean="0">
                <a:latin typeface="+mn-lt"/>
              </a:rPr>
              <a:t>GO TO </a:t>
            </a:r>
            <a:r>
              <a:rPr lang="en-US" b="1" kern="0" dirty="0" smtClean="0">
                <a:solidFill>
                  <a:schemeClr val="bg1"/>
                </a:solidFill>
                <a:latin typeface="+mn-lt"/>
                <a:hlinkClick r:id="rId5"/>
              </a:rPr>
              <a:t>WWW.checkpoint.com/sdp</a:t>
            </a:r>
            <a:endParaRPr lang="en-US" b="1" kern="0" dirty="0" smtClean="0">
              <a:solidFill>
                <a:schemeClr val="bg1"/>
              </a:solidFill>
              <a:latin typeface="+mn-lt"/>
            </a:endParaRPr>
          </a:p>
          <a:p>
            <a:pPr marL="0" indent="0" algn="ctr">
              <a:lnSpc>
                <a:spcPct val="90000"/>
              </a:lnSpc>
              <a:spcBef>
                <a:spcPts val="600"/>
              </a:spcBef>
              <a:buFont typeface="Arial" pitchFamily="34" charset="0"/>
              <a:buNone/>
            </a:pPr>
            <a:r>
              <a:rPr lang="en-US" b="1" kern="0" dirty="0" smtClean="0">
                <a:latin typeface="+mn-lt"/>
              </a:rPr>
              <a:t>TO </a:t>
            </a:r>
            <a:r>
              <a:rPr lang="en-US" b="1" kern="0" dirty="0" smtClean="0">
                <a:solidFill>
                  <a:schemeClr val="bg1"/>
                </a:solidFill>
                <a:latin typeface="+mn-lt"/>
              </a:rPr>
              <a:t>DOWNLOAD</a:t>
            </a:r>
            <a:r>
              <a:rPr lang="en-US" b="1" kern="0" dirty="0" smtClean="0">
                <a:latin typeface="+mn-lt"/>
              </a:rPr>
              <a:t> THE </a:t>
            </a:r>
            <a:r>
              <a:rPr lang="en-US" b="1" kern="0" dirty="0" smtClean="0">
                <a:solidFill>
                  <a:schemeClr val="bg1"/>
                </a:solidFill>
                <a:latin typeface="+mn-lt"/>
              </a:rPr>
              <a:t>WHITE PAPER </a:t>
            </a:r>
          </a:p>
        </p:txBody>
      </p:sp>
    </p:spTree>
    <p:extLst>
      <p:ext uri="{BB962C8B-B14F-4D97-AF65-F5344CB8AC3E}">
        <p14:creationId xmlns:p14="http://schemas.microsoft.com/office/powerpoint/2010/main" val="974732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twork new - end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1" y="0"/>
            <a:ext cx="12188825" cy="6858000"/>
          </a:xfrm>
          <a:prstGeom prst="rect">
            <a:avLst/>
          </a:prstGeom>
        </p:spPr>
      </p:pic>
      <p:sp>
        <p:nvSpPr>
          <p:cNvPr id="2" name="Footer Placeholder 1"/>
          <p:cNvSpPr>
            <a:spLocks noGrp="1"/>
          </p:cNvSpPr>
          <p:nvPr>
            <p:ph type="ftr" sz="quarter" idx="10"/>
          </p:nvPr>
        </p:nvSpPr>
        <p:spPr/>
        <p:txBody>
          <a:bodyPr/>
          <a:lstStyle/>
          <a:p>
            <a:pPr>
              <a:buClr>
                <a:srgbClr val="E45785"/>
              </a:buClr>
            </a:pPr>
            <a:r>
              <a:rPr lang="en-US" smtClean="0">
                <a:solidFill>
                  <a:srgbClr val="E45785"/>
                </a:solidFill>
              </a:rPr>
              <a:t> [Internal Use] for Check Point employees​</a:t>
            </a:r>
            <a:endParaRPr lang="en-US" dirty="0">
              <a:solidFill>
                <a:srgbClr val="E45785"/>
              </a:solidFill>
            </a:endParaRPr>
          </a:p>
        </p:txBody>
      </p:sp>
      <p:sp>
        <p:nvSpPr>
          <p:cNvPr id="3" name="Date Placeholder 2" hidden="1"/>
          <p:cNvSpPr>
            <a:spLocks noGrp="1"/>
          </p:cNvSpPr>
          <p:nvPr>
            <p:ph type="dt" sz="quarter" idx="11"/>
          </p:nvPr>
        </p:nvSpPr>
        <p:spPr/>
        <p:txBody>
          <a:bodyPr/>
          <a:lstStyle/>
          <a:p>
            <a:pPr>
              <a:buClr>
                <a:srgbClr val="E45785"/>
              </a:buClr>
            </a:pPr>
            <a:endParaRPr lang="en-US" dirty="0">
              <a:solidFill>
                <a:srgbClr val="4D4D4F">
                  <a:tint val="75000"/>
                </a:srgbClr>
              </a:solidFill>
            </a:endParaRPr>
          </a:p>
        </p:txBody>
      </p:sp>
      <p:sp>
        <p:nvSpPr>
          <p:cNvPr id="8" name="TextBox 7"/>
          <p:cNvSpPr txBox="1"/>
          <p:nvPr/>
        </p:nvSpPr>
        <p:spPr bwMode="auto">
          <a:xfrm>
            <a:off x="5637332" y="2461695"/>
            <a:ext cx="914162" cy="914400"/>
          </a:xfrm>
          <a:prstGeom prst="rect">
            <a:avLst/>
          </a:prstGeom>
          <a:noFill/>
          <a:ln>
            <a:noFill/>
          </a:ln>
          <a:effectLst/>
          <a:extLst/>
        </p:spPr>
        <p:txBody>
          <a:bodyPr vert="horz" wrap="none" lIns="121872" tIns="60936" rIns="121872" bIns="60936" numCol="1" rtlCol="0" anchor="t" anchorCtr="0" compatLnSpc="1">
            <a:prstTxWarp prst="textNoShape">
              <a:avLst/>
            </a:prstTxWarp>
            <a:noAutofit/>
          </a:bodyPr>
          <a:lstStyle/>
          <a:p>
            <a:pPr algn="ctr">
              <a:lnSpc>
                <a:spcPts val="3599"/>
              </a:lnSpc>
              <a:spcBef>
                <a:spcPts val="0"/>
              </a:spcBef>
              <a:buClr>
                <a:srgbClr val="E45785"/>
              </a:buClr>
            </a:pPr>
            <a:r>
              <a:rPr lang="en-US" sz="3600" b="1" dirty="0">
                <a:solidFill>
                  <a:srgbClr val="E45785"/>
                </a:solidFill>
                <a:latin typeface="Calibri" panose="020F0502020204030204"/>
              </a:rPr>
              <a:t>PREVENTION</a:t>
            </a:r>
          </a:p>
          <a:p>
            <a:pPr algn="ctr">
              <a:lnSpc>
                <a:spcPts val="3599"/>
              </a:lnSpc>
              <a:spcBef>
                <a:spcPts val="0"/>
              </a:spcBef>
              <a:buClr>
                <a:srgbClr val="E45785"/>
              </a:buClr>
            </a:pPr>
            <a:r>
              <a:rPr lang="en-US" sz="3600" b="1" kern="0" dirty="0">
                <a:solidFill>
                  <a:srgbClr val="E45785"/>
                </a:solidFill>
                <a:latin typeface="Calibri" panose="020F0502020204030204"/>
              </a:rPr>
              <a:t>ACROSS</a:t>
            </a:r>
          </a:p>
          <a:p>
            <a:pPr algn="ctr">
              <a:lnSpc>
                <a:spcPts val="3599"/>
              </a:lnSpc>
              <a:spcBef>
                <a:spcPts val="0"/>
              </a:spcBef>
              <a:buClr>
                <a:srgbClr val="E45785"/>
              </a:buClr>
            </a:pPr>
            <a:r>
              <a:rPr lang="en-US" sz="3600" kern="0" dirty="0">
                <a:solidFill>
                  <a:srgbClr val="FFFFFF"/>
                </a:solidFill>
                <a:latin typeface="Calibri" panose="020F0502020204030204"/>
              </a:rPr>
              <a:t>ALL</a:t>
            </a:r>
          </a:p>
          <a:p>
            <a:pPr algn="ctr">
              <a:lnSpc>
                <a:spcPts val="3599"/>
              </a:lnSpc>
              <a:spcBef>
                <a:spcPts val="0"/>
              </a:spcBef>
              <a:buClr>
                <a:srgbClr val="E45785"/>
              </a:buClr>
            </a:pPr>
            <a:r>
              <a:rPr lang="en-US" sz="3600" b="1" kern="0" dirty="0">
                <a:solidFill>
                  <a:srgbClr val="E45785"/>
                </a:solidFill>
                <a:latin typeface="Calibri" panose="020F0502020204030204"/>
              </a:rPr>
              <a:t>BUSINESS </a:t>
            </a:r>
          </a:p>
          <a:p>
            <a:pPr algn="ctr">
              <a:lnSpc>
                <a:spcPts val="3599"/>
              </a:lnSpc>
              <a:spcBef>
                <a:spcPts val="0"/>
              </a:spcBef>
              <a:buClr>
                <a:srgbClr val="E45785"/>
              </a:buClr>
            </a:pPr>
            <a:r>
              <a:rPr lang="en-US" sz="3600" b="1" kern="0" dirty="0">
                <a:solidFill>
                  <a:srgbClr val="E45785"/>
                </a:solidFill>
                <a:latin typeface="Calibri" panose="020F0502020204030204"/>
              </a:rPr>
              <a:t>PLATFORMS</a:t>
            </a:r>
          </a:p>
        </p:txBody>
      </p:sp>
      <p:sp>
        <p:nvSpPr>
          <p:cNvPr id="7" name="Rectangle 6"/>
          <p:cNvSpPr/>
          <p:nvPr/>
        </p:nvSpPr>
        <p:spPr bwMode="auto">
          <a:xfrm>
            <a:off x="46" y="0"/>
            <a:ext cx="7066617" cy="1440000"/>
          </a:xfrm>
          <a:prstGeom prst="rect">
            <a:avLst/>
          </a:prstGeom>
          <a:solidFill>
            <a:schemeClr val="accent2"/>
          </a:solidFill>
          <a:ln w="12700" algn="ctr">
            <a:noFill/>
            <a:miter lim="800000"/>
            <a:headEnd/>
            <a:tailEnd/>
          </a:ln>
          <a:effectLst>
            <a:outerShdw blurRad="50800" dist="38100" dir="2700000" algn="tl" rotWithShape="0">
              <a:prstClr val="black">
                <a:alpha val="40000"/>
              </a:prstClr>
            </a:outerShdw>
          </a:effectLst>
          <a:extLst/>
        </p:spPr>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a:solidFill>
                <a:srgbClr val="4D4D4F"/>
              </a:solidFill>
              <a:latin typeface="Calibri" panose="020F0502020204030204"/>
            </a:endParaRPr>
          </a:p>
        </p:txBody>
      </p:sp>
      <p:sp>
        <p:nvSpPr>
          <p:cNvPr id="9" name="TextBox 8"/>
          <p:cNvSpPr txBox="1"/>
          <p:nvPr/>
        </p:nvSpPr>
        <p:spPr bwMode="auto">
          <a:xfrm>
            <a:off x="459918" y="184485"/>
            <a:ext cx="5906356" cy="1075203"/>
          </a:xfrm>
          <a:prstGeom prst="rect">
            <a:avLst/>
          </a:prstGeom>
          <a:noFill/>
          <a:ln>
            <a:noFill/>
          </a:ln>
          <a:effectLst/>
          <a:extLst/>
        </p:spPr>
        <p:txBody>
          <a:bodyPr vert="horz" wrap="none" lIns="121872" tIns="60936" rIns="121872" bIns="60936" numCol="1" rtlCol="0" anchor="t" anchorCtr="0" compatLnSpc="1">
            <a:prstTxWarp prst="textNoShape">
              <a:avLst/>
            </a:prstTxWarp>
            <a:noAutofit/>
          </a:bodyPr>
          <a:lstStyle/>
          <a:p>
            <a:pPr>
              <a:lnSpc>
                <a:spcPts val="3599"/>
              </a:lnSpc>
              <a:spcBef>
                <a:spcPts val="0"/>
              </a:spcBef>
              <a:buClr>
                <a:srgbClr val="E45785"/>
              </a:buClr>
            </a:pPr>
            <a:r>
              <a:rPr lang="en-US" sz="3600" dirty="0">
                <a:solidFill>
                  <a:srgbClr val="000000"/>
                </a:solidFill>
                <a:latin typeface="Calibri" panose="020F0502020204030204"/>
              </a:rPr>
              <a:t>ATT LIGGA STEGET FÖRE INNEBÄR</a:t>
            </a:r>
          </a:p>
          <a:p>
            <a:pPr>
              <a:lnSpc>
                <a:spcPts val="3599"/>
              </a:lnSpc>
              <a:spcBef>
                <a:spcPts val="0"/>
              </a:spcBef>
              <a:buClr>
                <a:srgbClr val="E45785"/>
              </a:buClr>
            </a:pPr>
            <a:r>
              <a:rPr lang="en-US" sz="3600" dirty="0">
                <a:solidFill>
                  <a:srgbClr val="FFFFFF"/>
                </a:solidFill>
                <a:latin typeface="Calibri" panose="020F0502020204030204"/>
              </a:rPr>
              <a:t>BLOCKERA ATTACKER ÖVERALLT </a:t>
            </a:r>
          </a:p>
        </p:txBody>
      </p:sp>
    </p:spTree>
    <p:extLst>
      <p:ext uri="{BB962C8B-B14F-4D97-AF65-F5344CB8AC3E}">
        <p14:creationId xmlns:p14="http://schemas.microsoft.com/office/powerpoint/2010/main" val="2044142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100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6305" fill="hold"/>
                                        <p:tgtEl>
                                          <p:spTgt spid="4"/>
                                        </p:tgtEl>
                                      </p:cBhvr>
                                    </p:cmd>
                                  </p:childTnLst>
                                </p:cTn>
                              </p:par>
                            </p:childTnLst>
                          </p:cTn>
                        </p:par>
                        <p:par>
                          <p:cTn id="13" fill="hold">
                            <p:stCondLst>
                              <p:cond delay="6305"/>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8" grpId="0"/>
      <p:bldP spid="7"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hidden="1"/>
          <p:cNvSpPr>
            <a:spLocks noGrp="1"/>
          </p:cNvSpPr>
          <p:nvPr>
            <p:ph type="dt" sz="half" idx="2"/>
          </p:nvPr>
        </p:nvSpPr>
        <p:spPr/>
        <p:txBody>
          <a:bodyPr/>
          <a:lstStyle/>
          <a:p>
            <a:endParaRPr lang="en-US" dirty="0"/>
          </a:p>
        </p:txBody>
      </p:sp>
      <p:sp>
        <p:nvSpPr>
          <p:cNvPr id="6" name="Subtitle 5"/>
          <p:cNvSpPr>
            <a:spLocks noGrp="1"/>
          </p:cNvSpPr>
          <p:nvPr>
            <p:ph type="subTitle" idx="1"/>
          </p:nvPr>
        </p:nvSpPr>
        <p:spPr/>
        <p:txBody>
          <a:bodyPr/>
          <a:lstStyle/>
          <a:p>
            <a:r>
              <a:rPr lang="sv-SE" dirty="0" smtClean="0"/>
              <a:t>Fredrik Johansson, Security Expert Team Leader</a:t>
            </a:r>
            <a:endParaRPr lang="en-US" dirty="0"/>
          </a:p>
        </p:txBody>
      </p:sp>
      <p:sp>
        <p:nvSpPr>
          <p:cNvPr id="5" name="Text Placeholder 4"/>
          <p:cNvSpPr>
            <a:spLocks noGrp="1"/>
          </p:cNvSpPr>
          <p:nvPr>
            <p:ph type="body" sz="quarter" idx="13"/>
          </p:nvPr>
        </p:nvSpPr>
        <p:spPr/>
        <p:txBody>
          <a:bodyPr/>
          <a:lstStyle/>
          <a:p>
            <a:r>
              <a:rPr lang="sv-SE" dirty="0" smtClean="0"/>
              <a:t>Bygg en säkrare infrastruktur med bibehållen öppenhet</a:t>
            </a:r>
            <a:endParaRPr lang="en-US" dirty="0"/>
          </a:p>
        </p:txBody>
      </p:sp>
      <p:sp>
        <p:nvSpPr>
          <p:cNvPr id="7" name="Text Placeholder 6"/>
          <p:cNvSpPr>
            <a:spLocks noGrp="1"/>
          </p:cNvSpPr>
          <p:nvPr>
            <p:ph type="body" sz="quarter" idx="14"/>
          </p:nvPr>
        </p:nvSpPr>
        <p:spPr/>
        <p:txBody>
          <a:bodyPr/>
          <a:lstStyle/>
          <a:p>
            <a:r>
              <a:rPr lang="en-US" dirty="0" err="1" smtClean="0"/>
              <a:t>Sunet</a:t>
            </a:r>
            <a:r>
              <a:rPr lang="en-US" dirty="0" smtClean="0"/>
              <a:t> 2017</a:t>
            </a:r>
            <a:endParaRPr lang="en-US" dirty="0"/>
          </a:p>
          <a:p>
            <a:endParaRPr lang="en-US" dirty="0"/>
          </a:p>
        </p:txBody>
      </p:sp>
      <p:sp>
        <p:nvSpPr>
          <p:cNvPr id="3" name="Footer Placeholder 2"/>
          <p:cNvSpPr>
            <a:spLocks noGrp="1"/>
          </p:cNvSpPr>
          <p:nvPr>
            <p:ph type="ftr" sz="quarter" idx="3"/>
          </p:nvPr>
        </p:nvSpPr>
        <p:spPr/>
        <p:txBody>
          <a:bodyPr/>
          <a:lstStyle/>
          <a:p>
            <a:r>
              <a:rPr lang="en-US" smtClean="0"/>
              <a:t> [Internal Use] for Check Point employees​</a:t>
            </a:r>
            <a:endParaRPr lang="en-US"/>
          </a:p>
        </p:txBody>
      </p:sp>
    </p:spTree>
    <p:extLst>
      <p:ext uri="{BB962C8B-B14F-4D97-AF65-F5344CB8AC3E}">
        <p14:creationId xmlns:p14="http://schemas.microsoft.com/office/powerpoint/2010/main" val="192440069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iagram" descr="C:\Work in Progress\PPT\SDP\For Chunming\Slide4\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549" y="2899442"/>
            <a:ext cx="6291646" cy="3291808"/>
          </a:xfrm>
          <a:prstGeom prst="rect">
            <a:avLst/>
          </a:prstGeom>
          <a:noFill/>
          <a:extLst>
            <a:ext uri="{909E8E84-426E-40DD-AFC4-6F175D3DCCD1}">
              <a14:hiddenFill xmlns:a14="http://schemas.microsoft.com/office/drawing/2010/main">
                <a:solidFill>
                  <a:srgbClr val="FFFFFF"/>
                </a:solidFill>
              </a14:hiddenFill>
            </a:ext>
          </a:extLst>
        </p:spPr>
      </p:pic>
      <p:sp>
        <p:nvSpPr>
          <p:cNvPr id="7" name="P_1"/>
          <p:cNvSpPr txBox="1"/>
          <p:nvPr/>
        </p:nvSpPr>
        <p:spPr>
          <a:xfrm>
            <a:off x="0" y="1527947"/>
            <a:ext cx="12188825" cy="954954"/>
          </a:xfrm>
          <a:prstGeom prst="rect">
            <a:avLst/>
          </a:prstGeom>
        </p:spPr>
        <p:txBody>
          <a:bodyPr wrap="square" rtlCol="0" anchor="t" anchorCtr="0">
            <a:noAutofit/>
          </a:bodyPr>
          <a:lstStyle/>
          <a:p>
            <a:pPr marL="0" indent="0" algn="ctr">
              <a:lnSpc>
                <a:spcPts val="2600"/>
              </a:lnSpc>
              <a:spcBef>
                <a:spcPts val="0"/>
              </a:spcBef>
              <a:buFont typeface="Arial" pitchFamily="34" charset="0"/>
              <a:buNone/>
            </a:pPr>
            <a:r>
              <a:rPr lang="en-US" sz="1800" spc="-20" dirty="0" smtClean="0">
                <a:solidFill>
                  <a:schemeClr val="tx1">
                    <a:lumMod val="50000"/>
                  </a:schemeClr>
                </a:solidFill>
                <a:latin typeface="Arial" panose="020B0604020202020204" pitchFamily="34" charset="0"/>
                <a:cs typeface="Arial" panose="020B0604020202020204" pitchFamily="34" charset="0"/>
              </a:rPr>
              <a:t>IT-</a:t>
            </a:r>
            <a:r>
              <a:rPr lang="en-US" sz="1800" spc="-20" dirty="0" err="1" smtClean="0">
                <a:solidFill>
                  <a:schemeClr val="tx1">
                    <a:lumMod val="50000"/>
                  </a:schemeClr>
                </a:solidFill>
                <a:latin typeface="Arial" panose="020B0604020202020204" pitchFamily="34" charset="0"/>
                <a:cs typeface="Arial" panose="020B0604020202020204" pitchFamily="34" charset="0"/>
              </a:rPr>
              <a:t>miljön</a:t>
            </a:r>
            <a:r>
              <a:rPr lang="en-US" sz="1800" spc="-20" dirty="0" smtClean="0">
                <a:solidFill>
                  <a:schemeClr val="tx1">
                    <a:lumMod val="50000"/>
                  </a:schemeClr>
                </a:solidFill>
                <a:latin typeface="Arial" panose="020B0604020202020204" pitchFamily="34" charset="0"/>
                <a:cs typeface="Arial" panose="020B0604020202020204" pitchFamily="34" charset="0"/>
              </a:rPr>
              <a:t> </a:t>
            </a:r>
            <a:r>
              <a:rPr lang="en-US" sz="1800" spc="-20" dirty="0" err="1" smtClean="0">
                <a:solidFill>
                  <a:schemeClr val="tx1">
                    <a:lumMod val="50000"/>
                  </a:schemeClr>
                </a:solidFill>
                <a:latin typeface="Arial" panose="020B0604020202020204" pitchFamily="34" charset="0"/>
                <a:cs typeface="Arial" panose="020B0604020202020204" pitchFamily="34" charset="0"/>
              </a:rPr>
              <a:t>utvecklas</a:t>
            </a:r>
            <a:r>
              <a:rPr lang="en-US" sz="1800" spc="-20" dirty="0" smtClean="0">
                <a:solidFill>
                  <a:schemeClr val="tx1">
                    <a:lumMod val="50000"/>
                  </a:schemeClr>
                </a:solidFill>
                <a:latin typeface="Arial" panose="020B0604020202020204" pitchFamily="34" charset="0"/>
                <a:cs typeface="Arial" panose="020B0604020202020204" pitchFamily="34" charset="0"/>
              </a:rPr>
              <a:t> med </a:t>
            </a:r>
            <a:r>
              <a:rPr lang="en-US" sz="1800" spc="-20" dirty="0" err="1" smtClean="0">
                <a:solidFill>
                  <a:schemeClr val="tx1">
                    <a:lumMod val="50000"/>
                  </a:schemeClr>
                </a:solidFill>
                <a:latin typeface="Arial" panose="020B0604020202020204" pitchFamily="34" charset="0"/>
                <a:cs typeface="Arial" panose="020B0604020202020204" pitchFamily="34" charset="0"/>
              </a:rPr>
              <a:t>allt</a:t>
            </a:r>
            <a:r>
              <a:rPr lang="en-US" sz="1800" spc="-20" dirty="0" smtClean="0">
                <a:solidFill>
                  <a:schemeClr val="tx1">
                    <a:lumMod val="50000"/>
                  </a:schemeClr>
                </a:solidFill>
                <a:latin typeface="Arial" panose="020B0604020202020204" pitchFamily="34" charset="0"/>
                <a:cs typeface="Arial" panose="020B0604020202020204" pitchFamily="34" charset="0"/>
              </a:rPr>
              <a:t> </a:t>
            </a:r>
            <a:r>
              <a:rPr lang="en-US" sz="1800" spc="-20" dirty="0" err="1" smtClean="0">
                <a:solidFill>
                  <a:schemeClr val="tx1">
                    <a:lumMod val="50000"/>
                  </a:schemeClr>
                </a:solidFill>
                <a:latin typeface="Arial" panose="020B0604020202020204" pitchFamily="34" charset="0"/>
                <a:cs typeface="Arial" panose="020B0604020202020204" pitchFamily="34" charset="0"/>
              </a:rPr>
              <a:t>fler</a:t>
            </a:r>
            <a:r>
              <a:rPr lang="en-US" sz="1800" spc="-20" dirty="0" smtClean="0">
                <a:solidFill>
                  <a:schemeClr val="tx1">
                    <a:lumMod val="50000"/>
                  </a:schemeClr>
                </a:solidFill>
                <a:latin typeface="Arial" panose="020B0604020202020204" pitchFamily="34" charset="0"/>
                <a:cs typeface="Arial" panose="020B0604020202020204" pitchFamily="34" charset="0"/>
              </a:rPr>
              <a:t> </a:t>
            </a:r>
            <a:r>
              <a:rPr lang="en-US" sz="1800" spc="-20" dirty="0" err="1" smtClean="0">
                <a:solidFill>
                  <a:schemeClr val="tx1">
                    <a:lumMod val="50000"/>
                  </a:schemeClr>
                </a:solidFill>
                <a:latin typeface="Arial" panose="020B0604020202020204" pitchFamily="34" charset="0"/>
                <a:cs typeface="Arial" panose="020B0604020202020204" pitchFamily="34" charset="0"/>
              </a:rPr>
              <a:t>nya</a:t>
            </a:r>
            <a:r>
              <a:rPr lang="en-US" sz="1800" spc="-20" dirty="0" smtClean="0">
                <a:solidFill>
                  <a:schemeClr val="tx1">
                    <a:lumMod val="50000"/>
                  </a:schemeClr>
                </a:solidFill>
                <a:latin typeface="Arial" panose="020B0604020202020204" pitchFamily="34" charset="0"/>
                <a:cs typeface="Arial" panose="020B0604020202020204" pitchFamily="34" charset="0"/>
              </a:rPr>
              <a:t> </a:t>
            </a:r>
            <a:r>
              <a:rPr lang="en-US" sz="1800" spc="-20" dirty="0" err="1" smtClean="0">
                <a:solidFill>
                  <a:schemeClr val="tx1">
                    <a:lumMod val="50000"/>
                  </a:schemeClr>
                </a:solidFill>
                <a:latin typeface="Arial" panose="020B0604020202020204" pitchFamily="34" charset="0"/>
                <a:cs typeface="Arial" panose="020B0604020202020204" pitchFamily="34" charset="0"/>
              </a:rPr>
              <a:t>teknologier</a:t>
            </a:r>
            <a:r>
              <a:rPr lang="en-US" sz="1800" spc="-20" dirty="0" smtClean="0">
                <a:solidFill>
                  <a:schemeClr val="tx1">
                    <a:lumMod val="50000"/>
                  </a:schemeClr>
                </a:solidFill>
                <a:latin typeface="+mn-lt"/>
              </a:rPr>
              <a:t/>
            </a:r>
            <a:br>
              <a:rPr lang="en-US" sz="1800" spc="-20" dirty="0" smtClean="0">
                <a:solidFill>
                  <a:schemeClr val="tx1">
                    <a:lumMod val="50000"/>
                  </a:schemeClr>
                </a:solidFill>
                <a:latin typeface="+mn-lt"/>
              </a:rPr>
            </a:br>
            <a:endParaRPr lang="en-US" sz="2400" spc="-20" dirty="0" smtClean="0">
              <a:solidFill>
                <a:schemeClr val="tx1">
                  <a:lumMod val="50000"/>
                </a:schemeClr>
              </a:solidFill>
              <a:latin typeface="+mn-lt"/>
            </a:endParaRPr>
          </a:p>
        </p:txBody>
      </p:sp>
      <p:sp>
        <p:nvSpPr>
          <p:cNvPr id="9" name="Right Arrow 8"/>
          <p:cNvSpPr/>
          <p:nvPr/>
        </p:nvSpPr>
        <p:spPr bwMode="auto">
          <a:xfrm>
            <a:off x="3332567" y="3500238"/>
            <a:ext cx="1984728" cy="1137127"/>
          </a:xfrm>
          <a:prstGeom prst="rightArrow">
            <a:avLst/>
          </a:prstGeom>
          <a:gradFill flip="none" rotWithShape="1">
            <a:gsLst>
              <a:gs pos="0">
                <a:schemeClr val="accent1">
                  <a:shade val="30000"/>
                  <a:satMod val="115000"/>
                  <a:alpha val="0"/>
                </a:schemeClr>
              </a:gs>
              <a:gs pos="100000">
                <a:schemeClr val="accent1">
                  <a:shade val="100000"/>
                  <a:satMod val="115000"/>
                </a:schemeClr>
              </a:gs>
            </a:gsLst>
            <a:lin ang="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1" name="Footer Placeholder 5"/>
          <p:cNvSpPr>
            <a:spLocks noGrp="1"/>
          </p:cNvSpPr>
          <p:nvPr>
            <p:ph type="ftr" sz="quarter" idx="3"/>
          </p:nvPr>
        </p:nvSpPr>
        <p:spPr>
          <a:xfrm>
            <a:off x="0" y="6565712"/>
            <a:ext cx="10948369" cy="365125"/>
          </a:xfrm>
          <a:prstGeom prst="rect">
            <a:avLst/>
          </a:prstGeom>
        </p:spPr>
        <p:txBody>
          <a:bodyPr/>
          <a:lstStyle/>
          <a:p>
            <a:r>
              <a:rPr lang="en-US" dirty="0" smtClean="0"/>
              <a:t>[Confidential] For designated groups and individuals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24" y="3264941"/>
            <a:ext cx="2558212" cy="156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253934" y="3076575"/>
            <a:ext cx="3529681" cy="2095500"/>
          </a:xfrm>
          <a:prstGeom prst="ellipse">
            <a:avLst/>
          </a:prstGeom>
          <a:noFill/>
          <a:ln w="57150" algn="ctr">
            <a:solidFill>
              <a:srgbClr val="FA6E8F"/>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2" name="TextBox 11"/>
          <p:cNvSpPr txBox="1"/>
          <p:nvPr/>
        </p:nvSpPr>
        <p:spPr>
          <a:xfrm>
            <a:off x="0" y="828213"/>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b="1" kern="0" dirty="0" err="1" smtClean="0">
                <a:latin typeface="+mn-lt"/>
              </a:rPr>
              <a:t>Mer</a:t>
            </a:r>
            <a:r>
              <a:rPr lang="en-US" b="1" kern="0" dirty="0" smtClean="0">
                <a:latin typeface="+mn-lt"/>
              </a:rPr>
              <a:t> </a:t>
            </a:r>
            <a:r>
              <a:rPr lang="en-US" b="1" kern="0" dirty="0" err="1" smtClean="0">
                <a:latin typeface="+mn-lt"/>
              </a:rPr>
              <a:t>och</a:t>
            </a:r>
            <a:r>
              <a:rPr lang="en-US" b="1" kern="0" dirty="0" smtClean="0">
                <a:latin typeface="+mn-lt"/>
              </a:rPr>
              <a:t> </a:t>
            </a:r>
            <a:r>
              <a:rPr lang="en-US" b="1" kern="0" dirty="0" err="1" smtClean="0">
                <a:latin typeface="+mn-lt"/>
              </a:rPr>
              <a:t>mer</a:t>
            </a:r>
            <a:r>
              <a:rPr lang="en-US" b="1" kern="0" dirty="0" smtClean="0">
                <a:latin typeface="+mn-lt"/>
              </a:rPr>
              <a:t> </a:t>
            </a:r>
            <a:r>
              <a:rPr lang="en-US" b="1" kern="0" dirty="0" err="1" smtClean="0">
                <a:latin typeface="+mn-lt"/>
              </a:rPr>
              <a:t>komplexa</a:t>
            </a:r>
            <a:r>
              <a:rPr lang="en-US" b="1" kern="0" dirty="0" smtClean="0">
                <a:latin typeface="+mn-lt"/>
              </a:rPr>
              <a:t> </a:t>
            </a:r>
            <a:r>
              <a:rPr lang="en-US" b="1" kern="0" dirty="0" err="1" smtClean="0">
                <a:latin typeface="+mn-lt"/>
              </a:rPr>
              <a:t>miljöer</a:t>
            </a:r>
            <a:endParaRPr lang="en-US" b="1" kern="0" dirty="0" smtClean="0">
              <a:solidFill>
                <a:srgbClr val="FA6E8F"/>
              </a:solidFill>
              <a:latin typeface="+mn-lt"/>
            </a:endParaRPr>
          </a:p>
        </p:txBody>
      </p:sp>
    </p:spTree>
    <p:extLst>
      <p:ext uri="{BB962C8B-B14F-4D97-AF65-F5344CB8AC3E}">
        <p14:creationId xmlns:p14="http://schemas.microsoft.com/office/powerpoint/2010/main" val="91050477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12188825" cy="6872187"/>
          </a:xfrm>
          <a:prstGeom prst="rect">
            <a:avLst/>
          </a:prstGeom>
          <a:solidFill>
            <a:schemeClr val="bg1"/>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a:latin typeface="+mn-lt"/>
            </a:endParaRPr>
          </a:p>
        </p:txBody>
      </p:sp>
      <p:grpSp>
        <p:nvGrpSpPr>
          <p:cNvPr id="12" name="Group 11"/>
          <p:cNvGrpSpPr/>
          <p:nvPr/>
        </p:nvGrpSpPr>
        <p:grpSpPr>
          <a:xfrm>
            <a:off x="-4737" y="893030"/>
            <a:ext cx="12193564" cy="5979157"/>
            <a:chOff x="0" y="1048967"/>
            <a:chExt cx="9144000" cy="5482198"/>
          </a:xfrm>
        </p:grpSpPr>
        <p:pic>
          <p:nvPicPr>
            <p:cNvPr id="53" name="Picture 5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48967"/>
              <a:ext cx="9144000" cy="5482198"/>
            </a:xfrm>
            <a:prstGeom prst="rect">
              <a:avLst/>
            </a:prstGeom>
          </p:spPr>
        </p:pic>
        <p:sp>
          <p:nvSpPr>
            <p:cNvPr id="10" name="Rectangle 9"/>
            <p:cNvSpPr/>
            <p:nvPr/>
          </p:nvSpPr>
          <p:spPr bwMode="auto">
            <a:xfrm>
              <a:off x="0" y="1048967"/>
              <a:ext cx="9143999" cy="2934871"/>
            </a:xfrm>
            <a:prstGeom prst="rect">
              <a:avLst/>
            </a:prstGeom>
            <a:gradFill flip="none" rotWithShape="1">
              <a:gsLst>
                <a:gs pos="0">
                  <a:schemeClr val="bg1"/>
                </a:gs>
                <a:gs pos="100000">
                  <a:schemeClr val="bg1">
                    <a:alpha val="0"/>
                  </a:schemeClr>
                </a:gs>
              </a:gsLst>
              <a:lin ang="5400000" scaled="1"/>
              <a:tileRect/>
            </a:gra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a:solidFill>
                  <a:srgbClr val="4D4D4F"/>
                </a:solidFill>
                <a:latin typeface="Arial"/>
              </a:endParaRPr>
            </a:p>
          </p:txBody>
        </p:sp>
      </p:grpSp>
      <p:sp>
        <p:nvSpPr>
          <p:cNvPr id="18" name="Rectangle 17"/>
          <p:cNvSpPr/>
          <p:nvPr/>
        </p:nvSpPr>
        <p:spPr bwMode="auto">
          <a:xfrm>
            <a:off x="38834" y="426261"/>
            <a:ext cx="12188825" cy="6427691"/>
          </a:xfrm>
          <a:prstGeom prst="rect">
            <a:avLst/>
          </a:prstGeom>
          <a:solidFill>
            <a:srgbClr val="FFFFFF">
              <a:alpha val="34902"/>
            </a:srgbClr>
          </a:solidFill>
          <a:ln w="12700" algn="ctr">
            <a:no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E45785"/>
              </a:buClr>
              <a:buSzPct val="115000"/>
            </a:pPr>
            <a:endParaRPr lang="en-US" sz="2400" dirty="0">
              <a:solidFill>
                <a:srgbClr val="4D4D4F"/>
              </a:solidFill>
              <a:latin typeface="Arial"/>
            </a:endParaRPr>
          </a:p>
        </p:txBody>
      </p:sp>
      <p:sp>
        <p:nvSpPr>
          <p:cNvPr id="61" name="TextBox 60"/>
          <p:cNvSpPr txBox="1"/>
          <p:nvPr/>
        </p:nvSpPr>
        <p:spPr bwMode="auto">
          <a:xfrm>
            <a:off x="6651263" y="3005328"/>
            <a:ext cx="5450957" cy="598715"/>
          </a:xfrm>
          <a:prstGeom prst="rect">
            <a:avLst/>
          </a:prstGeom>
          <a:noFill/>
          <a:ln>
            <a:noFill/>
          </a:ln>
          <a:effectLst/>
          <a:extLst/>
        </p:spPr>
        <p:txBody>
          <a:bodyPr vert="horz" wrap="square" lIns="121877" tIns="60939" rIns="121877" bIns="60939" numCol="1" rtlCol="0" anchor="t" anchorCtr="0" compatLnSpc="1">
            <a:prstTxWarp prst="textNoShape">
              <a:avLst/>
            </a:prstTxWarp>
            <a:noAutofit/>
          </a:bodyPr>
          <a:lstStyle/>
          <a:p>
            <a:pPr>
              <a:lnSpc>
                <a:spcPts val="3200"/>
              </a:lnSpc>
              <a:buClr>
                <a:srgbClr val="E45785"/>
              </a:buClr>
            </a:pPr>
            <a:r>
              <a:rPr lang="en-US" sz="3200" b="1" dirty="0" smtClean="0">
                <a:latin typeface="Calibri" panose="020F0502020204030204" pitchFamily="34" charset="0"/>
                <a:cs typeface="Calibri" panose="020F0502020204030204" pitchFamily="34" charset="0"/>
              </a:rPr>
              <a:t>AUTOMATISERAD SÄKERHET </a:t>
            </a:r>
            <a:r>
              <a:rPr lang="en-US" sz="3200" b="1" dirty="0" smtClean="0">
                <a:solidFill>
                  <a:schemeClr val="accent2"/>
                </a:solidFill>
                <a:latin typeface="Calibri" panose="020F0502020204030204" pitchFamily="34" charset="0"/>
                <a:cs typeface="Calibri" panose="020F0502020204030204" pitchFamily="34" charset="0"/>
              </a:rPr>
              <a:t>FÖR “HYBRID CLOUD”</a:t>
            </a:r>
            <a:endParaRPr lang="en-US" sz="3200" b="1" dirty="0">
              <a:solidFill>
                <a:schemeClr val="accent2"/>
              </a:solidFill>
              <a:latin typeface="Calibri" panose="020F0502020204030204" pitchFamily="34" charset="0"/>
              <a:cs typeface="Calibri" panose="020F0502020204030204" pitchFamily="34" charset="0"/>
            </a:endParaRPr>
          </a:p>
        </p:txBody>
      </p:sp>
      <p:grpSp>
        <p:nvGrpSpPr>
          <p:cNvPr id="17" name="Group 16"/>
          <p:cNvGrpSpPr/>
          <p:nvPr/>
        </p:nvGrpSpPr>
        <p:grpSpPr>
          <a:xfrm>
            <a:off x="1598255" y="3973996"/>
            <a:ext cx="1989644" cy="2007936"/>
            <a:chOff x="1598254" y="3973996"/>
            <a:chExt cx="1989644" cy="2007936"/>
          </a:xfrm>
        </p:grpSpPr>
        <p:cxnSp>
          <p:nvCxnSpPr>
            <p:cNvPr id="60" name="Straight Connector 59"/>
            <p:cNvCxnSpPr/>
            <p:nvPr/>
          </p:nvCxnSpPr>
          <p:spPr bwMode="auto">
            <a:xfrm flipV="1">
              <a:off x="2637935" y="3973996"/>
              <a:ext cx="949963" cy="1287637"/>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oup 63"/>
            <p:cNvGrpSpPr/>
            <p:nvPr/>
          </p:nvGrpSpPr>
          <p:grpSpPr>
            <a:xfrm>
              <a:off x="1598254" y="4902811"/>
              <a:ext cx="1621499" cy="1079121"/>
              <a:chOff x="972391" y="4120596"/>
              <a:chExt cx="2196395" cy="1349853"/>
            </a:xfrm>
            <a:scene3d>
              <a:camera prst="isometricBottomDown">
                <a:rot lat="0" lon="0" rev="0"/>
              </a:camera>
              <a:lightRig rig="threePt" dir="t"/>
            </a:scene3d>
          </p:grpSpPr>
          <p:sp>
            <p:nvSpPr>
              <p:cNvPr id="66" name="Freeform 65"/>
              <p:cNvSpPr>
                <a:spLocks/>
              </p:cNvSpPr>
              <p:nvPr/>
            </p:nvSpPr>
            <p:spPr bwMode="auto">
              <a:xfrm>
                <a:off x="972391" y="4120596"/>
                <a:ext cx="2196395" cy="1349853"/>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pic>
            <p:nvPicPr>
              <p:cNvPr id="67" name="Picture 6" descr="http://www.globaledgesys.com/images/azu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104" y="4758737"/>
                <a:ext cx="1502783" cy="5732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3443160" y="4225067"/>
            <a:ext cx="1621499" cy="2077560"/>
            <a:chOff x="3347894" y="4186966"/>
            <a:chExt cx="1621499" cy="2077560"/>
          </a:xfrm>
        </p:grpSpPr>
        <p:cxnSp>
          <p:nvCxnSpPr>
            <p:cNvPr id="58" name="Straight Connector 57"/>
            <p:cNvCxnSpPr/>
            <p:nvPr/>
          </p:nvCxnSpPr>
          <p:spPr bwMode="auto">
            <a:xfrm flipH="1" flipV="1">
              <a:off x="3971551" y="4186966"/>
              <a:ext cx="120460" cy="1074667"/>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oup 68"/>
            <p:cNvGrpSpPr/>
            <p:nvPr/>
          </p:nvGrpSpPr>
          <p:grpSpPr>
            <a:xfrm>
              <a:off x="3347894" y="5185405"/>
              <a:ext cx="1621499" cy="1079121"/>
              <a:chOff x="3501836" y="581749"/>
              <a:chExt cx="2196395" cy="1349853"/>
            </a:xfrm>
            <a:scene3d>
              <a:camera prst="isometricBottomDown">
                <a:rot lat="0" lon="0" rev="0"/>
              </a:camera>
              <a:lightRig rig="threePt" dir="t"/>
            </a:scene3d>
          </p:grpSpPr>
          <p:sp>
            <p:nvSpPr>
              <p:cNvPr id="70" name="Freeform 69"/>
              <p:cNvSpPr>
                <a:spLocks/>
              </p:cNvSpPr>
              <p:nvPr/>
            </p:nvSpPr>
            <p:spPr bwMode="auto">
              <a:xfrm>
                <a:off x="3501836" y="581749"/>
                <a:ext cx="2196395" cy="1349853"/>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pic>
            <p:nvPicPr>
              <p:cNvPr id="71" name="Picture 16" descr="http://www.centerserv.com/wp-content/uploads/2014/07/openstack-logo-CenterServ-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6933" y="946888"/>
                <a:ext cx="1039353" cy="9047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p:cNvGrpSpPr/>
          <p:nvPr/>
        </p:nvGrpSpPr>
        <p:grpSpPr>
          <a:xfrm>
            <a:off x="4648215" y="4191007"/>
            <a:ext cx="2288797" cy="2160623"/>
            <a:chOff x="4648200" y="4191000"/>
            <a:chExt cx="2288797" cy="2160623"/>
          </a:xfrm>
        </p:grpSpPr>
        <p:cxnSp>
          <p:nvCxnSpPr>
            <p:cNvPr id="51" name="Straight Connector 50"/>
            <p:cNvCxnSpPr/>
            <p:nvPr/>
          </p:nvCxnSpPr>
          <p:spPr bwMode="auto">
            <a:xfrm flipH="1" flipV="1">
              <a:off x="4648200" y="4191000"/>
              <a:ext cx="1236671" cy="1153682"/>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2" name="Group 71"/>
            <p:cNvGrpSpPr/>
            <p:nvPr/>
          </p:nvGrpSpPr>
          <p:grpSpPr>
            <a:xfrm>
              <a:off x="5329467" y="5307064"/>
              <a:ext cx="1607530" cy="1044559"/>
              <a:chOff x="6105544" y="4097183"/>
              <a:chExt cx="2196395" cy="1349853"/>
            </a:xfrm>
            <a:scene3d>
              <a:camera prst="isometricBottomDown">
                <a:rot lat="0" lon="0" rev="0"/>
              </a:camera>
              <a:lightRig rig="threePt" dir="t"/>
            </a:scene3d>
          </p:grpSpPr>
          <p:sp>
            <p:nvSpPr>
              <p:cNvPr id="73" name="Freeform 72"/>
              <p:cNvSpPr>
                <a:spLocks/>
              </p:cNvSpPr>
              <p:nvPr/>
            </p:nvSpPr>
            <p:spPr bwMode="auto">
              <a:xfrm>
                <a:off x="6105544" y="4097183"/>
                <a:ext cx="2196395" cy="1349853"/>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pic>
            <p:nvPicPr>
              <p:cNvPr id="74" name="Picture 18" descr="http://static.techfieldday.com/wp-content/uploads/2015/10/nuage_VerticalLogo-300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998" y="4534703"/>
                <a:ext cx="1732317" cy="84306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p:cNvGrpSpPr/>
          <p:nvPr/>
        </p:nvGrpSpPr>
        <p:grpSpPr>
          <a:xfrm>
            <a:off x="989769" y="1328684"/>
            <a:ext cx="1939026" cy="1304667"/>
            <a:chOff x="989769" y="1328684"/>
            <a:chExt cx="1939025" cy="1304666"/>
          </a:xfrm>
        </p:grpSpPr>
        <p:cxnSp>
          <p:nvCxnSpPr>
            <p:cNvPr id="57" name="Straight Connector 56"/>
            <p:cNvCxnSpPr/>
            <p:nvPr/>
          </p:nvCxnSpPr>
          <p:spPr bwMode="auto">
            <a:xfrm flipH="1" flipV="1">
              <a:off x="1923652" y="2121503"/>
              <a:ext cx="1005142" cy="511847"/>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5" name="Group 84"/>
            <p:cNvGrpSpPr/>
            <p:nvPr/>
          </p:nvGrpSpPr>
          <p:grpSpPr>
            <a:xfrm>
              <a:off x="989769" y="1328684"/>
              <a:ext cx="1621499" cy="968216"/>
              <a:chOff x="3369280" y="797833"/>
              <a:chExt cx="2195823" cy="1349501"/>
            </a:xfrm>
          </p:grpSpPr>
          <p:sp>
            <p:nvSpPr>
              <p:cNvPr id="86" name="Freeform 85"/>
              <p:cNvSpPr>
                <a:spLocks/>
              </p:cNvSpPr>
              <p:nvPr/>
            </p:nvSpPr>
            <p:spPr bwMode="auto">
              <a:xfrm>
                <a:off x="3369280" y="797833"/>
                <a:ext cx="2195823" cy="1349501"/>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scene3d>
                <a:camera prst="isometricBottomDown">
                  <a:rot lat="0" lon="0" rev="0"/>
                </a:camera>
                <a:lightRig rig="threePt" dir="t"/>
              </a:scene3d>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pic>
            <p:nvPicPr>
              <p:cNvPr id="87" name="Picture 2" descr="http://blogs.vmware.com/kb/files/2015/08/NS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9341" y="1357289"/>
                <a:ext cx="1250232" cy="64078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 name="Group 7"/>
          <p:cNvGrpSpPr/>
          <p:nvPr/>
        </p:nvGrpSpPr>
        <p:grpSpPr>
          <a:xfrm>
            <a:off x="366967" y="2398559"/>
            <a:ext cx="3220932" cy="1030244"/>
            <a:chOff x="366967" y="2398558"/>
            <a:chExt cx="3220931" cy="1030244"/>
          </a:xfrm>
        </p:grpSpPr>
        <p:cxnSp>
          <p:nvCxnSpPr>
            <p:cNvPr id="59" name="Straight Connector 58"/>
            <p:cNvCxnSpPr/>
            <p:nvPr/>
          </p:nvCxnSpPr>
          <p:spPr bwMode="auto">
            <a:xfrm flipH="1" flipV="1">
              <a:off x="1923652" y="3192135"/>
              <a:ext cx="1664246" cy="236667"/>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8" name="Group 87"/>
            <p:cNvGrpSpPr/>
            <p:nvPr/>
          </p:nvGrpSpPr>
          <p:grpSpPr>
            <a:xfrm>
              <a:off x="366967" y="2398558"/>
              <a:ext cx="1823820" cy="1004878"/>
              <a:chOff x="424117" y="2361942"/>
              <a:chExt cx="1823820" cy="908143"/>
            </a:xfrm>
          </p:grpSpPr>
          <p:grpSp>
            <p:nvGrpSpPr>
              <p:cNvPr id="89" name="Group 88"/>
              <p:cNvGrpSpPr/>
              <p:nvPr/>
            </p:nvGrpSpPr>
            <p:grpSpPr>
              <a:xfrm>
                <a:off x="424117" y="2361942"/>
                <a:ext cx="1823820" cy="908143"/>
                <a:chOff x="2583519" y="2901503"/>
                <a:chExt cx="1823820" cy="908143"/>
              </a:xfrm>
            </p:grpSpPr>
            <p:sp>
              <p:nvSpPr>
                <p:cNvPr id="91" name="Freeform 90"/>
                <p:cNvSpPr>
                  <a:spLocks/>
                </p:cNvSpPr>
                <p:nvPr/>
              </p:nvSpPr>
              <p:spPr bwMode="auto">
                <a:xfrm>
                  <a:off x="2583519" y="2901503"/>
                  <a:ext cx="1637321" cy="902135"/>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scene3d>
                  <a:camera prst="isometricBottomDown">
                    <a:rot lat="0" lon="0" rev="0"/>
                  </a:camera>
                  <a:lightRig rig="threePt" dir="t"/>
                </a:scene3d>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sp>
              <p:nvSpPr>
                <p:cNvPr id="92" name="TextBox 91"/>
                <p:cNvSpPr txBox="1"/>
                <p:nvPr/>
              </p:nvSpPr>
              <p:spPr bwMode="auto">
                <a:xfrm>
                  <a:off x="3455411" y="3427727"/>
                  <a:ext cx="951928" cy="381919"/>
                </a:xfrm>
                <a:prstGeom prst="rect">
                  <a:avLst/>
                </a:prstGeom>
                <a:noFill/>
                <a:ln>
                  <a:noFill/>
                </a:ln>
                <a:effectLst/>
                <a:extLst/>
              </p:spPr>
              <p:txBody>
                <a:bodyPr vert="horz" wrap="square" lIns="121883" tIns="60941" rIns="121883" bIns="60941" numCol="1" rtlCol="0" anchor="t" anchorCtr="0" compatLnSpc="1">
                  <a:prstTxWarp prst="textNoShape">
                    <a:avLst/>
                  </a:prstTxWarp>
                  <a:noAutofit/>
                </a:bodyPr>
                <a:lstStyle/>
                <a:p>
                  <a:pPr>
                    <a:buClr>
                      <a:srgbClr val="E45785"/>
                    </a:buClr>
                  </a:pPr>
                  <a:r>
                    <a:rPr lang="en-US" sz="2000" b="1" kern="0" dirty="0">
                      <a:solidFill>
                        <a:srgbClr val="D5D5D5">
                          <a:lumMod val="50000"/>
                        </a:srgbClr>
                      </a:solidFill>
                      <a:latin typeface="Arial"/>
                    </a:rPr>
                    <a:t>ACI</a:t>
                  </a:r>
                </a:p>
              </p:txBody>
            </p:sp>
          </p:grpSp>
          <p:pic>
            <p:nvPicPr>
              <p:cNvPr id="90" name="Picture 14" descr="http://static.techfieldday.com/wp-content/uploads/2015/10/500px-Cisco_logo.svg_.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996" y="2755859"/>
                <a:ext cx="802612" cy="451068"/>
              </a:xfrm>
              <a:prstGeom prst="rect">
                <a:avLst/>
              </a:prstGeom>
              <a:noFill/>
              <a:scene3d>
                <a:camera prst="isometricBottomDown">
                  <a:rot lat="0" lon="0" rev="0"/>
                </a:camera>
                <a:lightRig rig="threePt" dir="t"/>
              </a:scene3d>
              <a:extLst>
                <a:ext uri="{909E8E84-426E-40DD-AFC4-6F175D3DCCD1}">
                  <a14:hiddenFill xmlns:a14="http://schemas.microsoft.com/office/drawing/2010/main">
                    <a:solidFill>
                      <a:srgbClr val="FFFFFF"/>
                    </a:solidFill>
                  </a14:hiddenFill>
                </a:ext>
              </a:extLst>
            </p:spPr>
          </p:pic>
        </p:grpSp>
      </p:grpSp>
      <p:grpSp>
        <p:nvGrpSpPr>
          <p:cNvPr id="6" name="Group 5"/>
          <p:cNvGrpSpPr/>
          <p:nvPr/>
        </p:nvGrpSpPr>
        <p:grpSpPr>
          <a:xfrm>
            <a:off x="654739" y="3571207"/>
            <a:ext cx="2719164" cy="1079121"/>
            <a:chOff x="654739" y="3571206"/>
            <a:chExt cx="2719164" cy="1079121"/>
          </a:xfrm>
        </p:grpSpPr>
        <p:cxnSp>
          <p:nvCxnSpPr>
            <p:cNvPr id="93" name="Straight Connector 92"/>
            <p:cNvCxnSpPr/>
            <p:nvPr/>
          </p:nvCxnSpPr>
          <p:spPr bwMode="auto">
            <a:xfrm flipV="1">
              <a:off x="1923652" y="3901060"/>
              <a:ext cx="1450251" cy="289940"/>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oup 94"/>
            <p:cNvGrpSpPr/>
            <p:nvPr/>
          </p:nvGrpSpPr>
          <p:grpSpPr>
            <a:xfrm>
              <a:off x="654739" y="3571206"/>
              <a:ext cx="1621499" cy="1079121"/>
              <a:chOff x="6523836" y="2588821"/>
              <a:chExt cx="2196395" cy="1349853"/>
            </a:xfrm>
            <a:scene3d>
              <a:camera prst="isometricBottomDown">
                <a:rot lat="0" lon="0" rev="0"/>
              </a:camera>
              <a:lightRig rig="threePt" dir="t"/>
            </a:scene3d>
          </p:grpSpPr>
          <p:sp>
            <p:nvSpPr>
              <p:cNvPr id="96" name="Freeform 95"/>
              <p:cNvSpPr>
                <a:spLocks/>
              </p:cNvSpPr>
              <p:nvPr/>
            </p:nvSpPr>
            <p:spPr bwMode="auto">
              <a:xfrm>
                <a:off x="6523836" y="2588821"/>
                <a:ext cx="2196395" cy="1349853"/>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pic>
            <p:nvPicPr>
              <p:cNvPr id="97" name="Picture 8" descr="http://www.nimbo.com/wp-content/uploads/aws-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4496" y="3232785"/>
                <a:ext cx="1337489" cy="50222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p:cNvSpPr txBox="1"/>
          <p:nvPr/>
        </p:nvSpPr>
        <p:spPr bwMode="auto">
          <a:xfrm>
            <a:off x="6651263" y="1430716"/>
            <a:ext cx="5450957" cy="598715"/>
          </a:xfrm>
          <a:prstGeom prst="rect">
            <a:avLst/>
          </a:prstGeom>
          <a:noFill/>
          <a:ln>
            <a:noFill/>
          </a:ln>
          <a:effectLst/>
          <a:extLst/>
        </p:spPr>
        <p:txBody>
          <a:bodyPr vert="horz" wrap="square" lIns="121877" tIns="60939" rIns="121877" bIns="60939" numCol="1" rtlCol="0" anchor="t" anchorCtr="0" compatLnSpc="1">
            <a:prstTxWarp prst="textNoShape">
              <a:avLst/>
            </a:prstTxWarp>
            <a:noAutofit/>
          </a:bodyPr>
          <a:lstStyle/>
          <a:p>
            <a:pPr>
              <a:buClr>
                <a:srgbClr val="E45785"/>
              </a:buClr>
            </a:pPr>
            <a:r>
              <a:rPr lang="en-US" sz="3200" b="1" dirty="0" smtClean="0">
                <a:latin typeface="Calibri" panose="020F0502020204030204" pitchFamily="34" charset="0"/>
                <a:cs typeface="Calibri" panose="020F0502020204030204" pitchFamily="34" charset="0"/>
              </a:rPr>
              <a:t>ADVANCERAD SÄKERHET </a:t>
            </a:r>
            <a:r>
              <a:rPr lang="en-US" sz="3200" b="1" dirty="0" smtClean="0">
                <a:solidFill>
                  <a:schemeClr val="accent2"/>
                </a:solidFill>
                <a:latin typeface="Calibri" panose="020F0502020204030204" pitchFamily="34" charset="0"/>
                <a:cs typeface="Calibri" panose="020F0502020204030204" pitchFamily="34" charset="0"/>
              </a:rPr>
              <a:t>FÖR </a:t>
            </a:r>
            <a:r>
              <a:rPr lang="en-US" sz="3200" b="1" dirty="0">
                <a:solidFill>
                  <a:schemeClr val="accent2"/>
                </a:solidFill>
                <a:latin typeface="Calibri" panose="020F0502020204030204" pitchFamily="34" charset="0"/>
                <a:cs typeface="Calibri" panose="020F0502020204030204" pitchFamily="34" charset="0"/>
              </a:rPr>
              <a:t/>
            </a:r>
            <a:br>
              <a:rPr lang="en-US" sz="3200" b="1" dirty="0">
                <a:solidFill>
                  <a:schemeClr val="accent2"/>
                </a:solidFill>
                <a:latin typeface="Calibri" panose="020F0502020204030204" pitchFamily="34" charset="0"/>
                <a:cs typeface="Calibri" panose="020F0502020204030204" pitchFamily="34" charset="0"/>
              </a:rPr>
            </a:br>
            <a:r>
              <a:rPr lang="en-US" sz="3200" b="1" dirty="0">
                <a:solidFill>
                  <a:schemeClr val="accent2"/>
                </a:solidFill>
                <a:latin typeface="Calibri" panose="020F0502020204030204" pitchFamily="34" charset="0"/>
                <a:cs typeface="Calibri" panose="020F0502020204030204" pitchFamily="34" charset="0"/>
              </a:rPr>
              <a:t>ALL </a:t>
            </a:r>
            <a:r>
              <a:rPr lang="en-US" sz="3200" b="1" dirty="0" smtClean="0">
                <a:solidFill>
                  <a:schemeClr val="accent2"/>
                </a:solidFill>
                <a:latin typeface="Calibri" panose="020F0502020204030204" pitchFamily="34" charset="0"/>
                <a:cs typeface="Calibri" panose="020F0502020204030204" pitchFamily="34" charset="0"/>
              </a:rPr>
              <a:t>DATACENTER-TRAFIK</a:t>
            </a:r>
            <a:endParaRPr lang="en-US" sz="3200" b="1" dirty="0">
              <a:solidFill>
                <a:schemeClr val="accent2"/>
              </a:solidFill>
              <a:latin typeface="Calibri" panose="020F0502020204030204" pitchFamily="34" charset="0"/>
              <a:cs typeface="Calibri" panose="020F0502020204030204" pitchFamily="34" charset="0"/>
            </a:endParaRPr>
          </a:p>
        </p:txBody>
      </p:sp>
      <p:pic>
        <p:nvPicPr>
          <p:cNvPr id="99" name="Picture 98"/>
          <p:cNvPicPr>
            <a:picLocks noChangeAspect="1"/>
          </p:cNvPicPr>
          <p:nvPr/>
        </p:nvPicPr>
        <p:blipFill rotWithShape="1">
          <a:blip r:embed="rId10">
            <a:extLst>
              <a:ext uri="{28A0092B-C50C-407E-A947-70E740481C1C}">
                <a14:useLocalDpi xmlns:a14="http://schemas.microsoft.com/office/drawing/2010/main" val="0"/>
              </a:ext>
            </a:extLst>
          </a:blip>
          <a:srcRect l="42652" t="75434"/>
          <a:stretch/>
        </p:blipFill>
        <p:spPr>
          <a:xfrm>
            <a:off x="2356518" y="2123270"/>
            <a:ext cx="5056637" cy="2420743"/>
          </a:xfrm>
          <a:prstGeom prst="rect">
            <a:avLst/>
          </a:prstGeom>
        </p:spPr>
      </p:pic>
      <p:sp>
        <p:nvSpPr>
          <p:cNvPr id="3" name="Rectangle 2"/>
          <p:cNvSpPr/>
          <p:nvPr/>
        </p:nvSpPr>
        <p:spPr>
          <a:xfrm>
            <a:off x="749514" y="430314"/>
            <a:ext cx="3080066" cy="584773"/>
          </a:xfrm>
          <a:prstGeom prst="rect">
            <a:avLst/>
          </a:prstGeom>
        </p:spPr>
        <p:txBody>
          <a:bodyPr wrap="none" lIns="91436" tIns="45719" rIns="91436" bIns="45719">
            <a:spAutoFit/>
          </a:bodyPr>
          <a:lstStyle/>
          <a:p>
            <a:r>
              <a:rPr lang="en-US" sz="3200" dirty="0" smtClean="0">
                <a:solidFill>
                  <a:schemeClr val="accent2"/>
                </a:solidFill>
                <a:latin typeface="Calibri" panose="020F0502020204030204" pitchFamily="34" charset="0"/>
                <a:cs typeface="Calibri" panose="020F0502020204030204" pitchFamily="34" charset="0"/>
              </a:rPr>
              <a:t>SKYDDA MOLNET</a:t>
            </a:r>
            <a:endParaRPr lang="en-US" dirty="0">
              <a:solidFill>
                <a:schemeClr val="accent2"/>
              </a:solidFill>
            </a:endParaRPr>
          </a:p>
        </p:txBody>
      </p:sp>
      <p:sp>
        <p:nvSpPr>
          <p:cNvPr id="5" name="Date Placeholder 4" hidden="1"/>
          <p:cNvSpPr>
            <a:spLocks noGrp="1"/>
          </p:cNvSpPr>
          <p:nvPr>
            <p:ph type="dt" sz="quarter" idx="12"/>
          </p:nvPr>
        </p:nvSpPr>
        <p:spPr/>
        <p:txBody>
          <a:bodyPr/>
          <a:lstStyle/>
          <a:p>
            <a:endParaRPr lang="en-US" dirty="0"/>
          </a:p>
        </p:txBody>
      </p:sp>
      <p:cxnSp>
        <p:nvCxnSpPr>
          <p:cNvPr id="45" name="Straight Connector 44"/>
          <p:cNvCxnSpPr/>
          <p:nvPr/>
        </p:nvCxnSpPr>
        <p:spPr bwMode="auto">
          <a:xfrm flipH="1" flipV="1">
            <a:off x="5965371" y="3882608"/>
            <a:ext cx="1365713" cy="808576"/>
          </a:xfrm>
          <a:prstGeom prst="line">
            <a:avLst/>
          </a:prstGeom>
          <a:solidFill>
            <a:schemeClr val="bg1"/>
          </a:solidFill>
          <a:ln w="31750" cap="flat" cmpd="sng" algn="ctr">
            <a:solidFill>
              <a:schemeClr val="tx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Freeform 46"/>
          <p:cNvSpPr>
            <a:spLocks/>
          </p:cNvSpPr>
          <p:nvPr/>
        </p:nvSpPr>
        <p:spPr bwMode="auto">
          <a:xfrm>
            <a:off x="6775679" y="4653566"/>
            <a:ext cx="1607530" cy="1108925"/>
          </a:xfrm>
          <a:custGeom>
            <a:avLst/>
            <a:gdLst>
              <a:gd name="T0" fmla="*/ 1791 w 2053"/>
              <a:gd name="T1" fmla="*/ 737 h 1261"/>
              <a:gd name="T2" fmla="*/ 1699 w 2053"/>
              <a:gd name="T3" fmla="*/ 753 h 1261"/>
              <a:gd name="T4" fmla="*/ 1705 w 2053"/>
              <a:gd name="T5" fmla="*/ 702 h 1261"/>
              <a:gd name="T6" fmla="*/ 1471 w 2053"/>
              <a:gd name="T7" fmla="*/ 469 h 1261"/>
              <a:gd name="T8" fmla="*/ 1398 w 2053"/>
              <a:gd name="T9" fmla="*/ 480 h 1261"/>
              <a:gd name="T10" fmla="*/ 1087 w 2053"/>
              <a:gd name="T11" fmla="*/ 333 h 1261"/>
              <a:gd name="T12" fmla="*/ 1044 w 2053"/>
              <a:gd name="T13" fmla="*/ 335 h 1261"/>
              <a:gd name="T14" fmla="*/ 687 w 2053"/>
              <a:gd name="T15" fmla="*/ 0 h 1261"/>
              <a:gd name="T16" fmla="*/ 330 w 2053"/>
              <a:gd name="T17" fmla="*/ 357 h 1261"/>
              <a:gd name="T18" fmla="*/ 337 w 2053"/>
              <a:gd name="T19" fmla="*/ 429 h 1261"/>
              <a:gd name="T20" fmla="*/ 0 w 2053"/>
              <a:gd name="T21" fmla="*/ 841 h 1261"/>
              <a:gd name="T22" fmla="*/ 420 w 2053"/>
              <a:gd name="T23" fmla="*/ 1261 h 1261"/>
              <a:gd name="T24" fmla="*/ 1791 w 2053"/>
              <a:gd name="T25" fmla="*/ 1261 h 1261"/>
              <a:gd name="T26" fmla="*/ 2053 w 2053"/>
              <a:gd name="T27" fmla="*/ 999 h 1261"/>
              <a:gd name="T28" fmla="*/ 1791 w 2053"/>
              <a:gd name="T29" fmla="*/ 737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3" h="1261">
                <a:moveTo>
                  <a:pt x="1791" y="737"/>
                </a:moveTo>
                <a:cubicBezTo>
                  <a:pt x="1759" y="737"/>
                  <a:pt x="1728" y="742"/>
                  <a:pt x="1699" y="753"/>
                </a:cubicBezTo>
                <a:cubicBezTo>
                  <a:pt x="1703" y="737"/>
                  <a:pt x="1705" y="720"/>
                  <a:pt x="1705" y="702"/>
                </a:cubicBezTo>
                <a:cubicBezTo>
                  <a:pt x="1705" y="573"/>
                  <a:pt x="1600" y="469"/>
                  <a:pt x="1471" y="469"/>
                </a:cubicBezTo>
                <a:cubicBezTo>
                  <a:pt x="1445" y="469"/>
                  <a:pt x="1421" y="473"/>
                  <a:pt x="1398" y="480"/>
                </a:cubicBezTo>
                <a:cubicBezTo>
                  <a:pt x="1324" y="390"/>
                  <a:pt x="1212" y="333"/>
                  <a:pt x="1087" y="333"/>
                </a:cubicBezTo>
                <a:cubicBezTo>
                  <a:pt x="1072" y="333"/>
                  <a:pt x="1058" y="333"/>
                  <a:pt x="1044" y="335"/>
                </a:cubicBezTo>
                <a:cubicBezTo>
                  <a:pt x="1032" y="148"/>
                  <a:pt x="877" y="0"/>
                  <a:pt x="687" y="0"/>
                </a:cubicBezTo>
                <a:cubicBezTo>
                  <a:pt x="490" y="0"/>
                  <a:pt x="330" y="160"/>
                  <a:pt x="330" y="357"/>
                </a:cubicBezTo>
                <a:cubicBezTo>
                  <a:pt x="330" y="382"/>
                  <a:pt x="332" y="406"/>
                  <a:pt x="337" y="429"/>
                </a:cubicBezTo>
                <a:cubicBezTo>
                  <a:pt x="145" y="467"/>
                  <a:pt x="0" y="637"/>
                  <a:pt x="0" y="841"/>
                </a:cubicBezTo>
                <a:cubicBezTo>
                  <a:pt x="0" y="1073"/>
                  <a:pt x="188" y="1261"/>
                  <a:pt x="420" y="1261"/>
                </a:cubicBezTo>
                <a:cubicBezTo>
                  <a:pt x="590" y="1261"/>
                  <a:pt x="1646" y="1261"/>
                  <a:pt x="1791" y="1261"/>
                </a:cubicBezTo>
                <a:cubicBezTo>
                  <a:pt x="1936" y="1261"/>
                  <a:pt x="2053" y="1143"/>
                  <a:pt x="2053" y="999"/>
                </a:cubicBezTo>
                <a:cubicBezTo>
                  <a:pt x="2053" y="854"/>
                  <a:pt x="1936" y="737"/>
                  <a:pt x="1791" y="737"/>
                </a:cubicBezTo>
                <a:close/>
              </a:path>
            </a:pathLst>
          </a:custGeom>
          <a:solidFill>
            <a:srgbClr val="FFFFFF"/>
          </a:solidFill>
          <a:ln w="28575" cap="rnd">
            <a:solidFill>
              <a:srgbClr val="000000"/>
            </a:solidFill>
            <a:prstDash val="sysDot"/>
            <a:round/>
            <a:headEnd/>
            <a:tailEnd/>
          </a:ln>
          <a:scene3d>
            <a:camera prst="isometricBottomDown">
              <a:rot lat="0" lon="0" rev="0"/>
            </a:camera>
            <a:lightRig rig="threePt" dir="t"/>
          </a:scene3d>
          <a:extLst/>
        </p:spPr>
        <p:txBody>
          <a:bodyPr vert="horz" wrap="square" lIns="91416" tIns="45708" rIns="91416" bIns="45708" numCol="1" anchor="t" anchorCtr="0" compatLnSpc="1">
            <a:prstTxWarp prst="textNoShape">
              <a:avLst/>
            </a:prstTxWarp>
          </a:bodyPr>
          <a:lstStyle/>
          <a:p>
            <a:pPr>
              <a:buClr>
                <a:srgbClr val="E45785"/>
              </a:buClr>
            </a:pPr>
            <a:endParaRPr lang="en-US" sz="2900" dirty="0">
              <a:solidFill>
                <a:srgbClr val="4D4D4F"/>
              </a:solidFill>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9670" y="5098812"/>
            <a:ext cx="1052944" cy="647966"/>
          </a:xfrm>
          <a:prstGeom prst="rect">
            <a:avLst/>
          </a:prstGeom>
        </p:spPr>
      </p:pic>
    </p:spTree>
    <p:extLst>
      <p:ext uri="{BB962C8B-B14F-4D97-AF65-F5344CB8AC3E}">
        <p14:creationId xmlns:p14="http://schemas.microsoft.com/office/powerpoint/2010/main" val="167496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0"/>
          </p:nvPr>
        </p:nvSpPr>
        <p:spPr>
          <a:prstGeom prst="rect">
            <a:avLst/>
          </a:prstGeom>
        </p:spPr>
        <p:txBody>
          <a:bodyPr/>
          <a:lstStyle/>
          <a:p>
            <a:r>
              <a:rPr lang="en-US" dirty="0" smtClean="0"/>
              <a:t>[Confidential] For designated groups and individuals</a:t>
            </a:r>
            <a:endParaRPr lang="en-US" dirty="0"/>
          </a:p>
        </p:txBody>
      </p:sp>
      <p:sp>
        <p:nvSpPr>
          <p:cNvPr id="4" name="TextBox 3"/>
          <p:cNvSpPr txBox="1"/>
          <p:nvPr/>
        </p:nvSpPr>
        <p:spPr>
          <a:xfrm>
            <a:off x="0" y="2590800"/>
            <a:ext cx="12188825" cy="914400"/>
          </a:xfrm>
          <a:prstGeom prst="rect">
            <a:avLst/>
          </a:prstGeom>
        </p:spPr>
        <p:txBody>
          <a:bodyPr wrap="none" rtlCol="0" anchor="t" anchorCtr="0">
            <a:noAutofit/>
          </a:bodyPr>
          <a:lstStyle/>
          <a:p>
            <a:pPr marL="0" indent="0" algn="ctr">
              <a:lnSpc>
                <a:spcPct val="90000"/>
              </a:lnSpc>
              <a:spcBef>
                <a:spcPts val="600"/>
              </a:spcBef>
              <a:buFont typeface="Arial" pitchFamily="34" charset="0"/>
              <a:buNone/>
            </a:pPr>
            <a:r>
              <a:rPr lang="en-US" sz="3600" b="1" kern="0" dirty="0" smtClean="0">
                <a:solidFill>
                  <a:srgbClr val="F1AEBD"/>
                </a:solidFill>
                <a:latin typeface="+mn-lt"/>
              </a:rPr>
              <a:t>HUR </a:t>
            </a:r>
            <a:r>
              <a:rPr lang="en-US" sz="3600" b="1" kern="0" dirty="0" smtClean="0">
                <a:solidFill>
                  <a:schemeClr val="bg1"/>
                </a:solidFill>
                <a:latin typeface="+mn-lt"/>
              </a:rPr>
              <a:t>SKYDDAR</a:t>
            </a:r>
            <a:r>
              <a:rPr lang="en-US" sz="3600" b="1" kern="0" dirty="0" smtClean="0">
                <a:latin typeface="+mn-lt"/>
              </a:rPr>
              <a:t> </a:t>
            </a:r>
            <a:r>
              <a:rPr lang="en-US" sz="3600" b="1" kern="0" dirty="0" smtClean="0">
                <a:solidFill>
                  <a:srgbClr val="F1AEBD"/>
                </a:solidFill>
                <a:latin typeface="+mn-lt"/>
              </a:rPr>
              <a:t>OCH</a:t>
            </a:r>
            <a:r>
              <a:rPr lang="en-US" sz="3600" b="1" kern="0" dirty="0" smtClean="0">
                <a:latin typeface="+mn-lt"/>
              </a:rPr>
              <a:t> </a:t>
            </a:r>
            <a:r>
              <a:rPr lang="en-US" sz="3600" b="1" kern="0" dirty="0" smtClean="0">
                <a:solidFill>
                  <a:schemeClr val="bg1"/>
                </a:solidFill>
                <a:latin typeface="+mn-lt"/>
              </a:rPr>
              <a:t>MANAGERAR</a:t>
            </a:r>
            <a:r>
              <a:rPr lang="en-US" sz="3600" b="1" kern="0" dirty="0" smtClean="0">
                <a:latin typeface="+mn-lt"/>
              </a:rPr>
              <a:t> </a:t>
            </a:r>
          </a:p>
          <a:p>
            <a:pPr marL="0" indent="0" algn="ctr">
              <a:lnSpc>
                <a:spcPct val="90000"/>
              </a:lnSpc>
              <a:spcBef>
                <a:spcPts val="600"/>
              </a:spcBef>
              <a:buFont typeface="Arial" pitchFamily="34" charset="0"/>
              <a:buNone/>
            </a:pPr>
            <a:r>
              <a:rPr lang="en-US" sz="3600" b="1" kern="0" dirty="0" smtClean="0">
                <a:solidFill>
                  <a:srgbClr val="F1AEBD"/>
                </a:solidFill>
                <a:latin typeface="+mn-lt"/>
              </a:rPr>
              <a:t>MAN EN FÖRÄNDERLIG MILJÖ?</a:t>
            </a:r>
          </a:p>
        </p:txBody>
      </p:sp>
    </p:spTree>
    <p:extLst>
      <p:ext uri="{BB962C8B-B14F-4D97-AF65-F5344CB8AC3E}">
        <p14:creationId xmlns:p14="http://schemas.microsoft.com/office/powerpoint/2010/main" val="88237714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a:themeElements>
    <a:clrScheme name="Check Point 2016">
      <a:dk1>
        <a:srgbClr val="4D4D4F"/>
      </a:dk1>
      <a:lt1>
        <a:srgbClr val="FFFFFF"/>
      </a:lt1>
      <a:dk2>
        <a:srgbClr val="777777"/>
      </a:dk2>
      <a:lt2>
        <a:srgbClr val="D5D5D5"/>
      </a:lt2>
      <a:accent1>
        <a:srgbClr val="E45785"/>
      </a:accent1>
      <a:accent2>
        <a:srgbClr val="72183E"/>
      </a:accent2>
      <a:accent3>
        <a:srgbClr val="A7A9AC"/>
      </a:accent3>
      <a:accent4>
        <a:srgbClr val="202121"/>
      </a:accent4>
      <a:accent5>
        <a:srgbClr val="DCDBDC"/>
      </a:accent5>
      <a:accent6>
        <a:srgbClr val="6D6E71"/>
      </a:accent6>
      <a:hlink>
        <a:srgbClr val="293896"/>
      </a:hlink>
      <a:folHlink>
        <a:srgbClr val="592351"/>
      </a:folHlink>
    </a:clrScheme>
    <a:fontScheme name="Check Point 2016">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algn="ctr">
          <a:noFill/>
          <a:miter lim="800000"/>
          <a:headEnd/>
          <a:tailEn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spcBef>
            <a:spcPts val="1200"/>
          </a:spcBef>
          <a:spcAft>
            <a:spcPts val="0"/>
          </a:spcAft>
          <a:buSzPct val="115000"/>
          <a:defRPr sz="2400" dirty="0" err="1" smtClean="0">
            <a:latin typeface="+mn-lt"/>
          </a:defRPr>
        </a:defPPr>
      </a:lstStyle>
    </a:spDef>
    <a:lnDef>
      <a:spPr bwMode="auto">
        <a:solidFill>
          <a:schemeClr val="bg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auto">
        <a:noFill/>
        <a:ln>
          <a:noFill/>
        </a:ln>
        <a:effectLst/>
        <a:extLst/>
      </a:spPr>
      <a:bodyPr vert="horz" wrap="none" lIns="91440" tIns="45720" rIns="91440" bIns="45720" numCol="1" rtlCol="0" anchor="ctr" anchorCtr="0" compatLnSpc="1">
        <a:prstTxWarp prst="textNoShape">
          <a:avLst/>
        </a:prstTxWarp>
        <a:spAutoFit/>
      </a:bodyPr>
      <a:lstStyle>
        <a:defPPr>
          <a:spcBef>
            <a:spcPts val="0"/>
          </a:spcBef>
          <a:defRPr sz="2400" dirty="0" err="1" smtClean="0">
            <a:solidFill>
              <a:schemeClr val="bg2">
                <a:lumMod val="50000"/>
              </a:schemeClr>
            </a:solidFill>
            <a:latin typeface="+mn-lt"/>
          </a:defRPr>
        </a:defPPr>
      </a:lstStyle>
    </a:txDef>
  </a:objectDefaults>
  <a:extraClrSchemeLst>
    <a:extraClrScheme>
      <a:clrScheme name="PPTtemplates_10_01_26_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s_10_01_26_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s_10_01_26_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s_10_01_26_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s_10_01_26_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s_10_01_26_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s_10_01_26_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s_10_01_26_rp 8">
        <a:dk1>
          <a:srgbClr val="4E4E4E"/>
        </a:dk1>
        <a:lt1>
          <a:srgbClr val="FFFFFF"/>
        </a:lt1>
        <a:dk2>
          <a:srgbClr val="245491"/>
        </a:dk2>
        <a:lt2>
          <a:srgbClr val="777777"/>
        </a:lt2>
        <a:accent1>
          <a:srgbClr val="6553A0"/>
        </a:accent1>
        <a:accent2>
          <a:srgbClr val="000073"/>
        </a:accent2>
        <a:accent3>
          <a:srgbClr val="FFFFFF"/>
        </a:accent3>
        <a:accent4>
          <a:srgbClr val="414141"/>
        </a:accent4>
        <a:accent5>
          <a:srgbClr val="B8B3CD"/>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
      <a:clrScheme name="PPTtemplates_10_01_26_rp 9">
        <a:dk1>
          <a:srgbClr val="4E4E4E"/>
        </a:dk1>
        <a:lt1>
          <a:srgbClr val="FFFFFF"/>
        </a:lt1>
        <a:dk2>
          <a:srgbClr val="245491"/>
        </a:dk2>
        <a:lt2>
          <a:srgbClr val="777777"/>
        </a:lt2>
        <a:accent1>
          <a:srgbClr val="95B8CF"/>
        </a:accent1>
        <a:accent2>
          <a:srgbClr val="000073"/>
        </a:accent2>
        <a:accent3>
          <a:srgbClr val="FFFFFF"/>
        </a:accent3>
        <a:accent4>
          <a:srgbClr val="414141"/>
        </a:accent4>
        <a:accent5>
          <a:srgbClr val="C8D8E4"/>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1" id="{0C328242-1B38-4F36-920D-F2A412C05D89}" vid="{EE17BF5E-1DFE-4C96-95FC-4B4CB577D01F}"/>
    </a:ext>
  </a:extLst>
</a:theme>
</file>

<file path=ppt/theme/theme2.xml><?xml version="1.0" encoding="utf-8"?>
<a:theme xmlns:a="http://schemas.openxmlformats.org/drawingml/2006/main" name="CP_PowerPoint_sample slides_widescreen">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algn="ctr">
          <a:noFill/>
          <a:miter lim="800000"/>
          <a:headEnd/>
          <a:tailEn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spcBef>
            <a:spcPts val="1200"/>
          </a:spcBef>
          <a:spcAft>
            <a:spcPts val="0"/>
          </a:spcAft>
          <a:buSzPct val="115000"/>
          <a:defRPr sz="2400" smtClean="0">
            <a:latin typeface="Calibri Light" charset="0"/>
            <a:ea typeface="Calibri Light" charset="0"/>
            <a:cs typeface="Calibri Light" charset="0"/>
          </a:defRPr>
        </a:defPPr>
      </a:lstStyle>
    </a:spDef>
    <a:lnDef>
      <a:spPr bwMode="auto">
        <a:solidFill>
          <a:schemeClr val="bg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auto">
        <a:noFill/>
        <a:ln>
          <a:noFill/>
        </a:ln>
        <a:effectLst/>
        <a:extLst/>
      </a:spPr>
      <a:bodyPr vert="horz" wrap="none" lIns="72000" tIns="60941" rIns="72000" bIns="60941" numCol="1" rtlCol="0" anchor="ctr" anchorCtr="0" compatLnSpc="1">
        <a:prstTxWarp prst="textNoShape">
          <a:avLst/>
        </a:prstTxWarp>
        <a:spAutoFit/>
      </a:bodyPr>
      <a:lstStyle>
        <a:defPPr algn="ctr">
          <a:defRPr sz="2400" kern="0" smtClean="0">
            <a:solidFill>
              <a:schemeClr val="bg1"/>
            </a:solidFill>
            <a:latin typeface="Calibri Light" charset="0"/>
            <a:ea typeface="Calibri Light" charset="0"/>
            <a:cs typeface="Calibri Light" charset="0"/>
          </a:defRPr>
        </a:defPPr>
      </a:lstStyle>
    </a:txDef>
  </a:objectDefaults>
  <a:extraClrSchemeLst>
    <a:extraClrScheme>
      <a:clrScheme name="PPTtemplates_10_01_26_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s_10_01_26_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s_10_01_26_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s_10_01_26_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s_10_01_26_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s_10_01_26_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s_10_01_26_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s_10_01_26_rp 8">
        <a:dk1>
          <a:srgbClr val="4E4E4E"/>
        </a:dk1>
        <a:lt1>
          <a:srgbClr val="FFFFFF"/>
        </a:lt1>
        <a:dk2>
          <a:srgbClr val="245491"/>
        </a:dk2>
        <a:lt2>
          <a:srgbClr val="777777"/>
        </a:lt2>
        <a:accent1>
          <a:srgbClr val="6553A0"/>
        </a:accent1>
        <a:accent2>
          <a:srgbClr val="000073"/>
        </a:accent2>
        <a:accent3>
          <a:srgbClr val="FFFFFF"/>
        </a:accent3>
        <a:accent4>
          <a:srgbClr val="414141"/>
        </a:accent4>
        <a:accent5>
          <a:srgbClr val="B8B3CD"/>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
      <a:clrScheme name="PPTtemplates_10_01_26_rp 9">
        <a:dk1>
          <a:srgbClr val="4E4E4E"/>
        </a:dk1>
        <a:lt1>
          <a:srgbClr val="FFFFFF"/>
        </a:lt1>
        <a:dk2>
          <a:srgbClr val="245491"/>
        </a:dk2>
        <a:lt2>
          <a:srgbClr val="777777"/>
        </a:lt2>
        <a:accent1>
          <a:srgbClr val="95B8CF"/>
        </a:accent1>
        <a:accent2>
          <a:srgbClr val="000073"/>
        </a:accent2>
        <a:accent3>
          <a:srgbClr val="FFFFFF"/>
        </a:accent3>
        <a:accent4>
          <a:srgbClr val="414141"/>
        </a:accent4>
        <a:accent5>
          <a:srgbClr val="C8D8E4"/>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1" id="{0C328242-1B38-4F36-920D-F2A412C05D89}" vid="{EE17BF5E-1DFE-4C96-95FC-4B4CB577D01F}"/>
    </a:ext>
  </a:extLst>
</a:theme>
</file>

<file path=ppt/theme/theme3.xml><?xml version="1.0" encoding="utf-8"?>
<a:theme xmlns:a="http://schemas.openxmlformats.org/drawingml/2006/main" name="Office Theme">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Check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Check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2167</TotalTime>
  <Words>1012</Words>
  <Application>Microsoft Office PowerPoint</Application>
  <PresentationFormat>Custom</PresentationFormat>
  <Paragraphs>218</Paragraphs>
  <Slides>42</Slides>
  <Notes>8</Notes>
  <HiddenSlides>0</HiddenSlides>
  <MMClips>2</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blank</vt:lpstr>
      <vt:lpstr>CP_PowerPoint_sample slides_widescreen</vt:lpstr>
      <vt:lpstr>PowerPoint Presentation</vt:lpstr>
      <vt:lpstr>PowerPoint Presentation</vt:lpstr>
      <vt:lpstr>PowerPoint Presentation</vt:lpstr>
      <vt:lpstr>Malware Downloads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Check Point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Fredrik Johansson</dc:creator>
  <cp:lastModifiedBy>Fredrik Johansson</cp:lastModifiedBy>
  <cp:revision>19</cp:revision>
  <cp:lastPrinted>2013-06-12T23:53:29Z</cp:lastPrinted>
  <dcterms:created xsi:type="dcterms:W3CDTF">2017-03-27T18:16:52Z</dcterms:created>
  <dcterms:modified xsi:type="dcterms:W3CDTF">2017-03-30T13:54:29Z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InternalUse</vt:lpwstr>
  </property>
  <property fmtid="{D5CDD505-2E9C-101B-9397-08002B2CF9AE}" pid="3" name="ClassificationDisplay">
    <vt:lpwstr>[Internal Use] for Check Point employees</vt:lpwstr>
  </property>
  <property fmtid="{D5CDD505-2E9C-101B-9397-08002B2CF9AE}" pid="4" name="ClassificationEntries">
    <vt:lpwstr>50</vt:lpwstr>
  </property>
  <property fmtid="{D5CDD505-2E9C-101B-9397-08002B2CF9AE}" pid="5" name="Classification_1">
    <vt:lpwstr>WGB8ZnR5dHdGZkpmfmpwanSJPnOXICeDOz0rm46QczeDLSQubzs0Nj4nVFE=</vt:lpwstr>
  </property>
  <property fmtid="{D5CDD505-2E9C-101B-9397-08002B2CF9AE}" pid="6" name="Classification_2">
    <vt:lpwstr>WGB8ZnR5dHdGZEpifGp2YXSJPnOGKjqRIDAtgZ+dKSlIOjUgNYJfIS8pJSpATw==</vt:lpwstr>
  </property>
  <property fmtid="{D5CDD505-2E9C-101B-9397-08002B2CF9AE}" pid="7" name="Classification_3">
    <vt:lpwstr>WGB8ZnR5dHdGZEpifGp2Z3SJPnOVNzuDLDc8io9POjWWKS5+hjkhMjRcVA==</vt:lpwstr>
  </property>
  <property fmtid="{D5CDD505-2E9C-101B-9397-08002B2CF9AE}" pid="8" name="Classification_4">
    <vt:lpwstr>WGB8ZnR5dHdGZEpifGp2ZHSJPnONLDOfJS1oPY6HPDeaKzEgMFKWg5qNj1oiLyQ0NEBC</vt:lpwstr>
  </property>
  <property fmtid="{D5CDD505-2E9C-101B-9397-08002B2CF9AE}" pid="9" name="Classification_5">
    <vt:lpwstr>WGB1f2l7dXVVd0FidWJ8aGduU4mIfoaSOiA6hoiALSFIOjUgNYJfIS8pJSpATw==</vt:lpwstr>
  </property>
  <property fmtid="{D5CDD505-2E9C-101B-9397-08002B2CF9AE}" pid="10" name="Verifier">
    <vt:lpwstr>JCEwLDQnJCgzJJU=</vt:lpwstr>
  </property>
  <property fmtid="{D5CDD505-2E9C-101B-9397-08002B2CF9AE}" pid="11" name="PolicyName">
    <vt:lpwstr>JCEwLDQnJChGgoM3</vt:lpwstr>
  </property>
  <property fmtid="{D5CDD505-2E9C-101B-9397-08002B2CF9AE}" pid="12" name="Version">
    <vt:lpwstr>Xw==</vt:lpwstr>
  </property>
  <property fmtid="{D5CDD505-2E9C-101B-9397-08002B2CF9AE}" pid="13" name="PolicyID">
    <vt:lpwstr>Xn1xLyMoIHRLbpYweH1xM2BqXnAmIDFaeWN5i1lCenBEeich</vt:lpwstr>
  </property>
  <property fmtid="{D5CDD505-2E9C-101B-9397-08002B2CF9AE}" pid="14" name="DomainID">
    <vt:lpwstr>XX90eXZ5dXRLZ0Bif311YmRpXnh1dWRaeWR4X1tEeHVDeHV1</vt:lpwstr>
  </property>
  <property fmtid="{D5CDD505-2E9C-101B-9397-08002B2CF9AE}" pid="15" name="HText">
    <vt:lpwstr>NoYqPSM7KyWKdyUhKo1lNDsrU4stIDecaYQnhoWAaCCeOCkqLYyBgA==</vt:lpwstr>
  </property>
  <property fmtid="{D5CDD505-2E9C-101B-9397-08002B2CF9AE}" pid="16" name="FText">
    <vt:lpwstr>NoYqPSM7KyWKdyUhKo1lNDsrU4stIDecaYQnhoWAaCCeOCkqLYyBgA==</vt:lpwstr>
  </property>
  <property fmtid="{D5CDD505-2E9C-101B-9397-08002B2CF9AE}" pid="17" name="WMark">
    <vt:lpwstr>JSYjISowZZaDJIQgJjMxNzA=</vt:lpwstr>
  </property>
  <property fmtid="{D5CDD505-2E9C-101B-9397-08002B2CF9AE}" pid="18" name="Set">
    <vt:lpwstr>OT0xLA==</vt:lpwstr>
  </property>
  <property fmtid="{D5CDD505-2E9C-101B-9397-08002B2CF9AE}" pid="19" name="Classification_6">
    <vt:lpwstr>W2B1eml7dXVVd0FidWR8aGZpU4mIfoaSOiA6hoiALSFILC4wJoaAkj+PjISTlJGalp6GQZOKn08tLiY8OigtIFY=</vt:lpwstr>
  </property>
  <property fmtid="{D5CDD505-2E9C-101B-9397-08002B2CF9AE}" pid="20" name="Classification_7">
    <vt:lpwstr>VWBzZnR5dHBGbkphfmp0anSYPnOGKjqRIDAtgZ+dKSlIKy8sNSmHm5qPj5Gflo+BUZOdgksmOD0oSDcrOSA=</vt:lpwstr>
  </property>
  <property fmtid="{D5CDD505-2E9C-101B-9397-08002B2CF9AE}" pid="21" name="Classification_8">
    <vt:lpwstr>VWBzZnR5dHBGbkpneGp0ZHSYPnOVNzuDLDc8io9PKy+aKYUmPIyHmI+DjY+EUYKakksxJTkkXzAsKT8=</vt:lpwstr>
  </property>
  <property fmtid="{D5CDD505-2E9C-101B-9397-08002B2CF9AE}" pid="22" name="Classification_9">
    <vt:lpwstr>VWBzZnR5dHBGZkBofmB/YGZ5MoV+jT2QITgxTzmROzGBISYxMY1fkJWFhSGTl4SWlICdhp6RXJeGiEgtPyUtPSIyMzs=</vt:lpwstr>
  </property>
  <property fmtid="{D5CDD505-2E9C-101B-9397-08002B2CF9AE}" pid="23" name="Classification_10">
    <vt:lpwstr>VWB8ZnR5dHBGZkpnfWp2YnSJPnOGKjqRIDAtgZ+dKSlIKy8sNSmHm5qPj5Gflo+BUZOdgksmOD0oSDcrOSA=</vt:lpwstr>
  </property>
  <property fmtid="{D5CDD505-2E9C-101B-9397-08002B2CF9AE}" pid="24" name="Classification_11">
    <vt:lpwstr>VWB8ZnR5dHBGZkpne2p3ZHSJPnOVNzuDLDc8io9PKy+aKYUmPIyHmI+DjY+EUYKakksxJTkkXzAsKT8=</vt:lpwstr>
  </property>
  <property fmtid="{D5CDD505-2E9C-101B-9397-08002B2CF9AE}" pid="25" name="Classification_12">
    <vt:lpwstr>VGB9ZnR5dHBGY0pgd2p0a3SJPnOGKjqRIDAtgZ+dKSlIKy8sNSmHm5qPj5Gflo+BUZOdgksmOD0oSD5YQlxcPVZH</vt:lpwstr>
  </property>
  <property fmtid="{D5CDD505-2E9C-101B-9397-08002B2CF9AE}" pid="26" name="Classification_13">
    <vt:lpwstr>VGB9ZnR5dHBGY0pgd2p2YXSJPnOVNzuDLDc8io9PKy+aKYUmPIyHmI+DjY+EUYKakksxJTkkXzlfUkNeWFxc</vt:lpwstr>
  </property>
  <property fmtid="{D5CDD505-2E9C-101B-9397-08002B2CF9AE}" pid="27" name="Classification_14">
    <vt:lpwstr>XH5re3Zmd3RXY1BhdWVyaGRgU5iIfpeYJzIhi46aPCySJH4mPoCFM5yEgYKbj46ckYRcjJ+ISTcjLDJDOFpbIFZaT0Y=</vt:lpwstr>
  </property>
  <property fmtid="{D5CDD505-2E9C-101B-9397-08002B2CF9AE}" pid="28" name="Classification_15">
    <vt:lpwstr>XH5re3Zmd3RXY1BmdWBxaGVuU5iIfoSFJiAtjJ+RLH6QIiwklIqMlpyHlI6ZkZVbnJ+fVDMvOzVEKEVZRVxBIFc=</vt:lpwstr>
  </property>
  <property fmtid="{D5CDD505-2E9C-101B-9397-08002B2CF9AE}" pid="29" name="Classification_16">
    <vt:lpwstr>XH1rfWl7dXVSd0FidWF8aGZhU4mIfoaSOiA6hoiALSFIKy8sNSmHm5qPj5Gflo+BUZOdgksmOD0oSD5YQlxcPVZG</vt:lpwstr>
  </property>
  <property fmtid="{D5CDD505-2E9C-101B-9397-08002B2CF9AE}" pid="30" name="Classification_17">
    <vt:lpwstr>XH1rfWl7dXVSd0FidWF8aGdhU4mIfoSFJiAtjJ+RLH6QIiwklIqMlpyHlI6ZkZVbnJ+fVDMvOzVEKEVZRVxBIFc=</vt:lpwstr>
  </property>
  <property fmtid="{D5CDD505-2E9C-101B-9397-08002B2CF9AE}" pid="31" name="Classification_18">
    <vt:lpwstr>XH1rfWl7dXVSd0FidWNzaGFpU4mIfpeYJzIhi46aPCySJH4mPoCFM5yEgYKbj46ckYRcjJ+ISTcjLDJDOFpbIFZaT0Y=</vt:lpwstr>
  </property>
  <property fmtid="{D5CDD505-2E9C-101B-9397-08002B2CF9AE}" pid="32" name="Classification_19">
    <vt:lpwstr>XH1rfWl7dXVSd0FidWN9aGRtU4mIfoSFJiAtjJ+RLH6QIiwklIqMlpyHlI6ZkZVbnJ+fVDMvOzVEKEVZRVxBIFc=</vt:lpwstr>
  </property>
  <property fmtid="{D5CDD505-2E9C-101B-9397-08002B2CF9AE}" pid="33" name="Classification_20">
    <vt:lpwstr>XH1rcWl7dXVSd0NofmR/Z2x5I4V+iztXijgpnJidLiyQKTEsO4dfmYuEi4yAjI41nJiXjJuVnZ2HkV2NmoFXWjI/MDogLCBPLiAvOENc</vt:lpwstr>
  </property>
  <property fmtid="{D5CDD505-2E9C-101B-9397-08002B2CF9AE}" pid="34" name="Classification_21">
    <vt:lpwstr>XH1reHBmd3RXY1Bjf2p1ZW5sQWiEiG8lLCc8nYKXPCCXc36PgCErPi8/K0w0Oi05T0E=</vt:lpwstr>
  </property>
  <property fmtid="{D5CDD505-2E9C-101B-9397-08002B2CF9AE}" pid="35" name="Classification_22">
    <vt:lpwstr>XH1reHBmd3RXY1Bjf2p1am5pR2iEiG8nOzs8ioiALSFIIjEtO4SUgJAsh4mVnIqFkJmcm16GnZlSLycmOiE8QylaOzI8M19T</vt:lpwstr>
  </property>
  <property fmtid="{D5CDD505-2E9C-101B-9397-08002B2CF9AE}" pid="36" name="Classification_23">
    <vt:lpwstr>XH1re3Nmd3RXY1BjfWpxYm5rR2iViG85JnSLg4qHOyyVISYkIICLnUSei4SZjCGWl5WRhICKm5qdS5CBmFc/US41Pjw6LQ==</vt:lpwstr>
  </property>
  <property fmtid="{D5CDD505-2E9C-101B-9397-08002B2CF9AE}" pid="37" name="Classification_24">
    <vt:lpwstr>XGB1cGl7dXVTd0FidWN3aGBqU4mIfoaSOiA6hoiALSFIc4aPnShJPklbVFFdT1A=</vt:lpwstr>
  </property>
  <property fmtid="{D5CDD505-2E9C-101B-9397-08002B2CF9AE}" pid="38" name="Classification_25">
    <vt:lpwstr>XGB1cGl7dXVTd0FidWR8aGZvU4mIfoSFJiAtjJ+RLH6QIiwklIqMlpyHlI6ZkZVbnJ+fVDMvOzVEKEVZRVxBIFc=</vt:lpwstr>
  </property>
  <property fmtid="{D5CDD505-2E9C-101B-9397-08002B2CF9AE}" pid="39" name="Classification_26">
    <vt:lpwstr>XGB1cGl7dXVTd0FidWV1aGdrU4mIfpeYJzIhi46aPCySJH4mPoCFM5yEgYKbj46ckYRcjJ+ISTcjLDJDOFpbIFZaT0Y=</vt:lpwstr>
  </property>
  <property fmtid="{D5CDD505-2E9C-101B-9397-08002B2CF9AE}" pid="40" name="Classification_27">
    <vt:lpwstr>XGB1cGl7dXVTd0FidWV0aGZgU4mIfoSFJiAtjJ+RLH6QIiwklIqMlpyHlI6ZkZVbnJ+fVDMvOzVEKEVZRVxBIFc=</vt:lpwstr>
  </property>
  <property fmtid="{D5CDD505-2E9C-101B-9397-08002B2CF9AE}" pid="41" name="Classification_28">
    <vt:lpwstr>XGB2eWl7dXVTd0lofml/Ymx5MoV+iztXijgpnJidLiyQKTEsO4dfkJWFhSGTl4SWlICdhp6RXJeGiEgtPyUtPStBSEdAUl9T</vt:lpwstr>
  </property>
  <property fmtid="{D5CDD505-2E9C-101B-9397-08002B2CF9AE}" pid="42" name="Classification_29">
    <vt:lpwstr>XGB2eWl7dXVTd0lofWd/Y2d5MoV+lzGEPSYhjJ+RLH5Ii4+MlUQpRUhcVExATg==</vt:lpwstr>
  </property>
  <property fmtid="{D5CDD505-2E9C-101B-9397-08002B2CF9AE}" pid="43" name="Classification_30">
    <vt:lpwstr>XGB2eWl7dXVTd0lofWh/Z2x5MoV+iztXijgpnJidLiyQKTEsO4dfkJWFhSGTl4SWlICdhp6RXJeGiEgtPyUtPStBSEdAUl9T</vt:lpwstr>
  </property>
  <property fmtid="{D5CDD505-2E9C-101B-9397-08002B2CF9AE}" pid="44" name="Classification_31">
    <vt:lpwstr>XGB2eWl7dXVTd0lofGR/YWd5MoV+lzGEPSYhjJ+RLH5Ii4+MlUQpRUhcVExATg==</vt:lpwstr>
  </property>
  <property fmtid="{D5CDD505-2E9C-101B-9397-08002B2CF9AE}" pid="45" name="Classification_32">
    <vt:lpwstr>XGB2eWl7dXVTd0lofGV/Ym15MoV+iztXijgpnJidLiyQKTEsO4dfkJWFhSGTl4SWlICdhp6RXJeGiEgtPyUtPStBSEdAUl9T</vt:lpwstr>
  </property>
  <property fmtid="{D5CDD505-2E9C-101B-9397-08002B2CF9AE}" pid="46" name="Classification_33">
    <vt:lpwstr>XGB2eWl7dXVTd0loe2B/Y2R5MoV+lzGEPSYhjJ+RLH5Ii4+MlUQpRUhcVExATg==</vt:lpwstr>
  </property>
  <property fmtid="{D5CDD505-2E9C-101B-9397-08002B2CF9AE}" pid="47" name="Classification_34">
    <vt:lpwstr>XGB2eWl7dXVTd0loe2J/YWZ5MoV+iztXijgpnJidLiyQKTEsO4dfkJWFhSGTl4SWlICdhp6RXJeGiEgtPyUtPStBSEdAUl9T</vt:lpwstr>
  </property>
  <property fmtid="{D5CDD505-2E9C-101B-9397-08002B2CF9AE}" pid="48" name="Classification_35">
    <vt:lpwstr>XGB2eWl7dXVTd0Fof2F/Z2d5I4V+lzGEPSYhjJ+RLH5Ii4+MlUQpRUhcVExATg==</vt:lpwstr>
  </property>
  <property fmtid="{D5CDD505-2E9C-101B-9397-08002B2CF9AE}" pid="49" name="Classification_36">
    <vt:lpwstr>XGB2eWl7dXVTd0FoemB/Ymd5I4V+iztXijgpnJidLiyQKTEsO4dfmYuEi4yAjI41nJiXjJuVnZ2HkV2NmoFXWjI/MDogLCBPLiAvOENc</vt:lpwstr>
  </property>
  <property fmtid="{D5CDD505-2E9C-101B-9397-08002B2CF9AE}" pid="50" name="Classification_37">
    <vt:lpwstr>XGB2eWl7dXVTd0Nofmd/Y2B5I4V+lzGEPSYhjJ+RLH5Ii4+MlUQpRUhcVExATg==</vt:lpwstr>
  </property>
  <property fmtid="{D5CDD505-2E9C-101B-9397-08002B2CF9AE}" pid="51" name="Classification_38">
    <vt:lpwstr>XGB2eWl7dXVTd0Nofmd/YGV5I4V+iztXijgpnJidLiyQKTEsO4dfkJWFhSGTl4SWlICdhp6RXJeGiEgtPyUtPStBSEdAUl9T</vt:lpwstr>
  </property>
  <property fmtid="{D5CDD505-2E9C-101B-9397-08002B2CF9AE}" pid="52" name="Classification_39">
    <vt:lpwstr>XGB2eWl7dXVTd0NofGZ/Y2N5I4V+lzGEPSYhjJ+RLH5IgpGNmyQ0IDBBICQ8M1FE</vt:lpwstr>
  </property>
  <property fmtid="{D5CDD505-2E9C-101B-9397-08002B2CF9AE}" pid="53" name="Classification_40">
    <vt:lpwstr>XGB2eWl7dXVTd0dof2Z/YWd5I4V+iztXijgpnJidLiyQKTEsO4dfkJWFhSGTl4SWlICdhp6RXJeGiEgtPyUtPStBSEdAUl9T</vt:lpwstr>
  </property>
  <property fmtid="{D5CDD505-2E9C-101B-9397-08002B2CF9AE}" pid="54" name="Classification_41">
    <vt:lpwstr>XGB2eGl7dXVTd0lofmd/ZmN5MoV+lzGEPSYhjJ+RLH5Ii4+MlUQpRUhcVExATg==</vt:lpwstr>
  </property>
  <property fmtid="{D5CDD505-2E9C-101B-9397-08002B2CF9AE}" pid="55" name="Classification_42">
    <vt:lpwstr>XGB2eGl7dXVTd0FidWF2aGFuU4mIfpqYaZckjpiHISOaKyQxPYaKSJyGjYAwnImQnJuCgJmLhlqKip5VNiYlUUs6SUBAT0JSWw==</vt:lpwstr>
  </property>
  <property fmtid="{D5CDD505-2E9C-101B-9397-08002B2CF9AE}" pid="56" name="Classification_43">
    <vt:lpwstr>XGB2eGl7dXVTd0FidWFxaGdgU4mIfoaSOiA6hoiALSFIKy8sNSmHm5qPj5Gflo+BUZOdgksmOD0oSD5YQlxcPVZG</vt:lpwstr>
  </property>
  <property fmtid="{D5CDD505-2E9C-101B-9397-08002B2CF9AE}" pid="57" name="Classification_44">
    <vt:lpwstr>XGB2eGl7dXVTd0FidWFwaGFvU4mIfoSFJiAtjJ+RLH6QIiwklIqMlpyHlI6ZkZVbnJ+fVDMvOzVEKEVZRVxBIFc=</vt:lpwstr>
  </property>
  <property fmtid="{D5CDD505-2E9C-101B-9397-08002B2CF9AE}" pid="58" name="Classification_45">
    <vt:lpwstr>XGB2eGl7dXVTd0FidWFyaGRhU4mIfpqYaZckjpiHISOaKyQxPYaKSJyGjYAwnImQnJuCgJmLhlqKip5VNiYlUUs6SUBAT0JSWw==</vt:lpwstr>
  </property>
  <property fmtid="{D5CDD505-2E9C-101B-9397-08002B2CF9AE}" pid="59" name="Classification_46">
    <vt:lpwstr>XGB2cWl7dXVTd0FidWN3aGdtU4mIfpeYJzIhi46aPCySJH4mPoCFM5yEgYKbj46ckYRcjJ+ISTcjLDJDOFpbIFZaT0Y=</vt:lpwstr>
  </property>
  <property fmtid="{D5CDD505-2E9C-101B-9397-08002B2CF9AE}" pid="60" name="Classification_47">
    <vt:lpwstr>XGB2cWl7dXVTd0FidWN3aGBhU4mIfoSFJiAtjJ+RLH6QIiwklIqMlpyHlI6ZkZVbnJ+fVDMvOzVEKEVZRVxBIFc=</vt:lpwstr>
  </property>
  <property fmtid="{D5CDD505-2E9C-101B-9397-08002B2CF9AE}" pid="61" name="Classification_48">
    <vt:lpwstr>XGB2cWl7dXVTd0FidWN3aGFuU4mIfpqYaZckjpiHISOaKyQxPYaKSJyGjYAwnImQnJuCgJmLhlqKip5VNiYlUUs6SUBAT0JSWw==</vt:lpwstr>
  </property>
  <property fmtid="{D5CDD505-2E9C-101B-9397-08002B2CF9AE}" pid="62" name="Classification_49">
    <vt:lpwstr>XGB2cWl7dXVTd0FidWN2aGRqU4mIfoaSOiA6hoiALSFIKy8sNSmHm5qPj5Gflo+BUZOdgksmOD0oSD5YQlxcPVZG</vt:lpwstr>
  </property>
  <property fmtid="{D5CDD505-2E9C-101B-9397-08002B2CF9AE}" pid="63" name="Classification_50">
    <vt:lpwstr>XGB2cWl7dXVTd0FidWN2aGRgU4mIfoSFJiAtjJ+RLH6QIiwklIqMlpyHlI6ZkZVbnJ+fVDMvOzVEKEVZRVxBIFc=</vt:lpwstr>
  </property>
  <property fmtid="{D5CDD505-2E9C-101B-9397-08002B2CF9AE}" pid="64" name="lqminfo">
    <vt:i4>2</vt:i4>
  </property>
  <property fmtid="{D5CDD505-2E9C-101B-9397-08002B2CF9AE}" pid="65" name="lqmsess">
    <vt:lpwstr>fd28fdcb-4891-4e4a-9bed-fe4f094a69d2</vt:lpwstr>
  </property>
</Properties>
</file>