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53" r:id="rId1"/>
    <p:sldMasterId id="2147483812" r:id="rId2"/>
    <p:sldMasterId id="2147483839" r:id="rId3"/>
    <p:sldMasterId id="2147483849" r:id="rId4"/>
    <p:sldMasterId id="2147483864" r:id="rId5"/>
    <p:sldMasterId id="2147483870" r:id="rId6"/>
    <p:sldMasterId id="2147483890" r:id="rId7"/>
  </p:sldMasterIdLst>
  <p:notesMasterIdLst>
    <p:notesMasterId r:id="rId24"/>
  </p:notesMasterIdLst>
  <p:handoutMasterIdLst>
    <p:handoutMasterId r:id="rId25"/>
  </p:handoutMasterIdLst>
  <p:sldIdLst>
    <p:sldId id="256" r:id="rId8"/>
    <p:sldId id="487" r:id="rId9"/>
    <p:sldId id="488" r:id="rId10"/>
    <p:sldId id="490" r:id="rId11"/>
    <p:sldId id="489" r:id="rId12"/>
    <p:sldId id="491" r:id="rId13"/>
    <p:sldId id="497" r:id="rId14"/>
    <p:sldId id="501" r:id="rId15"/>
    <p:sldId id="494" r:id="rId16"/>
    <p:sldId id="495" r:id="rId17"/>
    <p:sldId id="496" r:id="rId18"/>
    <p:sldId id="499" r:id="rId19"/>
    <p:sldId id="500" r:id="rId20"/>
    <p:sldId id="498" r:id="rId21"/>
    <p:sldId id="492" r:id="rId22"/>
    <p:sldId id="484" r:id="rId23"/>
  </p:sldIdLst>
  <p:sldSz cx="9144000" cy="5715000" type="screen16x10"/>
  <p:notesSz cx="7010400" cy="9296400"/>
  <p:defaultTextStyle>
    <a:defPPr>
      <a:defRPr lang="en-US"/>
    </a:defPPr>
    <a:lvl1pPr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tx1"/>
        </a:solidFill>
        <a:latin typeface="Arial" pitchFamily="34" charset="0"/>
        <a:ea typeface="ＭＳ Ｐゴシック" pitchFamily="34" charset="-128"/>
        <a:cs typeface="+mn-cs"/>
      </a:defRPr>
    </a:lvl9pPr>
  </p:defaultTextStyle>
  <p:extLst>
    <p:ext uri="{521415D9-36F7-43E2-AB2F-B90AF26B5E84}">
      <p14:sectionLst xmlns:p14="http://schemas.microsoft.com/office/powerpoint/2010/main">
        <p14:section name="Default Section" id="{E3239A68-8701-405A-9758-FBEC19E2D7FD}">
          <p14:sldIdLst>
            <p14:sldId id="256"/>
            <p14:sldId id="487"/>
            <p14:sldId id="488"/>
            <p14:sldId id="490"/>
            <p14:sldId id="489"/>
            <p14:sldId id="491"/>
            <p14:sldId id="497"/>
            <p14:sldId id="501"/>
            <p14:sldId id="494"/>
            <p14:sldId id="495"/>
            <p14:sldId id="496"/>
            <p14:sldId id="499"/>
            <p14:sldId id="500"/>
            <p14:sldId id="498"/>
            <p14:sldId id="492"/>
            <p14:sldId id="484"/>
          </p14:sldIdLst>
        </p14:section>
      </p14:sectionLst>
    </p:ext>
    <p:ext uri="{EFAFB233-063F-42B5-8137-9DF3F51BA10A}">
      <p15:sldGuideLst xmlns="" xmlns:p15="http://schemas.microsoft.com/office/powerpoint/2012/main">
        <p15:guide id="1" orient="horz" pos="732">
          <p15:clr>
            <a:srgbClr val="A4A3A4"/>
          </p15:clr>
        </p15:guide>
        <p15:guide id="2" orient="horz" pos="3078">
          <p15:clr>
            <a:srgbClr val="A4A3A4"/>
          </p15:clr>
        </p15:guide>
        <p15:guide id="3" pos="5568">
          <p15:clr>
            <a:srgbClr val="A4A3A4"/>
          </p15:clr>
        </p15:guide>
        <p15:guide id="4" pos="192">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118338"/>
    <a:srgbClr val="FCEEE8"/>
    <a:srgbClr val="FADBCD"/>
    <a:srgbClr val="6EEC98"/>
    <a:srgbClr val="2CB1EE"/>
    <a:srgbClr val="F04E37"/>
    <a:srgbClr val="BFBFB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371" autoAdjust="0"/>
  </p:normalViewPr>
  <p:slideViewPr>
    <p:cSldViewPr snapToGrid="0">
      <p:cViewPr varScale="1">
        <p:scale>
          <a:sx n="127" d="100"/>
          <a:sy n="127" d="100"/>
        </p:scale>
        <p:origin x="-1040" y="-96"/>
      </p:cViewPr>
      <p:guideLst>
        <p:guide orient="horz" pos="732"/>
        <p:guide orient="horz" pos="3078"/>
        <p:guide pos="5568"/>
        <p:guide pos="192"/>
      </p:guideLst>
    </p:cSldViewPr>
  </p:slideViewPr>
  <p:notesTextViewPr>
    <p:cViewPr>
      <p:scale>
        <a:sx n="75" d="100"/>
        <a:sy n="75" d="100"/>
      </p:scale>
      <p:origin x="0" y="0"/>
    </p:cViewPr>
  </p:notesTextViewPr>
  <p:sorterViewPr>
    <p:cViewPr varScale="1">
      <p:scale>
        <a:sx n="1" d="1"/>
        <a:sy n="1" d="1"/>
      </p:scale>
      <p:origin x="0" y="-54"/>
    </p:cViewPr>
  </p:sorterViewPr>
  <p:notesViewPr>
    <p:cSldViewPr snapToGrid="0">
      <p:cViewPr varScale="1">
        <p:scale>
          <a:sx n="83" d="100"/>
          <a:sy n="83" d="100"/>
        </p:scale>
        <p:origin x="-3876" y="-96"/>
      </p:cViewPr>
      <p:guideLst>
        <p:guide orient="horz" pos="2928"/>
        <p:guide pos="2208"/>
      </p:guideLst>
    </p:cSldViewPr>
  </p:notesViewPr>
  <p:gridSpacing cx="75895" cy="7589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3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9" name="Rectangle 3"/>
          <p:cNvSpPr>
            <a:spLocks noGrp="1" noChangeArrowheads="1"/>
          </p:cNvSpPr>
          <p:nvPr>
            <p:ph type="dt" sz="quarter" idx="1"/>
          </p:nvPr>
        </p:nvSpPr>
        <p:spPr bwMode="auto">
          <a:xfrm>
            <a:off x="3709670" y="150098"/>
            <a:ext cx="3037840" cy="24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589" rIns="0" bIns="46589" numCol="1" anchor="t" anchorCtr="0" compatLnSpc="1">
            <a:prstTxWarp prst="textNoShape">
              <a:avLst/>
            </a:prstTxWarp>
          </a:bodyPr>
          <a:lstStyle>
            <a:lvl1pPr algn="r" eaLnBrk="1" hangingPunct="1">
              <a:defRPr sz="1000">
                <a:latin typeface="Arial" charset="0"/>
                <a:ea typeface="+mn-ea"/>
                <a:cs typeface="+mn-cs"/>
              </a:defRPr>
            </a:lvl1pPr>
          </a:lstStyle>
          <a:p>
            <a:pPr>
              <a:defRPr/>
            </a:pPr>
            <a:endParaRPr lang="en-US" dirty="0"/>
          </a:p>
        </p:txBody>
      </p:sp>
      <p:sp>
        <p:nvSpPr>
          <p:cNvPr id="80900" name="Rectangle 4"/>
          <p:cNvSpPr>
            <a:spLocks noGrp="1" noChangeArrowheads="1"/>
          </p:cNvSpPr>
          <p:nvPr>
            <p:ph type="ftr" sz="quarter" idx="2"/>
          </p:nvPr>
        </p:nvSpPr>
        <p:spPr bwMode="auto">
          <a:xfrm>
            <a:off x="264513" y="8843201"/>
            <a:ext cx="3037840" cy="27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589" rIns="0" bIns="46589" numCol="1" anchor="b" anchorCtr="0" compatLnSpc="1">
            <a:prstTxWarp prst="textNoShape">
              <a:avLst/>
            </a:prstTxWarp>
          </a:bodyPr>
          <a:lstStyle>
            <a:lvl1pPr algn="l" eaLnBrk="1" hangingPunct="1">
              <a:defRPr sz="1000">
                <a:latin typeface="Arial" charset="0"/>
                <a:ea typeface="+mn-ea"/>
                <a:cs typeface="+mn-cs"/>
              </a:defRPr>
            </a:lvl1pPr>
          </a:lstStyle>
          <a:p>
            <a:pPr>
              <a:defRPr/>
            </a:pPr>
            <a:endParaRPr lang="en-US" dirty="0"/>
          </a:p>
        </p:txBody>
      </p:sp>
      <p:sp>
        <p:nvSpPr>
          <p:cNvPr id="80901" name="Rectangle 5"/>
          <p:cNvSpPr>
            <a:spLocks noGrp="1" noChangeArrowheads="1"/>
          </p:cNvSpPr>
          <p:nvPr>
            <p:ph type="sldNum" sz="quarter" idx="3"/>
          </p:nvPr>
        </p:nvSpPr>
        <p:spPr bwMode="auto">
          <a:xfrm>
            <a:off x="3709670" y="8843201"/>
            <a:ext cx="3037840" cy="27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589" rIns="0" bIns="46589" numCol="1" anchor="b" anchorCtr="0" compatLnSpc="1">
            <a:prstTxWarp prst="textNoShape">
              <a:avLst/>
            </a:prstTxWarp>
          </a:bodyPr>
          <a:lstStyle>
            <a:lvl1pPr algn="r" eaLnBrk="1" hangingPunct="1">
              <a:defRPr sz="1000">
                <a:latin typeface="Arial" charset="0"/>
                <a:ea typeface="+mn-ea"/>
                <a:cs typeface="+mn-cs"/>
              </a:defRPr>
            </a:lvl1pPr>
          </a:lstStyle>
          <a:p>
            <a:pPr>
              <a:defRPr/>
            </a:pPr>
            <a:fld id="{EF5086F7-8D61-4005-821D-6721B3FC81DA}" type="slidenum">
              <a:rPr lang="en-US"/>
              <a:pPr>
                <a:defRPr/>
              </a:pPr>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2" y="144966"/>
            <a:ext cx="1121250" cy="251003"/>
          </a:xfrm>
          <a:prstGeom prst="rect">
            <a:avLst/>
          </a:prstGeom>
        </p:spPr>
      </p:pic>
    </p:spTree>
    <p:extLst>
      <p:ext uri="{BB962C8B-B14F-4D97-AF65-F5344CB8AC3E}">
        <p14:creationId xmlns:p14="http://schemas.microsoft.com/office/powerpoint/2010/main" val="23788033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3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dt" idx="1"/>
          </p:nvPr>
        </p:nvSpPr>
        <p:spPr bwMode="auto">
          <a:xfrm>
            <a:off x="3819047" y="135573"/>
            <a:ext cx="3012986" cy="26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589" rIns="0" bIns="46589" numCol="1" anchor="t" anchorCtr="0" compatLnSpc="1">
            <a:prstTxWarp prst="textNoShape">
              <a:avLst/>
            </a:prstTxWarp>
          </a:bodyPr>
          <a:lstStyle>
            <a:lvl1pPr algn="r" eaLnBrk="1" hangingPunct="1">
              <a:defRPr sz="1000">
                <a:latin typeface="Arial" charset="0"/>
                <a:ea typeface="+mn-ea"/>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738313" y="487363"/>
            <a:ext cx="3533775" cy="22082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8" name="Rectangle 6"/>
          <p:cNvSpPr>
            <a:spLocks noGrp="1" noChangeArrowheads="1"/>
          </p:cNvSpPr>
          <p:nvPr>
            <p:ph type="ftr" sz="quarter" idx="4"/>
          </p:nvPr>
        </p:nvSpPr>
        <p:spPr bwMode="auto">
          <a:xfrm>
            <a:off x="181102" y="8878063"/>
            <a:ext cx="3505200" cy="2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589" rIns="0" bIns="46589" numCol="1" anchor="b" anchorCtr="0" compatLnSpc="1">
            <a:prstTxWarp prst="textNoShape">
              <a:avLst/>
            </a:prstTxWarp>
          </a:bodyPr>
          <a:lstStyle>
            <a:lvl1pPr algn="l" eaLnBrk="1" hangingPunct="1">
              <a:defRPr sz="1000">
                <a:latin typeface="Arial" charset="0"/>
                <a:ea typeface="+mn-ea"/>
                <a:cs typeface="+mn-cs"/>
              </a:defRPr>
            </a:lvl1pPr>
          </a:lstStyle>
          <a:p>
            <a:pPr>
              <a:defRPr/>
            </a:pPr>
            <a:endParaRPr lang="en-US" dirty="0"/>
          </a:p>
        </p:txBody>
      </p:sp>
      <p:sp>
        <p:nvSpPr>
          <p:cNvPr id="8199" name="Rectangle 7"/>
          <p:cNvSpPr>
            <a:spLocks noGrp="1" noChangeArrowheads="1"/>
          </p:cNvSpPr>
          <p:nvPr>
            <p:ph type="sldNum" sz="quarter" idx="5"/>
          </p:nvPr>
        </p:nvSpPr>
        <p:spPr bwMode="auto">
          <a:xfrm>
            <a:off x="3820668" y="8878063"/>
            <a:ext cx="3011378" cy="2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589" rIns="0" bIns="46589" numCol="1" anchor="b" anchorCtr="0" compatLnSpc="1">
            <a:prstTxWarp prst="textNoShape">
              <a:avLst/>
            </a:prstTxWarp>
          </a:bodyPr>
          <a:lstStyle>
            <a:lvl1pPr algn="r" eaLnBrk="1" hangingPunct="1">
              <a:defRPr sz="1000" smtClean="0">
                <a:latin typeface="Arial" charset="0"/>
                <a:ea typeface="+mn-ea"/>
                <a:cs typeface="+mn-cs"/>
              </a:defRPr>
            </a:lvl1pPr>
          </a:lstStyle>
          <a:p>
            <a:pPr>
              <a:defRPr/>
            </a:pPr>
            <a:fld id="{DD817518-FB06-4843-9B46-F72D174830EE}" type="slidenum">
              <a:rPr lang="en-US"/>
              <a:pPr>
                <a:defRPr/>
              </a:pPr>
              <a:t>‹#›</a:t>
            </a:fld>
            <a:endParaRPr lang="en-US"/>
          </a:p>
        </p:txBody>
      </p:sp>
      <p:sp>
        <p:nvSpPr>
          <p:cNvPr id="2" name="Notes Placeholder 1"/>
          <p:cNvSpPr>
            <a:spLocks noGrp="1"/>
          </p:cNvSpPr>
          <p:nvPr>
            <p:ph type="body" sz="quarter" idx="3"/>
          </p:nvPr>
        </p:nvSpPr>
        <p:spPr>
          <a:xfrm>
            <a:off x="181102" y="2777300"/>
            <a:ext cx="6648196" cy="6089142"/>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2" y="144966"/>
            <a:ext cx="1121250" cy="251003"/>
          </a:xfrm>
          <a:prstGeom prst="rect">
            <a:avLst/>
          </a:prstGeom>
        </p:spPr>
      </p:pic>
    </p:spTree>
    <p:extLst>
      <p:ext uri="{BB962C8B-B14F-4D97-AF65-F5344CB8AC3E}">
        <p14:creationId xmlns:p14="http://schemas.microsoft.com/office/powerpoint/2010/main" val="3820391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20000"/>
      </a:spcBef>
      <a:spcAft>
        <a:spcPct val="0"/>
      </a:spcAft>
      <a:defRPr sz="1000" kern="1200">
        <a:solidFill>
          <a:schemeClr val="tx1"/>
        </a:solidFill>
        <a:latin typeface="Arial" charset="0"/>
        <a:ea typeface="+mn-ea"/>
        <a:cs typeface="Arial" charset="0"/>
      </a:defRPr>
    </a:lvl1pPr>
    <a:lvl2pPr marL="138113" indent="-136525" algn="l" rtl="0" eaLnBrk="0" fontAlgn="base" hangingPunct="0">
      <a:spcBef>
        <a:spcPct val="20000"/>
      </a:spcBef>
      <a:spcAft>
        <a:spcPct val="0"/>
      </a:spcAft>
      <a:buChar char="•"/>
      <a:defRPr sz="1000" kern="1200">
        <a:solidFill>
          <a:schemeClr val="tx1"/>
        </a:solidFill>
        <a:latin typeface="Arial" charset="0"/>
        <a:ea typeface="+mn-ea"/>
        <a:cs typeface="Arial" charset="0"/>
      </a:defRPr>
    </a:lvl2pPr>
    <a:lvl3pPr marL="258763" indent="-119063" algn="l" rtl="0" eaLnBrk="0" fontAlgn="base" hangingPunct="0">
      <a:spcBef>
        <a:spcPct val="20000"/>
      </a:spcBef>
      <a:spcAft>
        <a:spcPct val="0"/>
      </a:spcAft>
      <a:buFont typeface="Arial" pitchFamily="34" charset="0"/>
      <a:buChar char="–"/>
      <a:defRPr sz="1000" kern="1200">
        <a:solidFill>
          <a:schemeClr val="tx1"/>
        </a:solidFill>
        <a:latin typeface="Arial" charset="0"/>
        <a:ea typeface="+mn-ea"/>
        <a:cs typeface="Arial" charset="0"/>
      </a:defRPr>
    </a:lvl3pPr>
    <a:lvl4pPr marL="407988" indent="-147638" algn="l" rtl="0" eaLnBrk="0" fontAlgn="base" hangingPunct="0">
      <a:spcBef>
        <a:spcPct val="20000"/>
      </a:spcBef>
      <a:spcAft>
        <a:spcPct val="0"/>
      </a:spcAft>
      <a:buFont typeface="Arial" pitchFamily="34" charset="0"/>
      <a:buChar char="–"/>
      <a:defRPr sz="1000" i="1" kern="1200">
        <a:solidFill>
          <a:schemeClr val="tx1"/>
        </a:solidFill>
        <a:latin typeface="Arial" charset="0"/>
        <a:ea typeface="+mn-ea"/>
        <a:cs typeface="Arial" charset="0"/>
      </a:defRPr>
    </a:lvl4pPr>
    <a:lvl5pPr marL="2057400" indent="-228600" algn="l" rtl="0" eaLnBrk="0" fontAlgn="base" hangingPunct="0">
      <a:spcBef>
        <a:spcPct val="30000"/>
      </a:spcBef>
      <a:spcAft>
        <a:spcPct val="0"/>
      </a:spcAft>
      <a:buChar cha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266136" y="2966456"/>
            <a:ext cx="6481374" cy="5899018"/>
          </a:xfrm>
          <a:prstGeom prst="rect">
            <a:avLst/>
          </a:prstGeom>
          <a:noFill/>
        </p:spPr>
        <p:txBody>
          <a:bodyPr/>
          <a:lstStyle/>
          <a:p>
            <a:endParaRPr lang="en-US" dirty="0" smtClean="0">
              <a:latin typeface="Arial" pitchFamily="34" charset="0"/>
              <a:cs typeface="Arial" pitchFamily="34" charset="0"/>
            </a:endParaRPr>
          </a:p>
        </p:txBody>
      </p:sp>
      <p:sp>
        <p:nvSpPr>
          <p:cNvPr id="17411" name="Slide Image Placeholder 5"/>
          <p:cNvSpPr>
            <a:spLocks noGrp="1" noRot="1" noChangeAspect="1" noTextEdit="1"/>
          </p:cNvSpPr>
          <p:nvPr>
            <p:ph type="sldImg"/>
          </p:nvPr>
        </p:nvSpPr>
        <p:spPr>
          <a:xfrm>
            <a:off x="1738313" y="673100"/>
            <a:ext cx="3533775" cy="2208213"/>
          </a:xfrm>
          <a:ln/>
        </p:spPr>
      </p:sp>
      <p:sp>
        <p:nvSpPr>
          <p:cNvPr id="7" name="Slide Number Placeholder 6"/>
          <p:cNvSpPr>
            <a:spLocks noGrp="1"/>
          </p:cNvSpPr>
          <p:nvPr>
            <p:ph type="sldNum" sz="quarter" idx="5"/>
          </p:nvPr>
        </p:nvSpPr>
        <p:spPr/>
        <p:txBody>
          <a:bodyPr/>
          <a:lstStyle/>
          <a:p>
            <a:pPr>
              <a:defRPr/>
            </a:pPr>
            <a:fld id="{86A3D4A3-F433-42F7-805B-20D345B00D8D}" type="slidenum">
              <a:rPr lang="en-US"/>
              <a:pPr>
                <a:defRPr/>
              </a:pPr>
              <a:t>1</a:t>
            </a:fld>
            <a:endParaRPr lang="en-US"/>
          </a:p>
        </p:txBody>
      </p:sp>
    </p:spTree>
    <p:extLst>
      <p:ext uri="{BB962C8B-B14F-4D97-AF65-F5344CB8AC3E}">
        <p14:creationId xmlns:p14="http://schemas.microsoft.com/office/powerpoint/2010/main" val="2822492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a:p>
            <a:r>
              <a:rPr lang="en-US" sz="1400" dirty="0" err="1" smtClean="0"/>
              <a:t>Olika</a:t>
            </a:r>
            <a:r>
              <a:rPr lang="en-US" sz="1400" baseline="0" dirty="0" smtClean="0"/>
              <a:t> </a:t>
            </a:r>
            <a:r>
              <a:rPr lang="en-US" sz="1400" baseline="0" dirty="0" err="1" smtClean="0"/>
              <a:t>erfarenheter</a:t>
            </a:r>
            <a:r>
              <a:rPr lang="en-US" sz="1400" baseline="0" dirty="0" smtClean="0"/>
              <a:t> </a:t>
            </a:r>
            <a:r>
              <a:rPr lang="en-US" sz="1400" baseline="0" dirty="0" err="1" smtClean="0"/>
              <a:t>och</a:t>
            </a:r>
            <a:r>
              <a:rPr lang="en-US" sz="1400" baseline="0" dirty="0" smtClean="0"/>
              <a:t> </a:t>
            </a:r>
            <a:r>
              <a:rPr lang="en-US" sz="1400" baseline="0" dirty="0" err="1" smtClean="0"/>
              <a:t>expertis</a:t>
            </a:r>
            <a:r>
              <a:rPr lang="en-US" sz="1400" baseline="0" dirty="0" smtClean="0"/>
              <a:t> </a:t>
            </a:r>
            <a:r>
              <a:rPr lang="en-US" sz="1400" baseline="0" dirty="0" err="1" smtClean="0"/>
              <a:t>i</a:t>
            </a:r>
            <a:r>
              <a:rPr lang="en-US" sz="1400" baseline="0" dirty="0" smtClean="0"/>
              <a:t> </a:t>
            </a:r>
            <a:r>
              <a:rPr lang="en-US" sz="1400" baseline="0" dirty="0" err="1" smtClean="0"/>
              <a:t>rummet</a:t>
            </a:r>
            <a:endParaRPr lang="en-US" sz="1400" baseline="0" dirty="0" smtClean="0"/>
          </a:p>
          <a:p>
            <a:r>
              <a:rPr lang="en-US" sz="1400" baseline="0" dirty="0" err="1" smtClean="0"/>
              <a:t>Ska</a:t>
            </a:r>
            <a:r>
              <a:rPr lang="en-US" sz="1400" baseline="0" dirty="0" smtClean="0"/>
              <a:t> </a:t>
            </a:r>
            <a:r>
              <a:rPr lang="en-US" sz="1400" baseline="0" dirty="0" err="1" smtClean="0"/>
              <a:t>försöka</a:t>
            </a:r>
            <a:r>
              <a:rPr lang="en-US" sz="1400" baseline="0" dirty="0" smtClean="0"/>
              <a:t> </a:t>
            </a:r>
            <a:r>
              <a:rPr lang="en-US" sz="1400" baseline="0" dirty="0" err="1" smtClean="0"/>
              <a:t>ge</a:t>
            </a:r>
            <a:r>
              <a:rPr lang="en-US" sz="1400" baseline="0" dirty="0" smtClean="0"/>
              <a:t> </a:t>
            </a:r>
            <a:r>
              <a:rPr lang="en-US" sz="1400" baseline="0" dirty="0" err="1" smtClean="0"/>
              <a:t>alla</a:t>
            </a:r>
            <a:r>
              <a:rPr lang="en-US" sz="1400" baseline="0" dirty="0" smtClean="0"/>
              <a:t> </a:t>
            </a:r>
            <a:r>
              <a:rPr lang="en-US" sz="1400" baseline="0" dirty="0" err="1" smtClean="0"/>
              <a:t>något</a:t>
            </a:r>
            <a:r>
              <a:rPr lang="en-US" sz="1400" baseline="0" dirty="0" smtClean="0"/>
              <a:t> </a:t>
            </a:r>
            <a:r>
              <a:rPr lang="en-US" sz="1400" baseline="0" dirty="0" err="1" smtClean="0"/>
              <a:t>nytt</a:t>
            </a:r>
            <a:r>
              <a:rPr lang="en-US" sz="1400" baseline="0" dirty="0" smtClean="0"/>
              <a:t> </a:t>
            </a:r>
            <a:r>
              <a:rPr lang="en-US" sz="1400" baseline="0" dirty="0" smtClean="0">
                <a:sym typeface="Wingdings"/>
              </a:rPr>
              <a:t></a:t>
            </a:r>
          </a:p>
          <a:p>
            <a:endParaRPr lang="en-US" sz="1400" baseline="0" dirty="0" smtClean="0">
              <a:sym typeface="Wingdings"/>
            </a:endParaRPr>
          </a:p>
          <a:p>
            <a:endParaRPr lang="en-US" sz="1400" dirty="0" smtClean="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15</a:t>
            </a:fld>
            <a:endParaRPr lang="en-US"/>
          </a:p>
        </p:txBody>
      </p:sp>
    </p:spTree>
    <p:extLst>
      <p:ext uri="{BB962C8B-B14F-4D97-AF65-F5344CB8AC3E}">
        <p14:creationId xmlns:p14="http://schemas.microsoft.com/office/powerpoint/2010/main" val="1318181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a:p>
            <a:r>
              <a:rPr lang="en-US" sz="1400" dirty="0" err="1" smtClean="0"/>
              <a:t>Olika</a:t>
            </a:r>
            <a:r>
              <a:rPr lang="en-US" sz="1400" baseline="0" dirty="0" smtClean="0"/>
              <a:t> </a:t>
            </a:r>
            <a:r>
              <a:rPr lang="en-US" sz="1400" baseline="0" dirty="0" err="1" smtClean="0"/>
              <a:t>erfarenheter</a:t>
            </a:r>
            <a:r>
              <a:rPr lang="en-US" sz="1400" baseline="0" dirty="0" smtClean="0"/>
              <a:t> </a:t>
            </a:r>
            <a:r>
              <a:rPr lang="en-US" sz="1400" baseline="0" dirty="0" err="1" smtClean="0"/>
              <a:t>och</a:t>
            </a:r>
            <a:r>
              <a:rPr lang="en-US" sz="1400" baseline="0" dirty="0" smtClean="0"/>
              <a:t> </a:t>
            </a:r>
            <a:r>
              <a:rPr lang="en-US" sz="1400" baseline="0" dirty="0" err="1" smtClean="0"/>
              <a:t>expertis</a:t>
            </a:r>
            <a:r>
              <a:rPr lang="en-US" sz="1400" baseline="0" dirty="0" smtClean="0"/>
              <a:t> </a:t>
            </a:r>
            <a:r>
              <a:rPr lang="en-US" sz="1400" baseline="0" dirty="0" err="1" smtClean="0"/>
              <a:t>i</a:t>
            </a:r>
            <a:r>
              <a:rPr lang="en-US" sz="1400" baseline="0" dirty="0" smtClean="0"/>
              <a:t> </a:t>
            </a:r>
            <a:r>
              <a:rPr lang="en-US" sz="1400" baseline="0" dirty="0" err="1" smtClean="0"/>
              <a:t>rummet</a:t>
            </a:r>
            <a:endParaRPr lang="en-US" sz="1400" baseline="0" dirty="0" smtClean="0"/>
          </a:p>
          <a:p>
            <a:r>
              <a:rPr lang="en-US" sz="1400" baseline="0" dirty="0" err="1" smtClean="0"/>
              <a:t>Ska</a:t>
            </a:r>
            <a:r>
              <a:rPr lang="en-US" sz="1400" baseline="0" dirty="0" smtClean="0"/>
              <a:t> </a:t>
            </a:r>
            <a:r>
              <a:rPr lang="en-US" sz="1400" baseline="0" dirty="0" err="1" smtClean="0"/>
              <a:t>försöka</a:t>
            </a:r>
            <a:r>
              <a:rPr lang="en-US" sz="1400" baseline="0" dirty="0" smtClean="0"/>
              <a:t> </a:t>
            </a:r>
            <a:r>
              <a:rPr lang="en-US" sz="1400" baseline="0" dirty="0" err="1" smtClean="0"/>
              <a:t>ge</a:t>
            </a:r>
            <a:r>
              <a:rPr lang="en-US" sz="1400" baseline="0" dirty="0" smtClean="0"/>
              <a:t> </a:t>
            </a:r>
            <a:r>
              <a:rPr lang="en-US" sz="1400" baseline="0" dirty="0" err="1" smtClean="0"/>
              <a:t>alla</a:t>
            </a:r>
            <a:r>
              <a:rPr lang="en-US" sz="1400" baseline="0" dirty="0" smtClean="0"/>
              <a:t> </a:t>
            </a:r>
            <a:r>
              <a:rPr lang="en-US" sz="1400" baseline="0" dirty="0" err="1" smtClean="0"/>
              <a:t>något</a:t>
            </a:r>
            <a:r>
              <a:rPr lang="en-US" sz="1400" baseline="0" dirty="0" smtClean="0"/>
              <a:t> </a:t>
            </a:r>
            <a:r>
              <a:rPr lang="en-US" sz="1400" baseline="0" dirty="0" err="1" smtClean="0"/>
              <a:t>nytt</a:t>
            </a:r>
            <a:r>
              <a:rPr lang="en-US" sz="1400" baseline="0" dirty="0" smtClean="0"/>
              <a:t> </a:t>
            </a:r>
            <a:r>
              <a:rPr lang="en-US" sz="1400" baseline="0" dirty="0" smtClean="0">
                <a:sym typeface="Wingdings"/>
              </a:rPr>
              <a:t></a:t>
            </a:r>
          </a:p>
          <a:p>
            <a:endParaRPr lang="en-US" sz="1400" baseline="0" dirty="0" smtClean="0">
              <a:sym typeface="Wingdings"/>
            </a:endParaRPr>
          </a:p>
          <a:p>
            <a:endParaRPr lang="en-US" sz="1400" dirty="0" smtClean="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a:t>
            </a:fld>
            <a:endParaRPr lang="en-US"/>
          </a:p>
        </p:txBody>
      </p:sp>
    </p:spTree>
    <p:extLst>
      <p:ext uri="{BB962C8B-B14F-4D97-AF65-F5344CB8AC3E}">
        <p14:creationId xmlns:p14="http://schemas.microsoft.com/office/powerpoint/2010/main" val="1318181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3</a:t>
            </a:fld>
            <a:endParaRPr lang="en-US"/>
          </a:p>
        </p:txBody>
      </p:sp>
    </p:spTree>
    <p:extLst>
      <p:ext uri="{BB962C8B-B14F-4D97-AF65-F5344CB8AC3E}">
        <p14:creationId xmlns:p14="http://schemas.microsoft.com/office/powerpoint/2010/main" val="154355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a:p>
            <a:r>
              <a:rPr lang="en-US" sz="1400" dirty="0" err="1" smtClean="0"/>
              <a:t>Olika</a:t>
            </a:r>
            <a:r>
              <a:rPr lang="en-US" sz="1400" baseline="0" dirty="0" smtClean="0"/>
              <a:t> </a:t>
            </a:r>
            <a:r>
              <a:rPr lang="en-US" sz="1400" baseline="0" dirty="0" err="1" smtClean="0"/>
              <a:t>erfarenheter</a:t>
            </a:r>
            <a:r>
              <a:rPr lang="en-US" sz="1400" baseline="0" dirty="0" smtClean="0"/>
              <a:t> </a:t>
            </a:r>
            <a:r>
              <a:rPr lang="en-US" sz="1400" baseline="0" dirty="0" err="1" smtClean="0"/>
              <a:t>och</a:t>
            </a:r>
            <a:r>
              <a:rPr lang="en-US" sz="1400" baseline="0" dirty="0" smtClean="0"/>
              <a:t> </a:t>
            </a:r>
            <a:r>
              <a:rPr lang="en-US" sz="1400" baseline="0" dirty="0" err="1" smtClean="0"/>
              <a:t>expertis</a:t>
            </a:r>
            <a:r>
              <a:rPr lang="en-US" sz="1400" baseline="0" dirty="0" smtClean="0"/>
              <a:t> </a:t>
            </a:r>
            <a:r>
              <a:rPr lang="en-US" sz="1400" baseline="0" dirty="0" err="1" smtClean="0"/>
              <a:t>i</a:t>
            </a:r>
            <a:r>
              <a:rPr lang="en-US" sz="1400" baseline="0" dirty="0" smtClean="0"/>
              <a:t> </a:t>
            </a:r>
            <a:r>
              <a:rPr lang="en-US" sz="1400" baseline="0" dirty="0" err="1" smtClean="0"/>
              <a:t>rummet</a:t>
            </a:r>
            <a:endParaRPr lang="en-US" sz="1400" baseline="0" dirty="0" smtClean="0"/>
          </a:p>
          <a:p>
            <a:r>
              <a:rPr lang="en-US" sz="1400" baseline="0" dirty="0" err="1" smtClean="0"/>
              <a:t>Ska</a:t>
            </a:r>
            <a:r>
              <a:rPr lang="en-US" sz="1400" baseline="0" dirty="0" smtClean="0"/>
              <a:t> </a:t>
            </a:r>
            <a:r>
              <a:rPr lang="en-US" sz="1400" baseline="0" dirty="0" err="1" smtClean="0"/>
              <a:t>försöka</a:t>
            </a:r>
            <a:r>
              <a:rPr lang="en-US" sz="1400" baseline="0" dirty="0" smtClean="0"/>
              <a:t> </a:t>
            </a:r>
            <a:r>
              <a:rPr lang="en-US" sz="1400" baseline="0" dirty="0" err="1" smtClean="0"/>
              <a:t>ge</a:t>
            </a:r>
            <a:r>
              <a:rPr lang="en-US" sz="1400" baseline="0" dirty="0" smtClean="0"/>
              <a:t> </a:t>
            </a:r>
            <a:r>
              <a:rPr lang="en-US" sz="1400" baseline="0" dirty="0" err="1" smtClean="0"/>
              <a:t>alla</a:t>
            </a:r>
            <a:r>
              <a:rPr lang="en-US" sz="1400" baseline="0" dirty="0" smtClean="0"/>
              <a:t> </a:t>
            </a:r>
            <a:r>
              <a:rPr lang="en-US" sz="1400" baseline="0" dirty="0" err="1" smtClean="0"/>
              <a:t>något</a:t>
            </a:r>
            <a:r>
              <a:rPr lang="en-US" sz="1400" baseline="0" dirty="0" smtClean="0"/>
              <a:t> </a:t>
            </a:r>
            <a:r>
              <a:rPr lang="en-US" sz="1400" baseline="0" dirty="0" err="1" smtClean="0"/>
              <a:t>nytt</a:t>
            </a:r>
            <a:r>
              <a:rPr lang="en-US" sz="1400" baseline="0" dirty="0" smtClean="0"/>
              <a:t> </a:t>
            </a:r>
            <a:r>
              <a:rPr lang="en-US" sz="1400" baseline="0" dirty="0" smtClean="0">
                <a:sym typeface="Wingdings"/>
              </a:rPr>
              <a:t></a:t>
            </a:r>
          </a:p>
          <a:p>
            <a:endParaRPr lang="en-US" sz="1400" baseline="0" dirty="0" smtClean="0">
              <a:sym typeface="Wingdings"/>
            </a:endParaRPr>
          </a:p>
          <a:p>
            <a:endParaRPr lang="en-US" sz="1400" dirty="0" smtClean="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4</a:t>
            </a:fld>
            <a:endParaRPr lang="en-US"/>
          </a:p>
        </p:txBody>
      </p:sp>
    </p:spTree>
    <p:extLst>
      <p:ext uri="{BB962C8B-B14F-4D97-AF65-F5344CB8AC3E}">
        <p14:creationId xmlns:p14="http://schemas.microsoft.com/office/powerpoint/2010/main" val="1318181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5</a:t>
            </a:fld>
            <a:endParaRPr lang="en-US"/>
          </a:p>
        </p:txBody>
      </p:sp>
    </p:spTree>
    <p:extLst>
      <p:ext uri="{BB962C8B-B14F-4D97-AF65-F5344CB8AC3E}">
        <p14:creationId xmlns:p14="http://schemas.microsoft.com/office/powerpoint/2010/main" val="2720848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a:p>
            <a:r>
              <a:rPr lang="en-US" sz="1400" dirty="0" err="1" smtClean="0"/>
              <a:t>Olika</a:t>
            </a:r>
            <a:r>
              <a:rPr lang="en-US" sz="1400" baseline="0" dirty="0" smtClean="0"/>
              <a:t> </a:t>
            </a:r>
            <a:r>
              <a:rPr lang="en-US" sz="1400" baseline="0" dirty="0" err="1" smtClean="0"/>
              <a:t>erfarenheter</a:t>
            </a:r>
            <a:r>
              <a:rPr lang="en-US" sz="1400" baseline="0" dirty="0" smtClean="0"/>
              <a:t> </a:t>
            </a:r>
            <a:r>
              <a:rPr lang="en-US" sz="1400" baseline="0" dirty="0" err="1" smtClean="0"/>
              <a:t>och</a:t>
            </a:r>
            <a:r>
              <a:rPr lang="en-US" sz="1400" baseline="0" dirty="0" smtClean="0"/>
              <a:t> </a:t>
            </a:r>
            <a:r>
              <a:rPr lang="en-US" sz="1400" baseline="0" dirty="0" err="1" smtClean="0"/>
              <a:t>expertis</a:t>
            </a:r>
            <a:r>
              <a:rPr lang="en-US" sz="1400" baseline="0" dirty="0" smtClean="0"/>
              <a:t> </a:t>
            </a:r>
            <a:r>
              <a:rPr lang="en-US" sz="1400" baseline="0" dirty="0" err="1" smtClean="0"/>
              <a:t>i</a:t>
            </a:r>
            <a:r>
              <a:rPr lang="en-US" sz="1400" baseline="0" dirty="0" smtClean="0"/>
              <a:t> </a:t>
            </a:r>
            <a:r>
              <a:rPr lang="en-US" sz="1400" baseline="0" dirty="0" err="1" smtClean="0"/>
              <a:t>rummet</a:t>
            </a:r>
            <a:endParaRPr lang="en-US" sz="1400" baseline="0" dirty="0" smtClean="0"/>
          </a:p>
          <a:p>
            <a:r>
              <a:rPr lang="en-US" sz="1400" baseline="0" dirty="0" err="1" smtClean="0"/>
              <a:t>Ska</a:t>
            </a:r>
            <a:r>
              <a:rPr lang="en-US" sz="1400" baseline="0" dirty="0" smtClean="0"/>
              <a:t> </a:t>
            </a:r>
            <a:r>
              <a:rPr lang="en-US" sz="1400" baseline="0" dirty="0" err="1" smtClean="0"/>
              <a:t>försöka</a:t>
            </a:r>
            <a:r>
              <a:rPr lang="en-US" sz="1400" baseline="0" dirty="0" smtClean="0"/>
              <a:t> </a:t>
            </a:r>
            <a:r>
              <a:rPr lang="en-US" sz="1400" baseline="0" dirty="0" err="1" smtClean="0"/>
              <a:t>ge</a:t>
            </a:r>
            <a:r>
              <a:rPr lang="en-US" sz="1400" baseline="0" dirty="0" smtClean="0"/>
              <a:t> </a:t>
            </a:r>
            <a:r>
              <a:rPr lang="en-US" sz="1400" baseline="0" dirty="0" err="1" smtClean="0"/>
              <a:t>alla</a:t>
            </a:r>
            <a:r>
              <a:rPr lang="en-US" sz="1400" baseline="0" dirty="0" smtClean="0"/>
              <a:t> </a:t>
            </a:r>
            <a:r>
              <a:rPr lang="en-US" sz="1400" baseline="0" dirty="0" err="1" smtClean="0"/>
              <a:t>något</a:t>
            </a:r>
            <a:r>
              <a:rPr lang="en-US" sz="1400" baseline="0" dirty="0" smtClean="0"/>
              <a:t> </a:t>
            </a:r>
            <a:r>
              <a:rPr lang="en-US" sz="1400" baseline="0" dirty="0" err="1" smtClean="0"/>
              <a:t>nytt</a:t>
            </a:r>
            <a:r>
              <a:rPr lang="en-US" sz="1400" baseline="0" dirty="0" smtClean="0"/>
              <a:t> </a:t>
            </a:r>
            <a:r>
              <a:rPr lang="en-US" sz="1400" baseline="0" dirty="0" smtClean="0">
                <a:sym typeface="Wingdings"/>
              </a:rPr>
              <a:t></a:t>
            </a:r>
          </a:p>
          <a:p>
            <a:endParaRPr lang="en-US" sz="1400" baseline="0" dirty="0" smtClean="0">
              <a:sym typeface="Wingdings"/>
            </a:endParaRPr>
          </a:p>
          <a:p>
            <a:endParaRPr lang="en-US" sz="1400" dirty="0" smtClean="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6</a:t>
            </a:fld>
            <a:endParaRPr lang="en-US"/>
          </a:p>
        </p:txBody>
      </p:sp>
    </p:spTree>
    <p:extLst>
      <p:ext uri="{BB962C8B-B14F-4D97-AF65-F5344CB8AC3E}">
        <p14:creationId xmlns:p14="http://schemas.microsoft.com/office/powerpoint/2010/main" val="131818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a:p>
            <a:r>
              <a:rPr lang="en-US" sz="1400" dirty="0" err="1" smtClean="0"/>
              <a:t>Olika</a:t>
            </a:r>
            <a:r>
              <a:rPr lang="en-US" sz="1400" baseline="0" dirty="0" smtClean="0"/>
              <a:t> </a:t>
            </a:r>
            <a:r>
              <a:rPr lang="en-US" sz="1400" baseline="0" dirty="0" err="1" smtClean="0"/>
              <a:t>erfarenheter</a:t>
            </a:r>
            <a:r>
              <a:rPr lang="en-US" sz="1400" baseline="0" dirty="0" smtClean="0"/>
              <a:t> </a:t>
            </a:r>
            <a:r>
              <a:rPr lang="en-US" sz="1400" baseline="0" dirty="0" err="1" smtClean="0"/>
              <a:t>och</a:t>
            </a:r>
            <a:r>
              <a:rPr lang="en-US" sz="1400" baseline="0" dirty="0" smtClean="0"/>
              <a:t> </a:t>
            </a:r>
            <a:r>
              <a:rPr lang="en-US" sz="1400" baseline="0" dirty="0" err="1" smtClean="0"/>
              <a:t>expertis</a:t>
            </a:r>
            <a:r>
              <a:rPr lang="en-US" sz="1400" baseline="0" dirty="0" smtClean="0"/>
              <a:t> </a:t>
            </a:r>
            <a:r>
              <a:rPr lang="en-US" sz="1400" baseline="0" dirty="0" err="1" smtClean="0"/>
              <a:t>i</a:t>
            </a:r>
            <a:r>
              <a:rPr lang="en-US" sz="1400" baseline="0" dirty="0" smtClean="0"/>
              <a:t> </a:t>
            </a:r>
            <a:r>
              <a:rPr lang="en-US" sz="1400" baseline="0" dirty="0" err="1" smtClean="0"/>
              <a:t>rummet</a:t>
            </a:r>
            <a:endParaRPr lang="en-US" sz="1400" baseline="0" dirty="0" smtClean="0"/>
          </a:p>
          <a:p>
            <a:r>
              <a:rPr lang="en-US" sz="1400" baseline="0" dirty="0" err="1" smtClean="0"/>
              <a:t>Ska</a:t>
            </a:r>
            <a:r>
              <a:rPr lang="en-US" sz="1400" baseline="0" dirty="0" smtClean="0"/>
              <a:t> </a:t>
            </a:r>
            <a:r>
              <a:rPr lang="en-US" sz="1400" baseline="0" dirty="0" err="1" smtClean="0"/>
              <a:t>försöka</a:t>
            </a:r>
            <a:r>
              <a:rPr lang="en-US" sz="1400" baseline="0" dirty="0" smtClean="0"/>
              <a:t> </a:t>
            </a:r>
            <a:r>
              <a:rPr lang="en-US" sz="1400" baseline="0" dirty="0" err="1" smtClean="0"/>
              <a:t>ge</a:t>
            </a:r>
            <a:r>
              <a:rPr lang="en-US" sz="1400" baseline="0" dirty="0" smtClean="0"/>
              <a:t> </a:t>
            </a:r>
            <a:r>
              <a:rPr lang="en-US" sz="1400" baseline="0" dirty="0" err="1" smtClean="0"/>
              <a:t>alla</a:t>
            </a:r>
            <a:r>
              <a:rPr lang="en-US" sz="1400" baseline="0" dirty="0" smtClean="0"/>
              <a:t> </a:t>
            </a:r>
            <a:r>
              <a:rPr lang="en-US" sz="1400" baseline="0" dirty="0" err="1" smtClean="0"/>
              <a:t>något</a:t>
            </a:r>
            <a:r>
              <a:rPr lang="en-US" sz="1400" baseline="0" dirty="0" smtClean="0"/>
              <a:t> </a:t>
            </a:r>
            <a:r>
              <a:rPr lang="en-US" sz="1400" baseline="0" dirty="0" err="1" smtClean="0"/>
              <a:t>nytt</a:t>
            </a:r>
            <a:r>
              <a:rPr lang="en-US" sz="1400" baseline="0" dirty="0" smtClean="0"/>
              <a:t> </a:t>
            </a:r>
            <a:r>
              <a:rPr lang="en-US" sz="1400" baseline="0" dirty="0" smtClean="0">
                <a:sym typeface="Wingdings"/>
              </a:rPr>
              <a:t></a:t>
            </a:r>
          </a:p>
          <a:p>
            <a:endParaRPr lang="en-US" sz="1400" baseline="0" dirty="0" smtClean="0">
              <a:sym typeface="Wingdings"/>
            </a:endParaRPr>
          </a:p>
          <a:p>
            <a:endParaRPr lang="en-US" sz="1400" dirty="0" smtClean="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7</a:t>
            </a:fld>
            <a:endParaRPr lang="en-US"/>
          </a:p>
        </p:txBody>
      </p:sp>
    </p:spTree>
    <p:extLst>
      <p:ext uri="{BB962C8B-B14F-4D97-AF65-F5344CB8AC3E}">
        <p14:creationId xmlns:p14="http://schemas.microsoft.com/office/powerpoint/2010/main" val="1318181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a:p>
            <a:r>
              <a:rPr lang="en-US" sz="1400" dirty="0" err="1" smtClean="0"/>
              <a:t>Olika</a:t>
            </a:r>
            <a:r>
              <a:rPr lang="en-US" sz="1400" baseline="0" dirty="0" smtClean="0"/>
              <a:t> </a:t>
            </a:r>
            <a:r>
              <a:rPr lang="en-US" sz="1400" baseline="0" dirty="0" err="1" smtClean="0"/>
              <a:t>erfarenheter</a:t>
            </a:r>
            <a:r>
              <a:rPr lang="en-US" sz="1400" baseline="0" dirty="0" smtClean="0"/>
              <a:t> </a:t>
            </a:r>
            <a:r>
              <a:rPr lang="en-US" sz="1400" baseline="0" dirty="0" err="1" smtClean="0"/>
              <a:t>och</a:t>
            </a:r>
            <a:r>
              <a:rPr lang="en-US" sz="1400" baseline="0" dirty="0" smtClean="0"/>
              <a:t> </a:t>
            </a:r>
            <a:r>
              <a:rPr lang="en-US" sz="1400" baseline="0" dirty="0" err="1" smtClean="0"/>
              <a:t>expertis</a:t>
            </a:r>
            <a:r>
              <a:rPr lang="en-US" sz="1400" baseline="0" dirty="0" smtClean="0"/>
              <a:t> </a:t>
            </a:r>
            <a:r>
              <a:rPr lang="en-US" sz="1400" baseline="0" dirty="0" err="1" smtClean="0"/>
              <a:t>i</a:t>
            </a:r>
            <a:r>
              <a:rPr lang="en-US" sz="1400" baseline="0" dirty="0" smtClean="0"/>
              <a:t> </a:t>
            </a:r>
            <a:r>
              <a:rPr lang="en-US" sz="1400" baseline="0" dirty="0" err="1" smtClean="0"/>
              <a:t>rummet</a:t>
            </a:r>
            <a:endParaRPr lang="en-US" sz="1400" baseline="0" dirty="0" smtClean="0"/>
          </a:p>
          <a:p>
            <a:r>
              <a:rPr lang="en-US" sz="1400" baseline="0" dirty="0" err="1" smtClean="0"/>
              <a:t>Ska</a:t>
            </a:r>
            <a:r>
              <a:rPr lang="en-US" sz="1400" baseline="0" dirty="0" smtClean="0"/>
              <a:t> </a:t>
            </a:r>
            <a:r>
              <a:rPr lang="en-US" sz="1400" baseline="0" dirty="0" err="1" smtClean="0"/>
              <a:t>försöka</a:t>
            </a:r>
            <a:r>
              <a:rPr lang="en-US" sz="1400" baseline="0" dirty="0" smtClean="0"/>
              <a:t> </a:t>
            </a:r>
            <a:r>
              <a:rPr lang="en-US" sz="1400" baseline="0" dirty="0" err="1" smtClean="0"/>
              <a:t>ge</a:t>
            </a:r>
            <a:r>
              <a:rPr lang="en-US" sz="1400" baseline="0" dirty="0" smtClean="0"/>
              <a:t> </a:t>
            </a:r>
            <a:r>
              <a:rPr lang="en-US" sz="1400" baseline="0" dirty="0" err="1" smtClean="0"/>
              <a:t>alla</a:t>
            </a:r>
            <a:r>
              <a:rPr lang="en-US" sz="1400" baseline="0" dirty="0" smtClean="0"/>
              <a:t> </a:t>
            </a:r>
            <a:r>
              <a:rPr lang="en-US" sz="1400" baseline="0" dirty="0" err="1" smtClean="0"/>
              <a:t>något</a:t>
            </a:r>
            <a:r>
              <a:rPr lang="en-US" sz="1400" baseline="0" dirty="0" smtClean="0"/>
              <a:t> </a:t>
            </a:r>
            <a:r>
              <a:rPr lang="en-US" sz="1400" baseline="0" dirty="0" err="1" smtClean="0"/>
              <a:t>nytt</a:t>
            </a:r>
            <a:r>
              <a:rPr lang="en-US" sz="1400" baseline="0" dirty="0" smtClean="0"/>
              <a:t> </a:t>
            </a:r>
            <a:r>
              <a:rPr lang="en-US" sz="1400" baseline="0" dirty="0" smtClean="0">
                <a:sym typeface="Wingdings"/>
              </a:rPr>
              <a:t></a:t>
            </a:r>
          </a:p>
          <a:p>
            <a:endParaRPr lang="en-US" sz="1400" baseline="0" dirty="0" smtClean="0">
              <a:sym typeface="Wingdings"/>
            </a:endParaRPr>
          </a:p>
          <a:p>
            <a:endParaRPr lang="en-US" sz="1400" dirty="0" smtClean="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8</a:t>
            </a:fld>
            <a:endParaRPr lang="en-US"/>
          </a:p>
        </p:txBody>
      </p:sp>
    </p:spTree>
    <p:extLst>
      <p:ext uri="{BB962C8B-B14F-4D97-AF65-F5344CB8AC3E}">
        <p14:creationId xmlns:p14="http://schemas.microsoft.com/office/powerpoint/2010/main" val="1318181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673100"/>
            <a:ext cx="3530600" cy="2208213"/>
          </a:xfrm>
        </p:spPr>
      </p:sp>
      <p:sp>
        <p:nvSpPr>
          <p:cNvPr id="3" name="Notes Placeholder 2"/>
          <p:cNvSpPr>
            <a:spLocks noGrp="1"/>
          </p:cNvSpPr>
          <p:nvPr>
            <p:ph type="body" idx="1"/>
          </p:nvPr>
        </p:nvSpPr>
        <p:spPr/>
        <p:txBody>
          <a:bodyPr/>
          <a:lstStyle/>
          <a:p>
            <a:r>
              <a:rPr lang="en-US" dirty="0" smtClean="0"/>
              <a:t>Speaker notes:</a:t>
            </a:r>
          </a:p>
          <a:p>
            <a:endParaRPr lang="en-US" dirty="0" smtClean="0"/>
          </a:p>
          <a:p>
            <a:r>
              <a:rPr lang="en-US" dirty="0" smtClean="0"/>
              <a:t>So what requirements do banks have on their systems and the data they generate?</a:t>
            </a:r>
          </a:p>
          <a:p>
            <a:endParaRPr lang="en-US" dirty="0" smtClean="0"/>
          </a:p>
          <a:p>
            <a:r>
              <a:rPr lang="en-US" dirty="0" smtClean="0"/>
              <a:t>Top left:</a:t>
            </a:r>
          </a:p>
          <a:p>
            <a:r>
              <a:rPr lang="en-US" dirty="0" smtClean="0"/>
              <a:t>Banks</a:t>
            </a:r>
            <a:r>
              <a:rPr lang="en-US" baseline="0" dirty="0" smtClean="0"/>
              <a:t> are increasingly interested in advanced analytics on their data.</a:t>
            </a:r>
          </a:p>
          <a:p>
            <a:pPr marL="174708" indent="-174708">
              <a:buFontTx/>
              <a:buChar char="-"/>
            </a:pPr>
            <a:r>
              <a:rPr lang="en-US" baseline="0" dirty="0" smtClean="0"/>
              <a:t>Which services do customers like?</a:t>
            </a:r>
          </a:p>
          <a:p>
            <a:pPr marL="174708" indent="-174708">
              <a:buFontTx/>
              <a:buChar char="-"/>
            </a:pPr>
            <a:r>
              <a:rPr lang="en-US" baseline="0" dirty="0" smtClean="0"/>
              <a:t>What are the trends and can we steal customers from our competitors by serving the trend?</a:t>
            </a:r>
          </a:p>
          <a:p>
            <a:pPr marL="174708" indent="-174708">
              <a:buFontTx/>
              <a:buChar char="-"/>
            </a:pPr>
            <a:r>
              <a:rPr lang="en-US" baseline="0" dirty="0" smtClean="0"/>
              <a:t>Who are my best customers?</a:t>
            </a:r>
          </a:p>
          <a:p>
            <a:pPr marL="174708" indent="-174708">
              <a:buFontTx/>
              <a:buChar char="-"/>
            </a:pPr>
            <a:r>
              <a:rPr lang="en-US" baseline="0" dirty="0" smtClean="0"/>
              <a:t>Etc…</a:t>
            </a:r>
          </a:p>
          <a:p>
            <a:pPr marL="174708" indent="-174708">
              <a:buFontTx/>
              <a:buChar char="-"/>
            </a:pPr>
            <a:endParaRPr lang="en-US" baseline="0" dirty="0" smtClean="0"/>
          </a:p>
          <a:p>
            <a:r>
              <a:rPr lang="en-US" dirty="0" smtClean="0"/>
              <a:t>Top right:</a:t>
            </a:r>
          </a:p>
          <a:p>
            <a:r>
              <a:rPr lang="en-US" dirty="0" smtClean="0"/>
              <a:t>Analytics on structured AND unstructured data is becoming more important.</a:t>
            </a:r>
          </a:p>
          <a:p>
            <a:r>
              <a:rPr lang="en-US" dirty="0" smtClean="0"/>
              <a:t>More</a:t>
            </a:r>
            <a:r>
              <a:rPr lang="en-US" baseline="0" dirty="0" smtClean="0"/>
              <a:t> than 85% of data is unstructured and it can be a competitive edge in many areas to be able to use it.</a:t>
            </a:r>
          </a:p>
          <a:p>
            <a:endParaRPr lang="en-US" baseline="0" dirty="0" smtClean="0"/>
          </a:p>
          <a:p>
            <a:r>
              <a:rPr lang="en-US" baseline="0" dirty="0" smtClean="0"/>
              <a:t>Bottom left: </a:t>
            </a:r>
          </a:p>
          <a:p>
            <a:r>
              <a:rPr lang="en-US" baseline="0" dirty="0" smtClean="0"/>
              <a:t>Security requirements…</a:t>
            </a:r>
          </a:p>
          <a:p>
            <a:pPr marL="174708" indent="-174708">
              <a:buFontTx/>
              <a:buChar char="-"/>
            </a:pPr>
            <a:r>
              <a:rPr lang="en-US" baseline="0" dirty="0" smtClean="0"/>
              <a:t>Who is my customer, who are they associated with, where are they and where are their associations?</a:t>
            </a:r>
          </a:p>
          <a:p>
            <a:pPr marL="174708" indent="-174708">
              <a:buFontTx/>
              <a:buChar char="-"/>
            </a:pPr>
            <a:r>
              <a:rPr lang="en-US" baseline="0" dirty="0" smtClean="0"/>
              <a:t>Is it really my customer making this transaction?</a:t>
            </a:r>
          </a:p>
          <a:p>
            <a:pPr marL="174708" indent="-174708">
              <a:buFontTx/>
              <a:buChar char="-"/>
            </a:pPr>
            <a:r>
              <a:rPr lang="en-US" baseline="0" dirty="0" smtClean="0"/>
              <a:t>Is malware affecting the transaction?</a:t>
            </a:r>
          </a:p>
          <a:p>
            <a:pPr marL="174708" indent="-174708">
              <a:buFontTx/>
              <a:buChar char="-"/>
            </a:pPr>
            <a:r>
              <a:rPr lang="en-US" baseline="0" dirty="0" smtClean="0"/>
              <a:t>Is the transaction Money Laundering?</a:t>
            </a:r>
          </a:p>
          <a:p>
            <a:pPr marL="174708" indent="-174708">
              <a:buFontTx/>
              <a:buChar char="-"/>
            </a:pPr>
            <a:r>
              <a:rPr lang="en-US" baseline="0" dirty="0" smtClean="0"/>
              <a:t>Is this card transaction ok, is the customer in the same place as the card, etc…</a:t>
            </a:r>
          </a:p>
          <a:p>
            <a:pPr marL="174708" indent="-174708">
              <a:buFontTx/>
              <a:buChar char="-"/>
            </a:pPr>
            <a:endParaRPr lang="en-US" baseline="0" dirty="0" smtClean="0"/>
          </a:p>
          <a:p>
            <a:r>
              <a:rPr lang="en-US" baseline="0" dirty="0" smtClean="0"/>
              <a:t>Bottom right:</a:t>
            </a:r>
          </a:p>
          <a:p>
            <a:pPr marL="174708" indent="-174708">
              <a:buFontTx/>
              <a:buChar char="-"/>
            </a:pPr>
            <a:r>
              <a:rPr lang="en-US" baseline="0" dirty="0" smtClean="0"/>
              <a:t>How is my service doing? </a:t>
            </a:r>
          </a:p>
          <a:p>
            <a:pPr marL="174708" indent="-174708">
              <a:buFontTx/>
              <a:buChar char="-"/>
            </a:pPr>
            <a:r>
              <a:rPr lang="en-US" baseline="0" dirty="0" smtClean="0"/>
              <a:t>Can I deal with a potential outage before it happens?</a:t>
            </a:r>
          </a:p>
          <a:p>
            <a:pPr marL="174708" indent="-174708">
              <a:buFontTx/>
              <a:buChar char="-"/>
            </a:pPr>
            <a:r>
              <a:rPr lang="en-US" baseline="0" dirty="0" smtClean="0"/>
              <a:t>Can I speed up the user experience?</a:t>
            </a:r>
          </a:p>
          <a:p>
            <a:pPr marL="174708" indent="-174708">
              <a:buFontTx/>
              <a:buChar char="-"/>
            </a:pPr>
            <a:r>
              <a:rPr lang="en-US" baseline="0" dirty="0" smtClean="0"/>
              <a:t>Where are the bottle necks?</a:t>
            </a:r>
          </a:p>
          <a:p>
            <a:pPr marL="174708" indent="-174708">
              <a:buFontTx/>
              <a:buChar char="-"/>
            </a:pPr>
            <a:endParaRPr lang="en-US" baseline="0" dirty="0" smtClean="0"/>
          </a:p>
          <a:p>
            <a:r>
              <a:rPr lang="en-US" baseline="0" dirty="0" smtClean="0"/>
              <a:t>Out of these requirements, AML (Anti Money Laundering) and Cards stand out.</a:t>
            </a:r>
          </a:p>
          <a:p>
            <a:r>
              <a:rPr lang="en-US" baseline="0" dirty="0" smtClean="0"/>
              <a:t>The simple reason is that both of these are costing serious money for the banks.</a:t>
            </a:r>
          </a:p>
          <a:p>
            <a:r>
              <a:rPr lang="en-US" baseline="0" dirty="0" smtClean="0"/>
              <a:t>AML is costing money in pure operations.</a:t>
            </a:r>
          </a:p>
          <a:p>
            <a:pPr marL="174708" indent="-174708">
              <a:buFontTx/>
              <a:buChar char="-"/>
            </a:pPr>
            <a:r>
              <a:rPr lang="en-US" baseline="0" dirty="0" smtClean="0"/>
              <a:t>It is a MUST for banks to perform AML checks and they must prove that they follow up on each Alert</a:t>
            </a:r>
          </a:p>
          <a:p>
            <a:pPr marL="174708" indent="-174708">
              <a:buFontTx/>
              <a:buChar char="-"/>
            </a:pPr>
            <a:r>
              <a:rPr lang="en-US" baseline="0" dirty="0" smtClean="0"/>
              <a:t>Without advanced analytics (which most banks don’t have) AML produces massive false positives (98% or more is very common).</a:t>
            </a:r>
          </a:p>
          <a:p>
            <a:pPr marL="174708" indent="-174708">
              <a:buFontTx/>
              <a:buChar char="-"/>
            </a:pPr>
            <a:r>
              <a:rPr lang="en-US" baseline="0" dirty="0" smtClean="0"/>
              <a:t>This means they are spending money on following up false AML cases (thousands of them) and still risk a fine for not dealing with their backlog</a:t>
            </a:r>
          </a:p>
          <a:p>
            <a:pPr marL="174708" indent="-174708">
              <a:buFontTx/>
              <a:buChar char="-"/>
            </a:pPr>
            <a:r>
              <a:rPr lang="en-US" baseline="0" dirty="0" smtClean="0"/>
              <a:t>Fines in this area are heavy (driven by the fight against terrorist funding) and the banks feel this pain</a:t>
            </a:r>
          </a:p>
          <a:p>
            <a:r>
              <a:rPr lang="en-US" baseline="0" dirty="0" smtClean="0"/>
              <a:t>Cards is mainly a matter of convenience, but is also costing serious money:</a:t>
            </a:r>
          </a:p>
          <a:p>
            <a:pPr marL="174708" indent="-174708">
              <a:buFontTx/>
              <a:buChar char="-"/>
            </a:pPr>
            <a:r>
              <a:rPr lang="en-US" baseline="0" dirty="0" smtClean="0"/>
              <a:t>It is in the banks interest that we use our cards more, so they allow Card Not Present, international charges, etc…</a:t>
            </a:r>
          </a:p>
          <a:p>
            <a:pPr marL="174708" indent="-174708">
              <a:buFontTx/>
              <a:buChar char="-"/>
            </a:pPr>
            <a:r>
              <a:rPr lang="en-US" baseline="0" dirty="0" smtClean="0"/>
              <a:t>Western European credit card numbers are high value in the underground</a:t>
            </a:r>
          </a:p>
          <a:p>
            <a:pPr marL="174708" indent="-174708">
              <a:buFontTx/>
              <a:buChar char="-"/>
            </a:pPr>
            <a:r>
              <a:rPr lang="en-US" baseline="0" dirty="0" smtClean="0"/>
              <a:t>For Nordic banks, credit cards account for nearly all of the losses to fraud (AML is operational cost, not loss, but still money </a:t>
            </a:r>
            <a:r>
              <a:rPr lang="en-US" baseline="0" dirty="0" smtClean="0">
                <a:sym typeface="Wingdings"/>
              </a:rPr>
              <a:t></a:t>
            </a:r>
          </a:p>
          <a:p>
            <a:endParaRPr lang="en-US" baseline="0" dirty="0" smtClean="0">
              <a:sym typeface="Wingdings"/>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E210370C-972C-4B41-8B50-312B0FC5F1D8}" type="slidenum">
              <a:rPr lang="en-US" smtClean="0"/>
              <a:pPr>
                <a:defRPr/>
              </a:pPr>
              <a:t>14</a:t>
            </a:fld>
            <a:endParaRPr lang="en-US"/>
          </a:p>
        </p:txBody>
      </p:sp>
    </p:spTree>
    <p:extLst>
      <p:ext uri="{BB962C8B-B14F-4D97-AF65-F5344CB8AC3E}">
        <p14:creationId xmlns:p14="http://schemas.microsoft.com/office/powerpoint/2010/main" val="33668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hyperlink" Target="http://www.ibm.com/security" TargetMode="External"/><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Master" Target="../slideMasters/slideMaster7.xml"/><Relationship Id="rId2" Type="http://schemas.openxmlformats.org/officeDocument/2006/relationships/image" Target="../media/image28.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hyperlink" Target="http://www.ibm.com/security"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www.ibm.com/security"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20.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png"/><Relationship Id="rId3" Type="http://schemas.openxmlformats.org/officeDocument/2006/relationships/image" Target="../media/image2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png"/><Relationship Id="rId3" Type="http://schemas.openxmlformats.org/officeDocument/2006/relationships/image" Target="../media/image2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hyperlink" Target="http://www.ibm.com/security" TargetMode="External"/><Relationship Id="rId6" Type="http://schemas.openxmlformats.org/officeDocument/2006/relationships/image" Target="../media/image24.png"/><Relationship Id="rId1" Type="http://schemas.openxmlformats.org/officeDocument/2006/relationships/slideMaster" Target="../slideMasters/slideMaster4.xml"/><Relationship Id="rId2" Type="http://schemas.openxmlformats.org/officeDocument/2006/relationships/image" Target="../media/image2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5.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27.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hyperlink" Target="http://www.ibm.com/security" TargetMode="Externa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Master" Target="../slideMasters/slideMaster7.xml"/><Relationship Id="rId2" Type="http://schemas.openxmlformats.org/officeDocument/2006/relationships/image" Target="../media/image28.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1.png"/><Relationship Id="rId5" Type="http://schemas.openxmlformats.org/officeDocument/2006/relationships/image" Target="../media/image30.png"/><Relationship Id="rId1" Type="http://schemas.openxmlformats.org/officeDocument/2006/relationships/slideMaster" Target="../slideMasters/slideMaster7.xml"/><Relationship Id="rId2" Type="http://schemas.openxmlformats.org/officeDocument/2006/relationships/image" Target="../media/image28.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1.png"/><Relationship Id="rId5" Type="http://schemas.openxmlformats.org/officeDocument/2006/relationships/image" Target="../media/image30.png"/><Relationship Id="rId1" Type="http://schemas.openxmlformats.org/officeDocument/2006/relationships/slideMaster" Target="../slideMasters/slideMaster7.xml"/><Relationship Id="rId2" Type="http://schemas.openxmlformats.org/officeDocument/2006/relationships/image" Target="../media/image28.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0.png"/><Relationship Id="rId1" Type="http://schemas.openxmlformats.org/officeDocument/2006/relationships/slideMaster" Target="../slideMasters/slideMaster7.xml"/><Relationship Id="rId2" Type="http://schemas.openxmlformats.org/officeDocument/2006/relationships/image" Target="../media/image2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1877" y="2134659"/>
            <a:ext cx="8780014" cy="910166"/>
          </a:xfrm>
        </p:spPr>
        <p:txBody>
          <a:bodyPr/>
          <a:lstStyle>
            <a:lvl1pPr marL="0" indent="0">
              <a:lnSpc>
                <a:spcPct val="90000"/>
              </a:lnSpc>
              <a:spcBef>
                <a:spcPts val="0"/>
              </a:spcBef>
              <a:buNone/>
              <a:defRPr sz="3200" b="0" baseline="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 name="Text Placeholder 9"/>
          <p:cNvSpPr>
            <a:spLocks noGrp="1"/>
          </p:cNvSpPr>
          <p:nvPr>
            <p:ph type="body" sz="quarter" idx="10"/>
          </p:nvPr>
        </p:nvSpPr>
        <p:spPr>
          <a:xfrm>
            <a:off x="171877" y="3273424"/>
            <a:ext cx="4829175" cy="1612901"/>
          </a:xfrm>
        </p:spPr>
        <p:txBody>
          <a:bodyPr/>
          <a:lstStyle>
            <a:lvl1pPr marL="0" indent="0">
              <a:lnSpc>
                <a:spcPct val="90000"/>
              </a:lnSpc>
              <a:spcBef>
                <a:spcPts val="0"/>
              </a:spcBef>
              <a:buFontTx/>
              <a:buNone/>
              <a:defRPr sz="1800" baseline="0">
                <a:latin typeface="Arial" pitchFamily="34" charset="0"/>
                <a:cs typeface="Arial" pitchFamily="34" charset="0"/>
              </a:defRPr>
            </a:lvl1pPr>
            <a:lvl2pPr marL="346075" indent="0">
              <a:buFontTx/>
              <a:buNone/>
              <a:defRPr/>
            </a:lvl2pPr>
            <a:lvl3pPr marL="682625" indent="0">
              <a:buFontTx/>
              <a:buNone/>
              <a:defRPr/>
            </a:lvl3pPr>
            <a:lvl4pPr marL="1030287" indent="0">
              <a:buFontTx/>
              <a:buNone/>
              <a:defRPr/>
            </a:lvl4pPr>
            <a:lvl5pPr marL="1376362" indent="0">
              <a:buFontTx/>
              <a:buNone/>
              <a:defRPr/>
            </a:lvl5pPr>
          </a:lstStyle>
          <a:p>
            <a:pPr lvl="0"/>
            <a:r>
              <a:rPr lang="en-US" smtClean="0"/>
              <a:t>Click to edit Master text styles</a:t>
            </a:r>
          </a:p>
        </p:txBody>
      </p:sp>
      <p:sp>
        <p:nvSpPr>
          <p:cNvPr id="2" name="Title 1"/>
          <p:cNvSpPr>
            <a:spLocks noGrp="1"/>
          </p:cNvSpPr>
          <p:nvPr>
            <p:ph type="title"/>
          </p:nvPr>
        </p:nvSpPr>
        <p:spPr>
          <a:xfrm>
            <a:off x="171877" y="1162050"/>
            <a:ext cx="8781623" cy="962025"/>
          </a:xfrm>
          <a:noFill/>
          <a:ln w="9525">
            <a:noFill/>
            <a:miter lim="800000"/>
            <a:headEnd/>
            <a:tailEnd/>
          </a:ln>
        </p:spPr>
        <p:txBody>
          <a:bodyPr vert="horz" wrap="square" lIns="91440" tIns="45720" rIns="91440" bIns="45720" numCol="1" anchor="b" anchorCtr="0" compatLnSpc="1">
            <a:prstTxWarp prst="textNoShape">
              <a:avLst/>
            </a:prstTxWarp>
            <a:noAutofit/>
          </a:bodyPr>
          <a:lstStyle>
            <a:lvl1pPr>
              <a:lnSpc>
                <a:spcPct val="90000"/>
              </a:lnSpc>
              <a:spcBef>
                <a:spcPts val="0"/>
              </a:spcBef>
              <a:defRPr lang="en-US" sz="4000" b="1" kern="1200" dirty="0">
                <a:solidFill>
                  <a:schemeClr val="accent5"/>
                </a:solidFill>
                <a:latin typeface="Arial" pitchFamily="34" charset="0"/>
                <a:cs typeface="Arial" pitchFamily="34" charset="0"/>
              </a:defRPr>
            </a:lvl1pPr>
          </a:lstStyle>
          <a:p>
            <a:pPr marL="0" lvl="0" indent="0">
              <a:spcBef>
                <a:spcPct val="20000"/>
              </a:spcBef>
              <a:buClr>
                <a:schemeClr val="tx1"/>
              </a:buClr>
              <a:buFont typeface="Wingdings" pitchFamily="2" charset="2"/>
              <a:buNone/>
            </a:pPr>
            <a:r>
              <a:rPr lang="en-US" smtClean="0"/>
              <a:t>Click to edit Master title style</a:t>
            </a:r>
            <a:endParaRPr lang="en-US" dirty="0"/>
          </a:p>
        </p:txBody>
      </p:sp>
      <p:sp>
        <p:nvSpPr>
          <p:cNvPr id="22" name="Rectangle 6"/>
          <p:cNvSpPr>
            <a:spLocks noChangeArrowheads="1"/>
          </p:cNvSpPr>
          <p:nvPr userDrawn="1"/>
        </p:nvSpPr>
        <p:spPr bwMode="black">
          <a:xfrm>
            <a:off x="171877" y="5423067"/>
            <a:ext cx="24311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spAutoFit/>
          </a:bodyPr>
          <a:lstStyle/>
          <a:p>
            <a:pPr algn="l"/>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2015 </a:t>
            </a:r>
            <a:r>
              <a:rPr lang="en-US" sz="800" dirty="0">
                <a:solidFill>
                  <a:srgbClr val="000000"/>
                </a:solidFill>
                <a:latin typeface="Arial" pitchFamily="34" charset="0"/>
                <a:cs typeface="Arial" pitchFamily="34" charset="0"/>
              </a:rPr>
              <a:t>IBM Corporation</a:t>
            </a:r>
          </a:p>
        </p:txBody>
      </p:sp>
      <p:sp>
        <p:nvSpPr>
          <p:cNvPr id="4" name="Footer Placeholder 3"/>
          <p:cNvSpPr>
            <a:spLocks noGrp="1"/>
          </p:cNvSpPr>
          <p:nvPr>
            <p:ph type="ftr" sz="quarter" idx="11"/>
          </p:nvPr>
        </p:nvSpPr>
        <p:spPr>
          <a:xfrm>
            <a:off x="1892595" y="5423067"/>
            <a:ext cx="184731" cy="215444"/>
          </a:xfrm>
        </p:spPr>
        <p:txBody>
          <a:bodyPr>
            <a:spAutoFit/>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98952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892595" y="5443415"/>
            <a:ext cx="184731" cy="215444"/>
          </a:xfrm>
        </p:spPr>
        <p:txBody>
          <a:bodyPr/>
          <a:lstStyle/>
          <a:p>
            <a:endParaRPr lang="en-US" dirty="0"/>
          </a:p>
        </p:txBody>
      </p:sp>
    </p:spTree>
    <p:extLst>
      <p:ext uri="{BB962C8B-B14F-4D97-AF65-F5344CB8AC3E}">
        <p14:creationId xmlns:p14="http://schemas.microsoft.com/office/powerpoint/2010/main" val="26751220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Mandatory Closing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lum bright="-90000"/>
            <a:extLst>
              <a:ext uri="{28A0092B-C50C-407E-A947-70E740481C1C}">
                <a14:useLocalDpi xmlns:a14="http://schemas.microsoft.com/office/drawing/2010/main" val="0"/>
              </a:ext>
            </a:extLst>
          </a:blip>
          <a:srcRect r="8502" b="7955"/>
          <a:stretch/>
        </p:blipFill>
        <p:spPr>
          <a:xfrm>
            <a:off x="4339289" y="3073123"/>
            <a:ext cx="4804712" cy="2641878"/>
          </a:xfrm>
          <a:prstGeom prst="rect">
            <a:avLst/>
          </a:prstGeom>
        </p:spPr>
      </p:pic>
      <p:sp>
        <p:nvSpPr>
          <p:cNvPr id="6" name="Rectangle 5"/>
          <p:cNvSpPr/>
          <p:nvPr userDrawn="1"/>
        </p:nvSpPr>
        <p:spPr bwMode="auto">
          <a:xfrm>
            <a:off x="0" y="1077686"/>
            <a:ext cx="9144000" cy="1970314"/>
          </a:xfrm>
          <a:prstGeom prst="rect">
            <a:avLst/>
          </a:prstGeom>
          <a:solidFill>
            <a:schemeClr val="tx2">
              <a:lumMod val="50000"/>
            </a:schemeClr>
          </a:solidFill>
          <a:ln w="19050">
            <a:noFill/>
          </a:ln>
          <a:effectLst/>
          <a:extLst/>
        </p:spPr>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defTabSz="914276"/>
            <a:endParaRPr lang="en-US" sz="1600" dirty="0" smtClean="0">
              <a:solidFill>
                <a:srgbClr val="FFFFFF"/>
              </a:solidFill>
              <a:latin typeface="Arial" charset="0"/>
              <a:ea typeface="ＭＳ Ｐゴシック" charset="0"/>
            </a:endParaRPr>
          </a:p>
        </p:txBody>
      </p:sp>
      <p:sp>
        <p:nvSpPr>
          <p:cNvPr id="7" name="Rectangle 11"/>
          <p:cNvSpPr>
            <a:spLocks noChangeArrowheads="1"/>
          </p:cNvSpPr>
          <p:nvPr/>
        </p:nvSpPr>
        <p:spPr bwMode="auto">
          <a:xfrm>
            <a:off x="80965" y="4694222"/>
            <a:ext cx="9063037" cy="9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eaLnBrk="0" hangingPunct="0">
              <a:spcBef>
                <a:spcPct val="20000"/>
              </a:spcBef>
              <a:buClr>
                <a:srgbClr val="000000"/>
              </a:buClr>
            </a:pPr>
            <a:r>
              <a:rPr lang="en-US" sz="800" b="1" dirty="0">
                <a:solidFill>
                  <a:srgbClr val="FFFFFF">
                    <a:lumMod val="75000"/>
                    <a:lumOff val="25000"/>
                  </a:srgbClr>
                </a:solidFill>
              </a:rPr>
              <a:t>© Copyright IBM Corporation </a:t>
            </a:r>
            <a:r>
              <a:rPr lang="en-US" sz="800" b="1" dirty="0" smtClean="0">
                <a:solidFill>
                  <a:srgbClr val="FFFFFF">
                    <a:lumMod val="75000"/>
                    <a:lumOff val="25000"/>
                  </a:srgbClr>
                </a:solidFill>
              </a:rPr>
              <a:t>2015.  </a:t>
            </a:r>
            <a:r>
              <a:rPr lang="en-US" sz="800" b="1" dirty="0">
                <a:solidFill>
                  <a:srgbClr val="FFFFFF">
                    <a:lumMod val="75000"/>
                    <a:lumOff val="25000"/>
                  </a:srgbClr>
                </a:solidFill>
              </a:rPr>
              <a:t>All rights reserved. </a:t>
            </a:r>
            <a:r>
              <a:rPr lang="en-US" sz="800" dirty="0">
                <a:solidFill>
                  <a:srgbClr val="FFFFFF">
                    <a:lumMod val="75000"/>
                    <a:lumOff val="25000"/>
                  </a:srgbClr>
                </a:solidFill>
              </a:rPr>
              <a:t>The information contained in these materials is provided for informational purposes only, and is provided AS IS without warranty of any kind, express or implied.  IBM shall not be responsible for any damages arising out of the use of, or otherwise related to, these materials.  Nothing contained in these materials is intended to, nor shall have the effect of, creating any warranties or representations from IBM or its suppliers or licensors, or altering the terms and conditions of the applicable license agreement  governing the use of IBM software. References in these materials to IBM products, programs, or services do not imply that they will be available in all countries in which IBM operates.  Product release dates </a:t>
            </a:r>
            <a:r>
              <a:rPr lang="en-US" sz="800" dirty="0" smtClean="0">
                <a:solidFill>
                  <a:srgbClr val="FFFFFF">
                    <a:lumMod val="75000"/>
                    <a:lumOff val="25000"/>
                  </a:srgbClr>
                </a:solidFill>
              </a:rPr>
              <a:t>and / or </a:t>
            </a:r>
            <a:r>
              <a:rPr lang="en-US" sz="800" dirty="0">
                <a:solidFill>
                  <a:srgbClr val="FFFFFF">
                    <a:lumMod val="75000"/>
                    <a:lumOff val="25000"/>
                  </a:srgbClr>
                </a:solidFill>
              </a:rPr>
              <a:t>capabilities referenced in these materials may change at any time at IBM’s sole discretion based on market opportunities or other factors, and are not intended to be a commitment to future </a:t>
            </a:r>
            <a:r>
              <a:rPr lang="en-US" sz="800" dirty="0" smtClean="0">
                <a:solidFill>
                  <a:srgbClr val="FFFFFF">
                    <a:lumMod val="75000"/>
                    <a:lumOff val="25000"/>
                  </a:srgbClr>
                </a:solidFill>
              </a:rPr>
              <a:t>product </a:t>
            </a:r>
            <a:r>
              <a:rPr lang="en-US" sz="800" dirty="0">
                <a:solidFill>
                  <a:srgbClr val="FFFFFF">
                    <a:lumMod val="75000"/>
                    <a:lumOff val="25000"/>
                  </a:srgbClr>
                </a:solidFill>
              </a:rPr>
              <a:t>or feature availability in any way.  IBM, the IBM logo, and other IBM products and services are trademarks of the International Business Machines Corporation, in the United States, other countries or both. Other company, product, or service names may be trademarks or service marks of others.</a:t>
            </a:r>
          </a:p>
        </p:txBody>
      </p:sp>
      <p:sp>
        <p:nvSpPr>
          <p:cNvPr id="8" name="TextBox 1"/>
          <p:cNvSpPr txBox="1">
            <a:spLocks noChangeArrowheads="1"/>
          </p:cNvSpPr>
          <p:nvPr/>
        </p:nvSpPr>
        <p:spPr bwMode="auto">
          <a:xfrm>
            <a:off x="80962" y="96882"/>
            <a:ext cx="9063038" cy="83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r>
              <a:rPr lang="en-US" sz="800" b="1" dirty="0" smtClean="0">
                <a:solidFill>
                  <a:srgbClr val="FFFFFF">
                    <a:lumMod val="75000"/>
                    <a:lumOff val="25000"/>
                  </a:srgbClr>
                </a:solidFill>
                <a:cs typeface="Arial" charset="0"/>
              </a:rPr>
              <a:t>Statement of Good Security Practices: </a:t>
            </a:r>
            <a:r>
              <a:rPr lang="en-US" sz="800" dirty="0" smtClean="0">
                <a:solidFill>
                  <a:srgbClr val="FFFFFF">
                    <a:lumMod val="75000"/>
                    <a:lumOff val="25000"/>
                  </a:srgbClr>
                </a:solidFill>
                <a:cs typeface="Arial" charset="0"/>
              </a:rPr>
              <a:t>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 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sp>
        <p:nvSpPr>
          <p:cNvPr id="13" name="Rectangle 15">
            <a:hlinkClick r:id="rId3"/>
          </p:cNvPr>
          <p:cNvSpPr>
            <a:spLocks noChangeArrowheads="1"/>
          </p:cNvSpPr>
          <p:nvPr userDrawn="1"/>
        </p:nvSpPr>
        <p:spPr bwMode="auto">
          <a:xfrm>
            <a:off x="179318" y="1252768"/>
            <a:ext cx="5843908" cy="1179093"/>
          </a:xfrm>
          <a:prstGeom prst="rect">
            <a:avLst/>
          </a:prstGeom>
          <a:noFill/>
          <a:ln>
            <a:noFill/>
          </a:ln>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marL="92063" indent="-92063" defTabSz="449202">
              <a:lnSpc>
                <a:spcPct val="107000"/>
              </a:lnSpc>
              <a:spcBef>
                <a:spcPts val="438"/>
              </a:spcBef>
              <a:buClr>
                <a:srgbClr val="7889FB"/>
              </a:buClr>
              <a:buSzPct val="100000"/>
              <a:buFont typeface="Wingdings" pitchFamily="2" charset="2"/>
              <a:buNone/>
              <a:tabLst>
                <a:tab pos="92063" algn="l"/>
                <a:tab pos="1006338" algn="l"/>
                <a:tab pos="1920615" algn="l"/>
                <a:tab pos="2834890" algn="l"/>
                <a:tab pos="3749166" algn="l"/>
                <a:tab pos="4663442" algn="l"/>
                <a:tab pos="5577717" algn="l"/>
                <a:tab pos="6491995" algn="l"/>
                <a:tab pos="7406271" algn="l"/>
                <a:tab pos="8320547" algn="l"/>
                <a:tab pos="9234823" algn="l"/>
                <a:tab pos="10149099" algn="l"/>
              </a:tabLst>
            </a:pPr>
            <a:r>
              <a:rPr lang="en-GB" sz="6600" b="1" dirty="0" smtClean="0">
                <a:solidFill>
                  <a:srgbClr val="00B2EF"/>
                </a:solidFill>
                <a:cs typeface="Arial" pitchFamily="34" charset="0"/>
              </a:rPr>
              <a:t>THANK YOU</a:t>
            </a:r>
            <a:endParaRPr lang="en-GB" sz="6600" b="1" dirty="0">
              <a:solidFill>
                <a:srgbClr val="00B2EF"/>
              </a:solidFill>
              <a:cs typeface="Arial" pitchFamily="34" charset="0"/>
            </a:endParaRPr>
          </a:p>
        </p:txBody>
      </p:sp>
      <p:sp>
        <p:nvSpPr>
          <p:cNvPr id="10" name="Rectangle 15">
            <a:hlinkClick r:id="rId3"/>
          </p:cNvPr>
          <p:cNvSpPr>
            <a:spLocks noChangeArrowheads="1"/>
          </p:cNvSpPr>
          <p:nvPr userDrawn="1"/>
        </p:nvSpPr>
        <p:spPr bwMode="auto">
          <a:xfrm>
            <a:off x="369818" y="2251239"/>
            <a:ext cx="4485912" cy="487494"/>
          </a:xfrm>
          <a:prstGeom prst="rect">
            <a:avLst/>
          </a:prstGeom>
          <a:noFill/>
          <a:ln>
            <a:noFill/>
          </a:ln>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marL="92063" indent="-92063" defTabSz="449202">
              <a:lnSpc>
                <a:spcPct val="107000"/>
              </a:lnSpc>
              <a:spcBef>
                <a:spcPts val="438"/>
              </a:spcBef>
              <a:buClr>
                <a:srgbClr val="7889FB"/>
              </a:buClr>
              <a:buSzPct val="100000"/>
              <a:buFont typeface="Wingdings" pitchFamily="2" charset="2"/>
              <a:buNone/>
              <a:tabLst>
                <a:tab pos="92063" algn="l"/>
                <a:tab pos="1006338" algn="l"/>
                <a:tab pos="1920615" algn="l"/>
                <a:tab pos="2834890" algn="l"/>
                <a:tab pos="3749166" algn="l"/>
                <a:tab pos="4663442" algn="l"/>
                <a:tab pos="5577717" algn="l"/>
                <a:tab pos="6491995" algn="l"/>
                <a:tab pos="7406271" algn="l"/>
                <a:tab pos="8320547" algn="l"/>
                <a:tab pos="9234823" algn="l"/>
                <a:tab pos="10149099" algn="l"/>
              </a:tabLst>
            </a:pPr>
            <a:r>
              <a:rPr lang="en-GB" sz="2400" dirty="0">
                <a:solidFill>
                  <a:srgbClr val="FFFFFF"/>
                </a:solidFill>
                <a:cs typeface="Arial" pitchFamily="34" charset="0"/>
              </a:rPr>
              <a:t>www.ibm.com/security</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1622" y="3372156"/>
            <a:ext cx="3204118" cy="860284"/>
          </a:xfrm>
          <a:prstGeom prst="rect">
            <a:avLst/>
          </a:prstGeom>
        </p:spPr>
      </p:pic>
      <p:pic>
        <p:nvPicPr>
          <p:cNvPr id="2" name="Picture 1"/>
          <p:cNvPicPr>
            <a:picLocks noChangeAspect="1"/>
          </p:cNvPicPr>
          <p:nvPr userDrawn="1"/>
        </p:nvPicPr>
        <p:blipFill rotWithShape="1">
          <a:blip r:embed="rId5">
            <a:lum bright="10000"/>
            <a:extLst>
              <a:ext uri="{28A0092B-C50C-407E-A947-70E740481C1C}">
                <a14:useLocalDpi xmlns:a14="http://schemas.microsoft.com/office/drawing/2010/main" val="0"/>
              </a:ext>
            </a:extLst>
          </a:blip>
          <a:srcRect b="6207"/>
          <a:stretch/>
        </p:blipFill>
        <p:spPr>
          <a:xfrm>
            <a:off x="6307667" y="1412897"/>
            <a:ext cx="2551006" cy="101390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2280180623"/>
      </p:ext>
    </p:extLst>
  </p:cSld>
  <p:clrMapOvr>
    <a:masterClrMapping/>
  </p:clrMapOvr>
  <p:timing>
    <p:tnLst>
      <p:par>
        <p:cTn xmlns:p14="http://schemas.microsoft.com/office/powerpoint/2010/mai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Legal Notices and Disclaimers">
    <p:spTree>
      <p:nvGrpSpPr>
        <p:cNvPr id="1" name=""/>
        <p:cNvGrpSpPr/>
        <p:nvPr/>
      </p:nvGrpSpPr>
      <p:grpSpPr>
        <a:xfrm>
          <a:off x="0" y="0"/>
          <a:ext cx="0" cy="0"/>
          <a:chOff x="0" y="0"/>
          <a:chExt cx="0" cy="0"/>
        </a:xfrm>
      </p:grpSpPr>
      <p:sp>
        <p:nvSpPr>
          <p:cNvPr id="9" name="TextBox 8"/>
          <p:cNvSpPr txBox="1"/>
          <p:nvPr userDrawn="1"/>
        </p:nvSpPr>
        <p:spPr>
          <a:xfrm>
            <a:off x="4703807" y="732605"/>
            <a:ext cx="4217775" cy="2117503"/>
          </a:xfrm>
          <a:prstGeom prst="rect">
            <a:avLst/>
          </a:prstGeom>
          <a:noFill/>
        </p:spPr>
        <p:txBody>
          <a:bodyPr wrap="square" lIns="91428" tIns="45714" rIns="91428" bIns="45714" rtlCol="0">
            <a:spAutoFit/>
          </a:bodyPr>
          <a:lstStyle/>
          <a:p>
            <a:pPr>
              <a:lnSpc>
                <a:spcPct val="95000"/>
              </a:lnSpc>
              <a:spcBef>
                <a:spcPts val="600"/>
              </a:spcBef>
            </a:pPr>
            <a:r>
              <a:rPr lang="en-US" sz="800" dirty="0" smtClean="0">
                <a:solidFill>
                  <a:srgbClr val="FFFFFF">
                    <a:lumMod val="75000"/>
                    <a:lumOff val="25000"/>
                  </a:srgbClr>
                </a:solidFill>
              </a:rPr>
              <a:t>Information concerning non-IBM products was obtained from the suppliers of those products, their published announcements or other publicly available sources. IBM has not tested those products in connection with this publication and cannot confirm the accuracy of performance, compatibility or any other claims related to non-IBM products. Questions on the capabilities of non-IBM products should be addressed to the suppliers of those products. IBM does not warrant the quality of any third-party products, or the ability of any such third-party products to interoperate with IBM’s products. IBM EXPRESSLY DISCLAIMS ALL WARRANTIES, EXPRESSED OR IMPLIED, INCLUDING BUT NOT LIMITED TO, THE IMPLIED WARRANTIES OF MERCHANTABILITY AND FITNESS FOR A PARTICULAR PURPOSE.</a:t>
            </a:r>
          </a:p>
          <a:p>
            <a:pPr>
              <a:lnSpc>
                <a:spcPct val="95000"/>
              </a:lnSpc>
              <a:spcBef>
                <a:spcPts val="600"/>
              </a:spcBef>
            </a:pPr>
            <a:r>
              <a:rPr lang="en-US" sz="800" dirty="0" smtClean="0">
                <a:solidFill>
                  <a:srgbClr val="FFFFFF">
                    <a:lumMod val="75000"/>
                    <a:lumOff val="25000"/>
                  </a:srgbClr>
                </a:solidFill>
              </a:rPr>
              <a:t>The provision of the information contained herein is not intended to, and does not, grant any right or license under any IBM patents, copyrights, trademarks or other intellectual property right.</a:t>
            </a:r>
          </a:p>
          <a:p>
            <a:pPr>
              <a:lnSpc>
                <a:spcPct val="95000"/>
              </a:lnSpc>
              <a:spcBef>
                <a:spcPts val="600"/>
              </a:spcBef>
            </a:pPr>
            <a:r>
              <a:rPr lang="en-US" sz="800" dirty="0" smtClean="0">
                <a:solidFill>
                  <a:srgbClr val="FFFFFF">
                    <a:lumMod val="75000"/>
                    <a:lumOff val="25000"/>
                  </a:srgbClr>
                </a:solidFill>
              </a:rPr>
              <a:t>Other company, product, or service names may be trademarks or service marks of others.  A current list of IBM trademarks is available at “Copyright and trademark information” www.ibm.com/legal/copytrade.shtml</a:t>
            </a:r>
            <a:endParaRPr lang="en-US" sz="800" dirty="0">
              <a:solidFill>
                <a:srgbClr val="FFFFFF">
                  <a:lumMod val="75000"/>
                  <a:lumOff val="25000"/>
                </a:srgbClr>
              </a:solidFill>
            </a:endParaRPr>
          </a:p>
        </p:txBody>
      </p:sp>
      <p:sp>
        <p:nvSpPr>
          <p:cNvPr id="11" name="TextBox 10"/>
          <p:cNvSpPr txBox="1"/>
          <p:nvPr userDrawn="1"/>
        </p:nvSpPr>
        <p:spPr>
          <a:xfrm>
            <a:off x="209809" y="732607"/>
            <a:ext cx="4217775" cy="4453527"/>
          </a:xfrm>
          <a:prstGeom prst="rect">
            <a:avLst/>
          </a:prstGeom>
          <a:noFill/>
        </p:spPr>
        <p:txBody>
          <a:bodyPr wrap="square" lIns="91428" tIns="45714" rIns="91428" bIns="45714" rtlCol="0">
            <a:spAutoFit/>
          </a:bodyPr>
          <a:lstStyle/>
          <a:p>
            <a:pPr>
              <a:lnSpc>
                <a:spcPct val="95000"/>
              </a:lnSpc>
              <a:spcBef>
                <a:spcPts val="600"/>
              </a:spcBef>
            </a:pPr>
            <a:r>
              <a:rPr lang="en-US" sz="800" dirty="0" smtClean="0">
                <a:solidFill>
                  <a:srgbClr val="FFFFFF">
                    <a:lumMod val="75000"/>
                    <a:lumOff val="25000"/>
                  </a:srgbClr>
                </a:solidFill>
              </a:rPr>
              <a:t>Copyright © 2015 by International Business Machines Corporation (IBM). No part of this document may be reproduced or transmitted in any form without written permission from IBM. </a:t>
            </a:r>
          </a:p>
          <a:p>
            <a:pPr>
              <a:lnSpc>
                <a:spcPct val="95000"/>
              </a:lnSpc>
              <a:spcBef>
                <a:spcPts val="600"/>
              </a:spcBef>
            </a:pPr>
            <a:r>
              <a:rPr lang="en-US" sz="800" dirty="0" smtClean="0">
                <a:solidFill>
                  <a:srgbClr val="FFFFFF">
                    <a:lumMod val="75000"/>
                    <a:lumOff val="25000"/>
                  </a:srgbClr>
                </a:solidFill>
              </a:rPr>
              <a:t>U.S. Government Users Restricted Rights – Use, duplication or disclosure restricted by GSA ADP Schedule Contract with IBM.</a:t>
            </a:r>
          </a:p>
          <a:p>
            <a:pPr>
              <a:lnSpc>
                <a:spcPct val="95000"/>
              </a:lnSpc>
              <a:spcBef>
                <a:spcPts val="600"/>
              </a:spcBef>
            </a:pPr>
            <a:r>
              <a:rPr lang="en-US" sz="800" dirty="0" smtClean="0">
                <a:solidFill>
                  <a:srgbClr val="FFFFFF">
                    <a:lumMod val="75000"/>
                    <a:lumOff val="25000"/>
                  </a:srgbClr>
                </a:solidFill>
              </a:rPr>
              <a:t>Information in these presentations (including information relating to products that have not yet been announced by IBM) has been reviewed for accuracy as of the date of initial publication and could include unintentional technical or typographical errors. IBM shall have no responsibility to update this information. THIS document is distributed "AS IS" without any warranty, either express or implied. In no event shall IBM be liable for any damage arising from the use of this information, including but not limited to, loss of data, business interruption, loss of profit or loss of opportunity. </a:t>
            </a:r>
            <a:br>
              <a:rPr lang="en-US" sz="800" dirty="0" smtClean="0">
                <a:solidFill>
                  <a:srgbClr val="FFFFFF">
                    <a:lumMod val="75000"/>
                    <a:lumOff val="25000"/>
                  </a:srgbClr>
                </a:solidFill>
              </a:rPr>
            </a:br>
            <a:r>
              <a:rPr lang="en-US" sz="800" dirty="0" smtClean="0">
                <a:solidFill>
                  <a:srgbClr val="FFFFFF">
                    <a:lumMod val="75000"/>
                    <a:lumOff val="25000"/>
                  </a:srgbClr>
                </a:solidFill>
              </a:rPr>
              <a:t/>
            </a:r>
            <a:br>
              <a:rPr lang="en-US" sz="800" dirty="0" smtClean="0">
                <a:solidFill>
                  <a:srgbClr val="FFFFFF">
                    <a:lumMod val="75000"/>
                    <a:lumOff val="25000"/>
                  </a:srgbClr>
                </a:solidFill>
              </a:rPr>
            </a:br>
            <a:r>
              <a:rPr lang="en-US" sz="800" dirty="0" smtClean="0">
                <a:solidFill>
                  <a:srgbClr val="FFFFFF">
                    <a:lumMod val="75000"/>
                    <a:lumOff val="25000"/>
                  </a:srgbClr>
                </a:solidFill>
              </a:rPr>
              <a:t>IBM products and services are warranted according to the terms and conditions of the agreements under which they are provided. </a:t>
            </a:r>
          </a:p>
          <a:p>
            <a:pPr>
              <a:lnSpc>
                <a:spcPct val="95000"/>
              </a:lnSpc>
              <a:spcBef>
                <a:spcPts val="600"/>
              </a:spcBef>
            </a:pPr>
            <a:r>
              <a:rPr lang="en-US" sz="800" dirty="0" smtClean="0">
                <a:solidFill>
                  <a:srgbClr val="FFFFFF">
                    <a:lumMod val="75000"/>
                    <a:lumOff val="25000"/>
                  </a:srgbClr>
                </a:solidFill>
              </a:rPr>
              <a:t>Any statements regarding IBM’s future direction, intent or product plans are subject to change or withdrawal without notice. Performance data contained herein was generally obtained in a controlled, isolated environments. Customer examples are presented as illustrations of how those customers have used IBM products and the results they may have achieved. Actual performance, cost, savings or other results in other operating environments may vary. References in this document to IBM products, programs, or services does not imply that IBM intends to make such products, programs or services available in all countries in which IBM operates or does business. </a:t>
            </a:r>
          </a:p>
          <a:p>
            <a:pPr>
              <a:lnSpc>
                <a:spcPct val="95000"/>
              </a:lnSpc>
              <a:spcBef>
                <a:spcPts val="600"/>
              </a:spcBef>
            </a:pPr>
            <a:r>
              <a:rPr lang="en-US" sz="800" dirty="0" smtClean="0">
                <a:solidFill>
                  <a:srgbClr val="FFFFFF">
                    <a:lumMod val="75000"/>
                    <a:lumOff val="25000"/>
                  </a:srgbClr>
                </a:solidFill>
              </a:rPr>
              <a:t>Workshops, sessions and associated materials may have been prepared by independent session speakers, and do not necessarily reflect the views of IBM. All materials and discussions are provided for informational purposes only, and are neither intended to, nor shall constitute legal or other guidance or advice to any individual participant or their specific situation. </a:t>
            </a:r>
          </a:p>
          <a:p>
            <a:pPr defTabSz="914276">
              <a:lnSpc>
                <a:spcPct val="95000"/>
              </a:lnSpc>
              <a:spcBef>
                <a:spcPts val="600"/>
              </a:spcBef>
              <a:defRPr/>
            </a:pPr>
            <a:r>
              <a:rPr lang="en-US" sz="800" dirty="0" smtClean="0">
                <a:solidFill>
                  <a:srgbClr val="FFFFFF">
                    <a:lumMod val="75000"/>
                    <a:lumOff val="25000"/>
                  </a:srgbClr>
                </a:solidFill>
              </a:rPr>
              <a:t>It is the customer’s responsibility to insure its own compliance with legal requirements and to obtain advice of competent legal counsel as to the identification and interpretation of any relevant laws and regulatory requirements that may affect the customer’s business and any actions the customer may need to take to comply with such laws. IBM does not provide legal advice or represent or warrant that its services or products will ensure that the customer is in compliance with any law.</a:t>
            </a:r>
          </a:p>
        </p:txBody>
      </p:sp>
      <p:sp>
        <p:nvSpPr>
          <p:cNvPr id="12" name="TextBox 11"/>
          <p:cNvSpPr txBox="1"/>
          <p:nvPr userDrawn="1"/>
        </p:nvSpPr>
        <p:spPr>
          <a:xfrm>
            <a:off x="181230" y="182880"/>
            <a:ext cx="8740348" cy="397032"/>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lvl1pPr eaLnBrk="1" hangingPunct="1">
              <a:lnSpc>
                <a:spcPct val="90000"/>
              </a:lnSpc>
              <a:defRPr sz="2200" kern="1300" spc="0" baseline="0">
                <a:solidFill>
                  <a:schemeClr val="bg2"/>
                </a:solidFill>
                <a:cs typeface="Arial" pitchFamily="34" charset="0"/>
              </a:defRPr>
            </a:lvl1pPr>
            <a:lvl2pPr eaLnBrk="1" hangingPunct="1">
              <a:lnSpc>
                <a:spcPct val="90000"/>
              </a:lnSpc>
              <a:defRPr sz="2200">
                <a:solidFill>
                  <a:srgbClr val="7889FB"/>
                </a:solidFill>
                <a:latin typeface="Arial" charset="0"/>
                <a:cs typeface="MS PGothic" charset="0"/>
              </a:defRPr>
            </a:lvl2pPr>
            <a:lvl3pPr eaLnBrk="1" hangingPunct="1">
              <a:lnSpc>
                <a:spcPct val="90000"/>
              </a:lnSpc>
              <a:defRPr sz="2200">
                <a:solidFill>
                  <a:srgbClr val="7889FB"/>
                </a:solidFill>
                <a:latin typeface="Arial" charset="0"/>
                <a:cs typeface="MS PGothic" charset="0"/>
              </a:defRPr>
            </a:lvl3pPr>
            <a:lvl4pPr eaLnBrk="1" hangingPunct="1">
              <a:lnSpc>
                <a:spcPct val="90000"/>
              </a:lnSpc>
              <a:defRPr sz="2200">
                <a:solidFill>
                  <a:srgbClr val="7889FB"/>
                </a:solidFill>
                <a:latin typeface="Arial" charset="0"/>
                <a:cs typeface="MS PGothic" charset="0"/>
              </a:defRPr>
            </a:lvl4pPr>
            <a:lvl5pPr eaLnBrk="1" hangingPunct="1">
              <a:lnSpc>
                <a:spcPct val="90000"/>
              </a:lnSpc>
              <a:defRPr sz="2200">
                <a:solidFill>
                  <a:srgbClr val="7889FB"/>
                </a:solidFill>
                <a:latin typeface="Arial" charset="0"/>
                <a:cs typeface="MS PGothic" charset="0"/>
              </a:defRPr>
            </a:lvl5pPr>
            <a:lvl6pPr marL="457200" fontAlgn="base">
              <a:lnSpc>
                <a:spcPct val="90000"/>
              </a:lnSpc>
              <a:spcBef>
                <a:spcPct val="0"/>
              </a:spcBef>
              <a:spcAft>
                <a:spcPct val="0"/>
              </a:spcAft>
              <a:defRPr sz="2200">
                <a:solidFill>
                  <a:schemeClr val="hlink"/>
                </a:solidFill>
                <a:latin typeface="Arial" charset="0"/>
                <a:ea typeface="ＭＳ Ｐゴシック" charset="0"/>
              </a:defRPr>
            </a:lvl6pPr>
            <a:lvl7pPr marL="914400" fontAlgn="base">
              <a:lnSpc>
                <a:spcPct val="90000"/>
              </a:lnSpc>
              <a:spcBef>
                <a:spcPct val="0"/>
              </a:spcBef>
              <a:spcAft>
                <a:spcPct val="0"/>
              </a:spcAft>
              <a:defRPr sz="2200">
                <a:solidFill>
                  <a:schemeClr val="hlink"/>
                </a:solidFill>
                <a:latin typeface="Arial" charset="0"/>
                <a:ea typeface="ＭＳ Ｐゴシック" charset="0"/>
              </a:defRPr>
            </a:lvl7pPr>
            <a:lvl8pPr marL="1371600" fontAlgn="base">
              <a:lnSpc>
                <a:spcPct val="90000"/>
              </a:lnSpc>
              <a:spcBef>
                <a:spcPct val="0"/>
              </a:spcBef>
              <a:spcAft>
                <a:spcPct val="0"/>
              </a:spcAft>
              <a:defRPr sz="2200">
                <a:solidFill>
                  <a:schemeClr val="hlink"/>
                </a:solidFill>
                <a:latin typeface="Arial" charset="0"/>
                <a:ea typeface="ＭＳ Ｐゴシック" charset="0"/>
              </a:defRPr>
            </a:lvl8pPr>
            <a:lvl9pPr marL="1828800" fontAlgn="base">
              <a:lnSpc>
                <a:spcPct val="90000"/>
              </a:lnSpc>
              <a:spcBef>
                <a:spcPct val="0"/>
              </a:spcBef>
              <a:spcAft>
                <a:spcPct val="0"/>
              </a:spcAft>
              <a:defRPr sz="2200">
                <a:solidFill>
                  <a:schemeClr val="hlink"/>
                </a:solidFill>
                <a:latin typeface="Arial" charset="0"/>
                <a:ea typeface="ＭＳ Ｐゴシック" charset="0"/>
              </a:defRPr>
            </a:lvl9pPr>
          </a:lstStyle>
          <a:p>
            <a:r>
              <a:rPr lang="en-US" dirty="0" smtClean="0">
                <a:solidFill>
                  <a:srgbClr val="00B2EF"/>
                </a:solidFill>
              </a:rPr>
              <a:t>Legal notices and disclaimers</a:t>
            </a:r>
          </a:p>
        </p:txBody>
      </p:sp>
    </p:spTree>
    <p:extLst>
      <p:ext uri="{BB962C8B-B14F-4D97-AF65-F5344CB8AC3E}">
        <p14:creationId xmlns:p14="http://schemas.microsoft.com/office/powerpoint/2010/main" val="1578287960"/>
      </p:ext>
    </p:extLst>
  </p:cSld>
  <p:clrMapOvr>
    <a:masterClrMapping/>
  </p:clrMapOvr>
  <p:timing>
    <p:tnLst>
      <p:par>
        <p:cTn xmlns:p14="http://schemas.microsoft.com/office/powerpoint/2010/mai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Blank ">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182563" y="5448915"/>
            <a:ext cx="366712" cy="153317"/>
          </a:xfrm>
          <a:prstGeom prst="rect">
            <a:avLst/>
          </a:prstGeom>
          <a:ln/>
        </p:spPr>
        <p:txBody>
          <a:bodyPr/>
          <a:lstStyle>
            <a:lvl1pPr>
              <a:defRPr/>
            </a:lvl1pPr>
          </a:lstStyle>
          <a:p>
            <a:fld id="{14DA3986-452B-44D1-B9E9-7B8FA574B8E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579539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474231"/>
            <a:ext cx="8686800" cy="53044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xfrm>
            <a:off x="182563" y="5448915"/>
            <a:ext cx="366712" cy="153317"/>
          </a:xfrm>
          <a:prstGeom prst="rect">
            <a:avLst/>
          </a:prstGeom>
          <a:ln/>
        </p:spPr>
        <p:txBody>
          <a:bodyPr/>
          <a:lstStyle>
            <a:lvl1pPr>
              <a:defRPr/>
            </a:lvl1pPr>
          </a:lstStyle>
          <a:p>
            <a:fld id="{F74D1396-1AE4-455A-8E4D-C52FCBF40FC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2529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3" name="Rectangle 2"/>
          <p:cNvSpPr/>
          <p:nvPr userDrawn="1"/>
        </p:nvSpPr>
        <p:spPr bwMode="auto">
          <a:xfrm>
            <a:off x="0" y="0"/>
            <a:ext cx="9144000" cy="5394962"/>
          </a:xfrm>
          <a:prstGeom prst="rect">
            <a:avLst/>
          </a:prstGeom>
          <a:solidFill>
            <a:srgbClr val="000000"/>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2" name="Title 1"/>
          <p:cNvSpPr>
            <a:spLocks noGrp="1"/>
          </p:cNvSpPr>
          <p:nvPr>
            <p:ph type="title"/>
          </p:nvPr>
        </p:nvSpPr>
        <p:spPr>
          <a:xfrm>
            <a:off x="182880" y="182880"/>
            <a:ext cx="8770620" cy="330860"/>
          </a:xfrm>
        </p:spPr>
        <p:txBody>
          <a:bodyPr/>
          <a:lstStyle>
            <a:lvl1pPr>
              <a:defRPr baseline="0">
                <a:solidFill>
                  <a:schemeClr val="tx2"/>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1892595" y="5443415"/>
            <a:ext cx="184731" cy="215444"/>
          </a:xfrm>
        </p:spPr>
        <p:txBody>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308701221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90501" y="1752923"/>
            <a:ext cx="8772524" cy="589906"/>
          </a:xfrm>
        </p:spPr>
        <p:txBody>
          <a:bodyPr anchor="ctr"/>
          <a:lstStyle>
            <a:lvl1pPr marL="0" indent="0">
              <a:lnSpc>
                <a:spcPct val="90000"/>
              </a:lnSpc>
              <a:spcBef>
                <a:spcPts val="0"/>
              </a:spcBef>
              <a:buFontTx/>
              <a:buNone/>
              <a:defRPr sz="4000" b="1" i="0" baseline="0">
                <a:solidFill>
                  <a:schemeClr val="bg2"/>
                </a:solidFill>
                <a:latin typeface="+mj-lt"/>
              </a:defRPr>
            </a:lvl1pPr>
          </a:lstStyle>
          <a:p>
            <a:pPr lvl="0"/>
            <a:r>
              <a:rPr lang="en-US" smtClean="0"/>
              <a:t>Click to edit Master text styles</a:t>
            </a:r>
          </a:p>
        </p:txBody>
      </p:sp>
      <p:sp>
        <p:nvSpPr>
          <p:cNvPr id="4" name="Rectangle 6"/>
          <p:cNvSpPr>
            <a:spLocks noChangeArrowheads="1"/>
          </p:cNvSpPr>
          <p:nvPr userDrawn="1"/>
        </p:nvSpPr>
        <p:spPr bwMode="black">
          <a:xfrm>
            <a:off x="171877" y="5423067"/>
            <a:ext cx="14283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spAutoFit/>
          </a:bodyPr>
          <a:lstStyle/>
          <a:p>
            <a:pPr algn="l"/>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2015 </a:t>
            </a:r>
            <a:r>
              <a:rPr lang="en-US" sz="800" dirty="0">
                <a:solidFill>
                  <a:srgbClr val="000000"/>
                </a:solidFill>
                <a:latin typeface="Arial" pitchFamily="34" charset="0"/>
                <a:cs typeface="Arial" pitchFamily="34" charset="0"/>
              </a:rPr>
              <a:t>IBM Corporation</a:t>
            </a:r>
          </a:p>
        </p:txBody>
      </p:sp>
      <p:sp>
        <p:nvSpPr>
          <p:cNvPr id="5" name="Footer Placeholder 4"/>
          <p:cNvSpPr>
            <a:spLocks noGrp="1"/>
          </p:cNvSpPr>
          <p:nvPr>
            <p:ph type="ftr" sz="quarter" idx="11"/>
          </p:nvPr>
        </p:nvSpPr>
        <p:spPr>
          <a:xfrm>
            <a:off x="1892595" y="5443415"/>
            <a:ext cx="184731" cy="215444"/>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66888652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 Subtitle and Descript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90500" y="1638623"/>
            <a:ext cx="8762999" cy="589906"/>
          </a:xfrm>
        </p:spPr>
        <p:txBody>
          <a:bodyPr anchor="b" anchorCtr="0"/>
          <a:lstStyle>
            <a:lvl1pPr marL="0" indent="0">
              <a:lnSpc>
                <a:spcPct val="90000"/>
              </a:lnSpc>
              <a:spcBef>
                <a:spcPts val="0"/>
              </a:spcBef>
              <a:buFontTx/>
              <a:buNone/>
              <a:defRPr sz="4000" b="1" i="0" baseline="0">
                <a:solidFill>
                  <a:schemeClr val="bg2"/>
                </a:solidFill>
                <a:latin typeface="+mj-lt"/>
              </a:defRPr>
            </a:lvl1pPr>
          </a:lstStyle>
          <a:p>
            <a:pPr lvl="0"/>
            <a:r>
              <a:rPr lang="en-US" smtClean="0"/>
              <a:t>Click to edit Master text styles</a:t>
            </a:r>
          </a:p>
        </p:txBody>
      </p:sp>
      <p:sp>
        <p:nvSpPr>
          <p:cNvPr id="5" name="Text Placeholder 4"/>
          <p:cNvSpPr>
            <a:spLocks noGrp="1"/>
          </p:cNvSpPr>
          <p:nvPr>
            <p:ph type="body" sz="quarter" idx="11"/>
          </p:nvPr>
        </p:nvSpPr>
        <p:spPr>
          <a:xfrm>
            <a:off x="190501" y="2171701"/>
            <a:ext cx="8762998" cy="609600"/>
          </a:xfrm>
        </p:spPr>
        <p:txBody>
          <a:bodyPr/>
          <a:lstStyle>
            <a:lvl1pPr marL="0" indent="0">
              <a:buFontTx/>
              <a:buNone/>
              <a:defRPr sz="1800" b="1" i="1">
                <a:solidFill>
                  <a:schemeClr val="tx1"/>
                </a:solidFill>
              </a:defRPr>
            </a:lvl1pPr>
            <a:lvl2pPr marL="276225" indent="0">
              <a:buFontTx/>
              <a:buNone/>
              <a:defRPr sz="1800" i="1">
                <a:solidFill>
                  <a:schemeClr val="bg1"/>
                </a:solidFill>
              </a:defRPr>
            </a:lvl2pPr>
            <a:lvl3pPr marL="492125" indent="0">
              <a:buFontTx/>
              <a:buNone/>
              <a:defRPr sz="1800" i="1">
                <a:solidFill>
                  <a:schemeClr val="bg1"/>
                </a:solidFill>
              </a:defRPr>
            </a:lvl3pPr>
            <a:lvl4pPr marL="1030287" indent="0">
              <a:buFontTx/>
              <a:buNone/>
              <a:defRPr sz="1800" i="1">
                <a:solidFill>
                  <a:schemeClr val="bg1"/>
                </a:solidFill>
              </a:defRPr>
            </a:lvl4pPr>
            <a:lvl5pPr marL="1376362" indent="0">
              <a:buFontTx/>
              <a:buNone/>
              <a:defRPr sz="1800" i="1">
                <a:solidFill>
                  <a:schemeClr val="bg1"/>
                </a:solidFill>
              </a:defRPr>
            </a:lvl5pPr>
          </a:lstStyle>
          <a:p>
            <a:pPr lvl="0"/>
            <a:r>
              <a:rPr lang="en-US" smtClean="0"/>
              <a:t>Click to edit Master text styles</a:t>
            </a:r>
          </a:p>
        </p:txBody>
      </p:sp>
      <p:sp>
        <p:nvSpPr>
          <p:cNvPr id="6" name="Rectangle 6"/>
          <p:cNvSpPr>
            <a:spLocks noChangeArrowheads="1"/>
          </p:cNvSpPr>
          <p:nvPr userDrawn="1"/>
        </p:nvSpPr>
        <p:spPr bwMode="black">
          <a:xfrm>
            <a:off x="171877" y="5423067"/>
            <a:ext cx="24311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spAutoFit/>
          </a:bodyPr>
          <a:lstStyle/>
          <a:p>
            <a:pPr algn="l"/>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2015 </a:t>
            </a:r>
            <a:r>
              <a:rPr lang="en-US" sz="800" dirty="0">
                <a:solidFill>
                  <a:srgbClr val="000000"/>
                </a:solidFill>
                <a:latin typeface="Arial" pitchFamily="34" charset="0"/>
                <a:cs typeface="Arial" pitchFamily="34" charset="0"/>
              </a:rPr>
              <a:t>IBM Corporation</a:t>
            </a:r>
          </a:p>
        </p:txBody>
      </p:sp>
      <p:sp>
        <p:nvSpPr>
          <p:cNvPr id="4" name="Footer Placeholder 3"/>
          <p:cNvSpPr>
            <a:spLocks noGrp="1"/>
          </p:cNvSpPr>
          <p:nvPr>
            <p:ph type="ftr" sz="quarter" idx="12"/>
          </p:nvPr>
        </p:nvSpPr>
        <p:spPr>
          <a:xfrm>
            <a:off x="1892595" y="5443415"/>
            <a:ext cx="184731" cy="215444"/>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12178017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estions or call to a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userDrawn="1"/>
        </p:nvSpPr>
        <p:spPr bwMode="black">
          <a:xfrm>
            <a:off x="171877" y="5423067"/>
            <a:ext cx="14283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spAutoFit/>
          </a:bodyPr>
          <a:lstStyle/>
          <a:p>
            <a:pPr algn="l"/>
            <a:r>
              <a:rPr lang="en-US" sz="800" dirty="0">
                <a:solidFill>
                  <a:srgbClr val="000000"/>
                </a:solidFill>
                <a:latin typeface="Arial" pitchFamily="34" charset="0"/>
                <a:cs typeface="Arial" pitchFamily="34" charset="0"/>
              </a:rPr>
              <a:t>© </a:t>
            </a:r>
            <a:r>
              <a:rPr lang="en-US" sz="800" dirty="0" smtClean="0">
                <a:solidFill>
                  <a:srgbClr val="000000"/>
                </a:solidFill>
                <a:latin typeface="Arial" pitchFamily="34" charset="0"/>
                <a:cs typeface="Arial" pitchFamily="34" charset="0"/>
              </a:rPr>
              <a:t>2015 </a:t>
            </a:r>
            <a:r>
              <a:rPr lang="en-US" sz="800" dirty="0">
                <a:solidFill>
                  <a:srgbClr val="000000"/>
                </a:solidFill>
                <a:latin typeface="Arial" pitchFamily="34" charset="0"/>
                <a:cs typeface="Arial" pitchFamily="34" charset="0"/>
              </a:rPr>
              <a:t>IBM Corporation</a:t>
            </a:r>
          </a:p>
        </p:txBody>
      </p:sp>
      <p:sp>
        <p:nvSpPr>
          <p:cNvPr id="5" name="Footer Placeholder 4"/>
          <p:cNvSpPr>
            <a:spLocks noGrp="1"/>
          </p:cNvSpPr>
          <p:nvPr>
            <p:ph type="ftr" sz="quarter" idx="11"/>
          </p:nvPr>
        </p:nvSpPr>
        <p:spPr>
          <a:xfrm>
            <a:off x="1892595" y="5443415"/>
            <a:ext cx="184731" cy="215444"/>
          </a:xfrm>
        </p:spPr>
        <p:txBody>
          <a:bodyPr/>
          <a:lstStyle>
            <a:lvl1pPr>
              <a:defRPr>
                <a:solidFill>
                  <a:schemeClr val="tx1"/>
                </a:solidFill>
              </a:defRPr>
            </a:lvl1pPr>
          </a:lstStyle>
          <a:p>
            <a:endParaRPr lang="en-US" dirty="0"/>
          </a:p>
        </p:txBody>
      </p:sp>
      <p:pic>
        <p:nvPicPr>
          <p:cNvPr id="6"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a:stretch/>
        </p:blipFill>
        <p:spPr bwMode="auto">
          <a:xfrm>
            <a:off x="0" y="1070446"/>
            <a:ext cx="9145586"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0"/>
          </p:nvPr>
        </p:nvSpPr>
        <p:spPr>
          <a:xfrm>
            <a:off x="190499" y="1204440"/>
            <a:ext cx="8772525" cy="589906"/>
          </a:xfrm>
        </p:spPr>
        <p:txBody>
          <a:bodyPr anchor="ctr"/>
          <a:lstStyle>
            <a:lvl1pPr marL="0" indent="0">
              <a:lnSpc>
                <a:spcPct val="90000"/>
              </a:lnSpc>
              <a:spcBef>
                <a:spcPts val="0"/>
              </a:spcBef>
              <a:buFontTx/>
              <a:buNone/>
              <a:defRPr sz="4000" b="1" i="0" baseline="0">
                <a:solidFill>
                  <a:schemeClr val="bg2"/>
                </a:solidFill>
                <a:latin typeface="+mj-lt"/>
              </a:defRPr>
            </a:lvl1pPr>
          </a:lstStyle>
          <a:p>
            <a:pPr lvl="0"/>
            <a:r>
              <a:rPr lang="en-US" smtClean="0"/>
              <a:t>Click to edit Master text styles</a:t>
            </a:r>
          </a:p>
        </p:txBody>
      </p:sp>
      <p:sp>
        <p:nvSpPr>
          <p:cNvPr id="7" name="Content Placeholder 6"/>
          <p:cNvSpPr>
            <a:spLocks noGrp="1"/>
          </p:cNvSpPr>
          <p:nvPr>
            <p:ph sz="quarter" idx="12"/>
          </p:nvPr>
        </p:nvSpPr>
        <p:spPr>
          <a:xfrm>
            <a:off x="304800" y="1889125"/>
            <a:ext cx="8658225" cy="2997200"/>
          </a:xfrm>
        </p:spPr>
        <p:txBody>
          <a:bodyPr/>
          <a:lstStyle>
            <a:lvl1pPr>
              <a:defRPr sz="20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302711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Mandatory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11"/>
          <p:cNvSpPr>
            <a:spLocks noChangeArrowheads="1"/>
          </p:cNvSpPr>
          <p:nvPr/>
        </p:nvSpPr>
        <p:spPr bwMode="auto">
          <a:xfrm>
            <a:off x="80962" y="4694218"/>
            <a:ext cx="90630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spcBef>
                <a:spcPct val="20000"/>
              </a:spcBef>
              <a:buClr>
                <a:srgbClr val="000000"/>
              </a:buClr>
            </a:pPr>
            <a:r>
              <a:rPr lang="en-US" sz="800" b="1" baseline="0" dirty="0">
                <a:solidFill>
                  <a:schemeClr val="tx1">
                    <a:lumMod val="75000"/>
                    <a:lumOff val="25000"/>
                  </a:schemeClr>
                </a:solidFill>
              </a:rPr>
              <a:t>© Copyright IBM Corporation </a:t>
            </a:r>
            <a:r>
              <a:rPr lang="en-US" sz="800" b="1" baseline="0" dirty="0" smtClean="0">
                <a:solidFill>
                  <a:schemeClr val="tx1">
                    <a:lumMod val="75000"/>
                    <a:lumOff val="25000"/>
                  </a:schemeClr>
                </a:solidFill>
              </a:rPr>
              <a:t>2015.  </a:t>
            </a:r>
            <a:r>
              <a:rPr lang="en-US" sz="800" b="1" baseline="0" dirty="0">
                <a:solidFill>
                  <a:schemeClr val="tx1">
                    <a:lumMod val="75000"/>
                    <a:lumOff val="25000"/>
                  </a:schemeClr>
                </a:solidFill>
              </a:rPr>
              <a:t>All rights reserved. </a:t>
            </a:r>
            <a:r>
              <a:rPr lang="en-US" sz="800" baseline="0" dirty="0">
                <a:solidFill>
                  <a:schemeClr val="tx1">
                    <a:lumMod val="75000"/>
                    <a:lumOff val="25000"/>
                  </a:schemeClr>
                </a:solidFill>
              </a:rPr>
              <a:t>The information contained in these materials is provided for informational purposes only, and is provided AS IS without warranty of any kind, express or implied.  IBM shall not be responsible for any damages arising out of the use of, or otherwise related to, these materials.  Nothing contained in these materials is intended to, nor shall have the effect of, creating any warranties or representations from IBM or its suppliers or licensors, or altering the terms and conditions of the applicable license agreement  governing the use of IBM software. References in these materials to IBM products, programs, or services do not imply that they will be available in all countries in which IBM operates.  Product release dates </a:t>
            </a:r>
            <a:r>
              <a:rPr lang="en-US" sz="800" baseline="0" dirty="0" smtClean="0">
                <a:solidFill>
                  <a:schemeClr val="tx1">
                    <a:lumMod val="75000"/>
                    <a:lumOff val="25000"/>
                  </a:schemeClr>
                </a:solidFill>
              </a:rPr>
              <a:t>and / or </a:t>
            </a:r>
            <a:r>
              <a:rPr lang="en-US" sz="800" baseline="0" dirty="0">
                <a:solidFill>
                  <a:schemeClr val="tx1">
                    <a:lumMod val="75000"/>
                    <a:lumOff val="25000"/>
                  </a:schemeClr>
                </a:solidFill>
              </a:rPr>
              <a:t>capabilities referenced in these materials may change at any time at IBM’s sole discretion based on market opportunities or other factors, and are not intended to be a commitment to future </a:t>
            </a:r>
            <a:r>
              <a:rPr lang="en-US" sz="800" baseline="0" dirty="0" smtClean="0">
                <a:solidFill>
                  <a:schemeClr val="tx1">
                    <a:lumMod val="75000"/>
                    <a:lumOff val="25000"/>
                  </a:schemeClr>
                </a:solidFill>
              </a:rPr>
              <a:t>product </a:t>
            </a:r>
            <a:r>
              <a:rPr lang="en-US" sz="800" baseline="0" dirty="0">
                <a:solidFill>
                  <a:schemeClr val="tx1">
                    <a:lumMod val="75000"/>
                    <a:lumOff val="25000"/>
                  </a:schemeClr>
                </a:solidFill>
              </a:rPr>
              <a:t>or feature availability in any way.  IBM, the IBM logo, and other IBM products and services are trademarks of the International Business Machines Corporation, in the United States, other countries or both. Other company, product, or service names may be trademarks or service marks of others.</a:t>
            </a:r>
          </a:p>
        </p:txBody>
      </p:sp>
      <p:sp>
        <p:nvSpPr>
          <p:cNvPr id="8" name="TextBox 1"/>
          <p:cNvSpPr txBox="1">
            <a:spLocks noChangeArrowheads="1"/>
          </p:cNvSpPr>
          <p:nvPr/>
        </p:nvSpPr>
        <p:spPr bwMode="auto">
          <a:xfrm>
            <a:off x="80962" y="96880"/>
            <a:ext cx="9063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r>
              <a:rPr lang="en-US" sz="800" b="1" baseline="0" dirty="0" smtClean="0">
                <a:solidFill>
                  <a:schemeClr val="tx1">
                    <a:lumMod val="75000"/>
                    <a:lumOff val="25000"/>
                  </a:schemeClr>
                </a:solidFill>
                <a:cs typeface="Arial" charset="0"/>
              </a:rPr>
              <a:t>Statement of Good Security Practices: </a:t>
            </a:r>
            <a:r>
              <a:rPr lang="en-US" sz="800" baseline="0" dirty="0" smtClean="0">
                <a:solidFill>
                  <a:schemeClr val="tx1">
                    <a:lumMod val="75000"/>
                    <a:lumOff val="25000"/>
                  </a:schemeClr>
                </a:solidFill>
                <a:cs typeface="Arial" charset="0"/>
              </a:rPr>
              <a:t>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 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sp>
        <p:nvSpPr>
          <p:cNvPr id="13" name="Rectangle 15">
            <a:hlinkClick r:id="rId3"/>
          </p:cNvPr>
          <p:cNvSpPr>
            <a:spLocks noChangeArrowheads="1"/>
          </p:cNvSpPr>
          <p:nvPr userDrawn="1"/>
        </p:nvSpPr>
        <p:spPr bwMode="auto">
          <a:xfrm>
            <a:off x="179318" y="1252765"/>
            <a:ext cx="5843908" cy="1100045"/>
          </a:xfrm>
          <a:prstGeom prst="rect">
            <a:avLst/>
          </a:prstGeom>
          <a:noFill/>
          <a:ln>
            <a:noFill/>
          </a:ln>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92075" indent="-92075" algn="l" defTabSz="449263">
              <a:lnSpc>
                <a:spcPct val="107000"/>
              </a:lnSpc>
              <a:spcBef>
                <a:spcPts val="438"/>
              </a:spcBef>
              <a:buClr>
                <a:srgbClr val="7889FB"/>
              </a:buClr>
              <a:buSzPct val="100000"/>
              <a:buFont typeface="Wingdings" pitchFamily="2" charset="2"/>
              <a:buNone/>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pPr>
            <a:r>
              <a:rPr lang="en-GB" sz="6600" b="1" baseline="0" dirty="0" smtClean="0">
                <a:solidFill>
                  <a:schemeClr val="bg2"/>
                </a:solidFill>
                <a:latin typeface="Arial" pitchFamily="34" charset="0"/>
                <a:cs typeface="Arial" pitchFamily="34" charset="0"/>
              </a:rPr>
              <a:t>THANK YOU</a:t>
            </a:r>
            <a:endParaRPr lang="en-GB" sz="6600" b="1" baseline="0" dirty="0">
              <a:solidFill>
                <a:schemeClr val="bg2"/>
              </a:solidFill>
              <a:latin typeface="Arial" pitchFamily="34" charset="0"/>
              <a:cs typeface="Arial" pitchFamily="34" charset="0"/>
            </a:endParaRPr>
          </a:p>
        </p:txBody>
      </p:sp>
      <p:sp>
        <p:nvSpPr>
          <p:cNvPr id="10" name="Rectangle 15">
            <a:hlinkClick r:id="rId3"/>
          </p:cNvPr>
          <p:cNvSpPr>
            <a:spLocks noChangeArrowheads="1"/>
          </p:cNvSpPr>
          <p:nvPr userDrawn="1"/>
        </p:nvSpPr>
        <p:spPr bwMode="auto">
          <a:xfrm>
            <a:off x="369818" y="2251237"/>
            <a:ext cx="4485912" cy="458780"/>
          </a:xfrm>
          <a:prstGeom prst="rect">
            <a:avLst/>
          </a:prstGeom>
          <a:noFill/>
          <a:ln>
            <a:noFill/>
          </a:ln>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92075" indent="-92075" algn="l" defTabSz="449263">
              <a:lnSpc>
                <a:spcPct val="107000"/>
              </a:lnSpc>
              <a:spcBef>
                <a:spcPts val="438"/>
              </a:spcBef>
              <a:buClr>
                <a:srgbClr val="7889FB"/>
              </a:buClr>
              <a:buSzPct val="100000"/>
              <a:buFont typeface="Wingdings" pitchFamily="2" charset="2"/>
              <a:buNone/>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pPr>
            <a:r>
              <a:rPr lang="en-GB" sz="2400" b="0" baseline="0" dirty="0">
                <a:solidFill>
                  <a:schemeClr val="tx1"/>
                </a:solidFill>
                <a:latin typeface="Arial" pitchFamily="34" charset="0"/>
                <a:cs typeface="Arial" pitchFamily="34" charset="0"/>
              </a:rPr>
              <a:t>www.ibm.com/security</a:t>
            </a:r>
          </a:p>
        </p:txBody>
      </p:sp>
    </p:spTree>
    <p:extLst>
      <p:ext uri="{BB962C8B-B14F-4D97-AF65-F5344CB8AC3E}">
        <p14:creationId xmlns:p14="http://schemas.microsoft.com/office/powerpoint/2010/main" val="620190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egal Notices and Disclaim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userDrawn="1"/>
        </p:nvSpPr>
        <p:spPr>
          <a:xfrm>
            <a:off x="4703803" y="732605"/>
            <a:ext cx="4217775" cy="2117503"/>
          </a:xfrm>
          <a:prstGeom prst="rect">
            <a:avLst/>
          </a:prstGeom>
          <a:noFill/>
        </p:spPr>
        <p:txBody>
          <a:bodyPr wrap="square" rtlCol="0">
            <a:spAutoFit/>
          </a:bodyPr>
          <a:lstStyle/>
          <a:p>
            <a:pPr marL="0" lvl="0" indent="0">
              <a:lnSpc>
                <a:spcPct val="95000"/>
              </a:lnSpc>
              <a:spcBef>
                <a:spcPts val="600"/>
              </a:spcBef>
              <a:buNone/>
            </a:pPr>
            <a:r>
              <a:rPr lang="en-US" sz="800" kern="1200" baseline="0" dirty="0" smtClean="0">
                <a:solidFill>
                  <a:schemeClr val="tx1">
                    <a:lumMod val="75000"/>
                    <a:lumOff val="25000"/>
                  </a:schemeClr>
                </a:solidFill>
                <a:latin typeface="Arial" pitchFamily="34" charset="0"/>
                <a:ea typeface="ＭＳ Ｐゴシック" pitchFamily="34" charset="-128"/>
                <a:cs typeface="+mn-cs"/>
              </a:rPr>
              <a:t>Information concerning non-IBM products was obtained from the suppliers of those products, their published announcements or other publicly available sources. IBM has not tested those products in connection with this publication and cannot confirm the accuracy of performance, compatibility or any other claims related to non-IBM products. Questions on the capabilities of non-IBM products should be addressed to the suppliers of those products. IBM does not warrant the quality of any third-party products, or the ability of any such third-party products to interoperate with IBM’s products. IBM EXPRESSLY DISCLAIMS ALL WARRANTIES, EXPRESSED OR IMPLIED, INCLUDING BUT NOT LIMITED TO, THE IMPLIED WARRANTIES OF MERCHANTABILITY AND FITNESS FOR A PARTICULAR PURPOSE.</a:t>
            </a:r>
          </a:p>
          <a:p>
            <a:pPr marL="0" lvl="0" indent="0">
              <a:lnSpc>
                <a:spcPct val="95000"/>
              </a:lnSpc>
              <a:spcBef>
                <a:spcPts val="600"/>
              </a:spcBef>
              <a:buNone/>
            </a:pPr>
            <a:r>
              <a:rPr lang="en-US" sz="800" kern="1200" baseline="0" dirty="0" smtClean="0">
                <a:solidFill>
                  <a:schemeClr val="tx1">
                    <a:lumMod val="75000"/>
                    <a:lumOff val="25000"/>
                  </a:schemeClr>
                </a:solidFill>
                <a:latin typeface="Arial" pitchFamily="34" charset="0"/>
                <a:ea typeface="ＭＳ Ｐゴシック" pitchFamily="34" charset="-128"/>
                <a:cs typeface="+mn-cs"/>
              </a:rPr>
              <a:t>The provision of the information contained herein is not intended to, and does not, grant any right or license under any IBM patents, copyrights, trademarks or other intellectual property right.</a:t>
            </a:r>
          </a:p>
          <a:p>
            <a:pPr marL="0" lvl="0" indent="0">
              <a:lnSpc>
                <a:spcPct val="95000"/>
              </a:lnSpc>
              <a:spcBef>
                <a:spcPts val="600"/>
              </a:spcBef>
              <a:buNone/>
            </a:pPr>
            <a:r>
              <a:rPr lang="en-US" sz="800" kern="1200" baseline="0" dirty="0" smtClean="0">
                <a:solidFill>
                  <a:schemeClr val="tx1">
                    <a:lumMod val="75000"/>
                    <a:lumOff val="25000"/>
                  </a:schemeClr>
                </a:solidFill>
                <a:latin typeface="Arial" pitchFamily="34" charset="0"/>
                <a:ea typeface="ＭＳ Ｐゴシック" pitchFamily="34" charset="-128"/>
                <a:cs typeface="+mn-cs"/>
              </a:rPr>
              <a:t>Other company, product, or service names may be trademarks or service marks of others.  A current list of IBM trademarks is available at “Copyright and trademark information” www.ibm.com/legal/copytrade.shtml</a:t>
            </a:r>
            <a:endParaRPr lang="en-US" sz="800" kern="1200" baseline="0" dirty="0">
              <a:solidFill>
                <a:schemeClr val="tx1">
                  <a:lumMod val="75000"/>
                  <a:lumOff val="25000"/>
                </a:schemeClr>
              </a:solidFill>
              <a:latin typeface="Arial" pitchFamily="34" charset="0"/>
              <a:ea typeface="ＭＳ Ｐゴシック" pitchFamily="34" charset="-128"/>
              <a:cs typeface="+mn-cs"/>
            </a:endParaRPr>
          </a:p>
        </p:txBody>
      </p:sp>
      <p:sp>
        <p:nvSpPr>
          <p:cNvPr id="11" name="TextBox 10"/>
          <p:cNvSpPr txBox="1"/>
          <p:nvPr userDrawn="1"/>
        </p:nvSpPr>
        <p:spPr>
          <a:xfrm>
            <a:off x="209805" y="732605"/>
            <a:ext cx="4217775" cy="4453527"/>
          </a:xfrm>
          <a:prstGeom prst="rect">
            <a:avLst/>
          </a:prstGeom>
          <a:noFill/>
        </p:spPr>
        <p:txBody>
          <a:bodyPr wrap="square" rtlCol="0">
            <a:spAutoFit/>
          </a:bodyPr>
          <a:lstStyle/>
          <a:p>
            <a:pPr marL="0" indent="0">
              <a:lnSpc>
                <a:spcPct val="95000"/>
              </a:lnSpc>
              <a:spcBef>
                <a:spcPts val="600"/>
              </a:spcBef>
              <a:buNone/>
            </a:pPr>
            <a:r>
              <a:rPr lang="en-US" sz="800" kern="1200" baseline="0" dirty="0" smtClean="0">
                <a:solidFill>
                  <a:schemeClr val="tx1">
                    <a:lumMod val="75000"/>
                    <a:lumOff val="25000"/>
                  </a:schemeClr>
                </a:solidFill>
                <a:latin typeface="Arial" pitchFamily="34" charset="0"/>
                <a:ea typeface="ＭＳ Ｐゴシック" pitchFamily="34" charset="-128"/>
                <a:cs typeface="+mn-cs"/>
              </a:rPr>
              <a:t>Copyright © 2015 by International Business Machines Corporation (IBM). No part of this document may be reproduced or transmitted in any form without written permission from IBM. </a:t>
            </a:r>
          </a:p>
          <a:p>
            <a:pPr marL="0" indent="0">
              <a:lnSpc>
                <a:spcPct val="95000"/>
              </a:lnSpc>
              <a:spcBef>
                <a:spcPts val="600"/>
              </a:spcBef>
              <a:buNone/>
            </a:pPr>
            <a:r>
              <a:rPr lang="en-US" sz="800" kern="1200" baseline="0" dirty="0" smtClean="0">
                <a:solidFill>
                  <a:schemeClr val="tx1">
                    <a:lumMod val="75000"/>
                    <a:lumOff val="25000"/>
                  </a:schemeClr>
                </a:solidFill>
                <a:latin typeface="Arial" pitchFamily="34" charset="0"/>
                <a:ea typeface="ＭＳ Ｐゴシック" pitchFamily="34" charset="-128"/>
                <a:cs typeface="+mn-cs"/>
              </a:rPr>
              <a:t>U.S. Government Users Restricted Rights – Use, duplication or disclosure restricted by GSA ADP Schedule Contract with IBM.</a:t>
            </a:r>
          </a:p>
          <a:p>
            <a:pPr marL="0" indent="0">
              <a:lnSpc>
                <a:spcPct val="95000"/>
              </a:lnSpc>
              <a:spcBef>
                <a:spcPts val="600"/>
              </a:spcBef>
              <a:buNone/>
            </a:pPr>
            <a:r>
              <a:rPr lang="en-US" sz="800" kern="1200" baseline="0" dirty="0" smtClean="0">
                <a:solidFill>
                  <a:schemeClr val="tx1">
                    <a:lumMod val="75000"/>
                    <a:lumOff val="25000"/>
                  </a:schemeClr>
                </a:solidFill>
                <a:latin typeface="Arial" pitchFamily="34" charset="0"/>
                <a:ea typeface="ＭＳ Ｐゴシック" pitchFamily="34" charset="-128"/>
                <a:cs typeface="+mn-cs"/>
              </a:rPr>
              <a:t>Information in these presentations (including information relating to products that have not yet been announced by IBM) has been reviewed for accuracy as of the date of initial publication and could include unintentional technical or typographical errors. IBM shall have no responsibility to update this information. THIS document is distributed "AS IS" without any warranty, either express or implied. In no event shall IBM be liable for any damage arising from the use of this information, including but not limited to, loss of data, business interruption, loss of profit or loss of opportunity. </a:t>
            </a:r>
            <a:br>
              <a:rPr lang="en-US" sz="800" kern="1200" baseline="0" dirty="0" smtClean="0">
                <a:solidFill>
                  <a:schemeClr val="tx1">
                    <a:lumMod val="75000"/>
                    <a:lumOff val="25000"/>
                  </a:schemeClr>
                </a:solidFill>
                <a:latin typeface="Arial" pitchFamily="34" charset="0"/>
                <a:ea typeface="ＭＳ Ｐゴシック" pitchFamily="34" charset="-128"/>
                <a:cs typeface="+mn-cs"/>
              </a:rPr>
            </a:br>
            <a:r>
              <a:rPr lang="en-US" sz="800" kern="1200" baseline="0" dirty="0" smtClean="0">
                <a:solidFill>
                  <a:schemeClr val="tx1">
                    <a:lumMod val="75000"/>
                    <a:lumOff val="25000"/>
                  </a:schemeClr>
                </a:solidFill>
                <a:latin typeface="Arial" pitchFamily="34" charset="0"/>
                <a:ea typeface="ＭＳ Ｐゴシック" pitchFamily="34" charset="-128"/>
                <a:cs typeface="+mn-cs"/>
              </a:rPr>
              <a:t/>
            </a:r>
            <a:br>
              <a:rPr lang="en-US" sz="800" kern="1200" baseline="0" dirty="0" smtClean="0">
                <a:solidFill>
                  <a:schemeClr val="tx1">
                    <a:lumMod val="75000"/>
                    <a:lumOff val="25000"/>
                  </a:schemeClr>
                </a:solidFill>
                <a:latin typeface="Arial" pitchFamily="34" charset="0"/>
                <a:ea typeface="ＭＳ Ｐゴシック" pitchFamily="34" charset="-128"/>
                <a:cs typeface="+mn-cs"/>
              </a:rPr>
            </a:br>
            <a:r>
              <a:rPr lang="en-US" sz="800" kern="1200" baseline="0" dirty="0" smtClean="0">
                <a:solidFill>
                  <a:schemeClr val="tx1">
                    <a:lumMod val="75000"/>
                    <a:lumOff val="25000"/>
                  </a:schemeClr>
                </a:solidFill>
                <a:latin typeface="Arial" pitchFamily="34" charset="0"/>
                <a:ea typeface="ＭＳ Ｐゴシック" pitchFamily="34" charset="-128"/>
                <a:cs typeface="+mn-cs"/>
              </a:rPr>
              <a:t>IBM products and services are warranted according to the terms and conditions of the agreements under which they are provided. </a:t>
            </a:r>
          </a:p>
          <a:p>
            <a:pPr marL="0" indent="0">
              <a:lnSpc>
                <a:spcPct val="95000"/>
              </a:lnSpc>
              <a:spcBef>
                <a:spcPts val="600"/>
              </a:spcBef>
              <a:buNone/>
            </a:pPr>
            <a:r>
              <a:rPr lang="en-US" sz="800" kern="1200" baseline="0" dirty="0" smtClean="0">
                <a:solidFill>
                  <a:schemeClr val="tx1">
                    <a:lumMod val="75000"/>
                    <a:lumOff val="25000"/>
                  </a:schemeClr>
                </a:solidFill>
                <a:latin typeface="Arial" pitchFamily="34" charset="0"/>
                <a:ea typeface="ＭＳ Ｐゴシック" pitchFamily="34" charset="-128"/>
                <a:cs typeface="+mn-cs"/>
              </a:rPr>
              <a:t>Any statements regarding IBM’s future direction, intent or product plans are subject to change or withdrawal without notice. Performance data contained herein was generally obtained in a controlled, isolated environments. Customer examples are presented as illustrations of how those customers have used IBM products and the results they may have achieved. Actual performance, cost, savings or other results in other operating environments may vary. References in this document to IBM products, programs, or services does not imply that IBM intends to make such products, programs or services available in all countries in which IBM operates or does business. </a:t>
            </a:r>
          </a:p>
          <a:p>
            <a:pPr marL="0" indent="0">
              <a:lnSpc>
                <a:spcPct val="95000"/>
              </a:lnSpc>
              <a:spcBef>
                <a:spcPts val="600"/>
              </a:spcBef>
              <a:buNone/>
            </a:pPr>
            <a:r>
              <a:rPr lang="en-US" sz="800" kern="1200" baseline="0" dirty="0" smtClean="0">
                <a:solidFill>
                  <a:schemeClr val="tx1">
                    <a:lumMod val="75000"/>
                    <a:lumOff val="25000"/>
                  </a:schemeClr>
                </a:solidFill>
                <a:latin typeface="Arial" pitchFamily="34" charset="0"/>
                <a:ea typeface="ＭＳ Ｐゴシック" pitchFamily="34" charset="-128"/>
                <a:cs typeface="+mn-cs"/>
              </a:rPr>
              <a:t>Workshops, sessions and associated materials may have been prepared by independent session speakers, and do not necessarily reflect the views of IBM. All materials and discussions are provided for informational purposes only, and are neither intended to, nor shall constitute legal or other guidance or advice to any individual participant or their specific situation. </a:t>
            </a:r>
          </a:p>
          <a:p>
            <a:pPr marL="0" marR="0" lvl="0" indent="0" algn="l" defTabSz="914400" rtl="0" eaLnBrk="1" fontAlgn="base" latinLnBrk="0" hangingPunct="1">
              <a:lnSpc>
                <a:spcPct val="95000"/>
              </a:lnSpc>
              <a:spcBef>
                <a:spcPts val="600"/>
              </a:spcBef>
              <a:spcAft>
                <a:spcPct val="0"/>
              </a:spcAft>
              <a:buClrTx/>
              <a:buSzTx/>
              <a:buFontTx/>
              <a:buNone/>
              <a:tabLst/>
              <a:defRPr/>
            </a:pPr>
            <a:r>
              <a:rPr lang="en-US" sz="800" kern="1200" baseline="0" dirty="0" smtClean="0">
                <a:solidFill>
                  <a:schemeClr val="tx1">
                    <a:lumMod val="75000"/>
                    <a:lumOff val="25000"/>
                  </a:schemeClr>
                </a:solidFill>
                <a:latin typeface="Arial" pitchFamily="34" charset="0"/>
                <a:ea typeface="ＭＳ Ｐゴシック" pitchFamily="34" charset="-128"/>
                <a:cs typeface="+mn-cs"/>
              </a:rPr>
              <a:t>It is the customer’s responsibility to insure its own compliance with legal requirements and to obtain advice of competent legal counsel as to the identification and interpretation of any relevant laws and regulatory requirements that may affect the customer’s business and any actions the customer may need to take to comply with such laws. IBM does not provide legal advice or represent or warrant that its services or products will ensure that the customer is in compliance with any law.</a:t>
            </a:r>
          </a:p>
        </p:txBody>
      </p:sp>
      <p:sp>
        <p:nvSpPr>
          <p:cNvPr id="12" name="TextBox 11"/>
          <p:cNvSpPr txBox="1"/>
          <p:nvPr userDrawn="1"/>
        </p:nvSpPr>
        <p:spPr>
          <a:xfrm>
            <a:off x="181230" y="182880"/>
            <a:ext cx="8740348" cy="397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lnSpc>
                <a:spcPct val="90000"/>
              </a:lnSpc>
              <a:defRPr sz="2200" kern="1300" spc="0" baseline="0">
                <a:solidFill>
                  <a:schemeClr val="bg2"/>
                </a:solidFill>
                <a:cs typeface="Arial" pitchFamily="34" charset="0"/>
              </a:defRPr>
            </a:lvl1pPr>
            <a:lvl2pPr eaLnBrk="1" hangingPunct="1">
              <a:lnSpc>
                <a:spcPct val="90000"/>
              </a:lnSpc>
              <a:defRPr sz="2200">
                <a:solidFill>
                  <a:srgbClr val="7889FB"/>
                </a:solidFill>
                <a:latin typeface="Arial" charset="0"/>
                <a:cs typeface="MS PGothic" charset="0"/>
              </a:defRPr>
            </a:lvl2pPr>
            <a:lvl3pPr eaLnBrk="1" hangingPunct="1">
              <a:lnSpc>
                <a:spcPct val="90000"/>
              </a:lnSpc>
              <a:defRPr sz="2200">
                <a:solidFill>
                  <a:srgbClr val="7889FB"/>
                </a:solidFill>
                <a:latin typeface="Arial" charset="0"/>
                <a:cs typeface="MS PGothic" charset="0"/>
              </a:defRPr>
            </a:lvl3pPr>
            <a:lvl4pPr eaLnBrk="1" hangingPunct="1">
              <a:lnSpc>
                <a:spcPct val="90000"/>
              </a:lnSpc>
              <a:defRPr sz="2200">
                <a:solidFill>
                  <a:srgbClr val="7889FB"/>
                </a:solidFill>
                <a:latin typeface="Arial" charset="0"/>
                <a:cs typeface="MS PGothic" charset="0"/>
              </a:defRPr>
            </a:lvl4pPr>
            <a:lvl5pPr eaLnBrk="1" hangingPunct="1">
              <a:lnSpc>
                <a:spcPct val="90000"/>
              </a:lnSpc>
              <a:defRPr sz="2200">
                <a:solidFill>
                  <a:srgbClr val="7889FB"/>
                </a:solidFill>
                <a:latin typeface="Arial" charset="0"/>
                <a:cs typeface="MS PGothic" charset="0"/>
              </a:defRPr>
            </a:lvl5pPr>
            <a:lvl6pPr marL="457200" fontAlgn="base">
              <a:lnSpc>
                <a:spcPct val="90000"/>
              </a:lnSpc>
              <a:spcBef>
                <a:spcPct val="0"/>
              </a:spcBef>
              <a:spcAft>
                <a:spcPct val="0"/>
              </a:spcAft>
              <a:defRPr sz="2200">
                <a:solidFill>
                  <a:schemeClr val="hlink"/>
                </a:solidFill>
                <a:latin typeface="Arial" charset="0"/>
                <a:ea typeface="ＭＳ Ｐゴシック" charset="0"/>
              </a:defRPr>
            </a:lvl6pPr>
            <a:lvl7pPr marL="914400" fontAlgn="base">
              <a:lnSpc>
                <a:spcPct val="90000"/>
              </a:lnSpc>
              <a:spcBef>
                <a:spcPct val="0"/>
              </a:spcBef>
              <a:spcAft>
                <a:spcPct val="0"/>
              </a:spcAft>
              <a:defRPr sz="2200">
                <a:solidFill>
                  <a:schemeClr val="hlink"/>
                </a:solidFill>
                <a:latin typeface="Arial" charset="0"/>
                <a:ea typeface="ＭＳ Ｐゴシック" charset="0"/>
              </a:defRPr>
            </a:lvl7pPr>
            <a:lvl8pPr marL="1371600" fontAlgn="base">
              <a:lnSpc>
                <a:spcPct val="90000"/>
              </a:lnSpc>
              <a:spcBef>
                <a:spcPct val="0"/>
              </a:spcBef>
              <a:spcAft>
                <a:spcPct val="0"/>
              </a:spcAft>
              <a:defRPr sz="2200">
                <a:solidFill>
                  <a:schemeClr val="hlink"/>
                </a:solidFill>
                <a:latin typeface="Arial" charset="0"/>
                <a:ea typeface="ＭＳ Ｐゴシック" charset="0"/>
              </a:defRPr>
            </a:lvl8pPr>
            <a:lvl9pPr marL="1828800" fontAlgn="base">
              <a:lnSpc>
                <a:spcPct val="90000"/>
              </a:lnSpc>
              <a:spcBef>
                <a:spcPct val="0"/>
              </a:spcBef>
              <a:spcAft>
                <a:spcPct val="0"/>
              </a:spcAft>
              <a:defRPr sz="2200">
                <a:solidFill>
                  <a:schemeClr val="hlink"/>
                </a:solidFill>
                <a:latin typeface="Arial" charset="0"/>
                <a:ea typeface="ＭＳ Ｐゴシック" charset="0"/>
              </a:defRPr>
            </a:lvl9pPr>
          </a:lstStyle>
          <a:p>
            <a:pPr lvl="0"/>
            <a:r>
              <a:rPr lang="en-US" dirty="0" smtClean="0"/>
              <a:t>Legal notices and disclaimers</a:t>
            </a:r>
          </a:p>
        </p:txBody>
      </p:sp>
    </p:spTree>
    <p:extLst>
      <p:ext uri="{BB962C8B-B14F-4D97-AF65-F5344CB8AC3E}">
        <p14:creationId xmlns:p14="http://schemas.microsoft.com/office/powerpoint/2010/main" val="2591424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587514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userDrawn="1"/>
        </p:nvSpPr>
        <p:spPr bwMode="black">
          <a:xfrm>
            <a:off x="171450" y="5459050"/>
            <a:ext cx="2432050" cy="1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32" tIns="35666" rIns="71332" bIns="35666" anchor="b">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700" smtClean="0">
                <a:solidFill>
                  <a:srgbClr val="000000"/>
                </a:solidFill>
                <a:cs typeface="Arial" panose="020B0604020202020204" pitchFamily="34" charset="0"/>
              </a:rPr>
              <a:t>© 2015 IBM Corporation</a:t>
            </a:r>
          </a:p>
        </p:txBody>
      </p:sp>
      <p:sp>
        <p:nvSpPr>
          <p:cNvPr id="3" name="Text Placeholder 2"/>
          <p:cNvSpPr>
            <a:spLocks noGrp="1"/>
          </p:cNvSpPr>
          <p:nvPr>
            <p:ph type="body" idx="1"/>
          </p:nvPr>
        </p:nvSpPr>
        <p:spPr>
          <a:xfrm>
            <a:off x="171878" y="2134660"/>
            <a:ext cx="8780014" cy="910166"/>
          </a:xfrm>
        </p:spPr>
        <p:txBody>
          <a:bodyPr/>
          <a:lstStyle>
            <a:lvl1pPr marL="0" indent="0">
              <a:lnSpc>
                <a:spcPct val="90000"/>
              </a:lnSpc>
              <a:spcBef>
                <a:spcPts val="0"/>
              </a:spcBef>
              <a:buNone/>
              <a:defRPr sz="3000" b="0" baseline="0">
                <a:latin typeface="Arial" pitchFamily="34" charset="0"/>
                <a:cs typeface="Arial" pitchFamily="34" charset="0"/>
              </a:defRPr>
            </a:lvl1pPr>
            <a:lvl2pPr marL="427994" indent="0">
              <a:buNone/>
              <a:defRPr sz="1700"/>
            </a:lvl2pPr>
            <a:lvl3pPr marL="855988" indent="0">
              <a:buNone/>
              <a:defRPr sz="1500"/>
            </a:lvl3pPr>
            <a:lvl4pPr marL="1283982" indent="0">
              <a:buNone/>
              <a:defRPr sz="1300"/>
            </a:lvl4pPr>
            <a:lvl5pPr marL="1711976" indent="0">
              <a:buNone/>
              <a:defRPr sz="1300"/>
            </a:lvl5pPr>
            <a:lvl6pPr marL="2139970" indent="0">
              <a:buNone/>
              <a:defRPr sz="1300"/>
            </a:lvl6pPr>
            <a:lvl7pPr marL="2567964" indent="0">
              <a:buNone/>
              <a:defRPr sz="1300"/>
            </a:lvl7pPr>
            <a:lvl8pPr marL="2995958" indent="0">
              <a:buNone/>
              <a:defRPr sz="1300"/>
            </a:lvl8pPr>
            <a:lvl9pPr marL="3423953" indent="0">
              <a:buNone/>
              <a:defRPr sz="1300"/>
            </a:lvl9pPr>
          </a:lstStyle>
          <a:p>
            <a:pPr lvl="0"/>
            <a:r>
              <a:rPr lang="en-US" smtClean="0"/>
              <a:t>Click to edit Master text styles</a:t>
            </a:r>
          </a:p>
        </p:txBody>
      </p:sp>
      <p:sp>
        <p:nvSpPr>
          <p:cNvPr id="10" name="Text Placeholder 9"/>
          <p:cNvSpPr>
            <a:spLocks noGrp="1"/>
          </p:cNvSpPr>
          <p:nvPr>
            <p:ph type="body" sz="quarter" idx="10"/>
          </p:nvPr>
        </p:nvSpPr>
        <p:spPr>
          <a:xfrm>
            <a:off x="171878" y="3273425"/>
            <a:ext cx="4829175" cy="1612901"/>
          </a:xfrm>
        </p:spPr>
        <p:txBody>
          <a:bodyPr/>
          <a:lstStyle>
            <a:lvl1pPr marL="0" indent="0">
              <a:lnSpc>
                <a:spcPct val="90000"/>
              </a:lnSpc>
              <a:spcBef>
                <a:spcPts val="0"/>
              </a:spcBef>
              <a:buFontTx/>
              <a:buNone/>
              <a:defRPr sz="1700" baseline="0">
                <a:latin typeface="Arial" pitchFamily="34" charset="0"/>
                <a:cs typeface="Arial" pitchFamily="34" charset="0"/>
              </a:defRPr>
            </a:lvl1pPr>
            <a:lvl2pPr marL="323968" indent="0">
              <a:buFontTx/>
              <a:buNone/>
              <a:defRPr/>
            </a:lvl2pPr>
            <a:lvl3pPr marL="639019" indent="0">
              <a:buFontTx/>
              <a:buNone/>
              <a:defRPr/>
            </a:lvl3pPr>
            <a:lvl4pPr marL="964472" indent="0">
              <a:buFontTx/>
              <a:buNone/>
              <a:defRPr/>
            </a:lvl4pPr>
            <a:lvl5pPr marL="1288440" indent="0">
              <a:buFontTx/>
              <a:buNone/>
              <a:defRPr/>
            </a:lvl5pPr>
          </a:lstStyle>
          <a:p>
            <a:pPr lvl="0"/>
            <a:r>
              <a:rPr lang="en-US" smtClean="0"/>
              <a:t>Click to edit Master text styles</a:t>
            </a:r>
          </a:p>
        </p:txBody>
      </p:sp>
      <p:sp>
        <p:nvSpPr>
          <p:cNvPr id="2" name="Title 1"/>
          <p:cNvSpPr>
            <a:spLocks noGrp="1"/>
          </p:cNvSpPr>
          <p:nvPr>
            <p:ph type="title"/>
          </p:nvPr>
        </p:nvSpPr>
        <p:spPr>
          <a:xfrm>
            <a:off x="171878" y="1162051"/>
            <a:ext cx="8781623" cy="962025"/>
          </a:xfrm>
          <a:noFill/>
          <a:ln w="9525">
            <a:noFill/>
            <a:miter lim="800000"/>
            <a:headEnd/>
            <a:tailEnd/>
          </a:ln>
        </p:spPr>
        <p:txBody>
          <a:bodyPr anchor="b">
            <a:noAutofit/>
          </a:bodyPr>
          <a:lstStyle>
            <a:lvl1pPr>
              <a:lnSpc>
                <a:spcPct val="90000"/>
              </a:lnSpc>
              <a:spcBef>
                <a:spcPts val="0"/>
              </a:spcBef>
              <a:defRPr lang="en-US" sz="3700" b="1" kern="1200" dirty="0">
                <a:solidFill>
                  <a:schemeClr val="accent5"/>
                </a:solidFill>
                <a:latin typeface="Arial" pitchFamily="34" charset="0"/>
                <a:cs typeface="Arial" pitchFamily="34" charset="0"/>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613992559"/>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b="5888"/>
          <a:stretch>
            <a:fillRect/>
          </a:stretch>
        </p:blipFill>
        <p:spPr bwMode="auto">
          <a:xfrm>
            <a:off x="1589" y="0"/>
            <a:ext cx="9140825"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6692" y="182880"/>
            <a:ext cx="8770619" cy="330860"/>
          </a:xfrm>
        </p:spPr>
        <p:txBody>
          <a:bodyPr/>
          <a:lstStyle>
            <a:lvl1pPr>
              <a:defRPr b="1" spc="0">
                <a:solidFill>
                  <a:schemeClr val="bg1"/>
                </a:solidFill>
              </a:defRPr>
            </a:lvl1pPr>
          </a:lstStyle>
          <a:p>
            <a:r>
              <a:rPr lang="en-US" smtClean="0"/>
              <a:t>Click to edit Master title style</a:t>
            </a:r>
            <a:endParaRPr lang="en-US" dirty="0"/>
          </a:p>
        </p:txBody>
      </p:sp>
      <p:sp>
        <p:nvSpPr>
          <p:cNvPr id="7" name="Content Placeholder 6"/>
          <p:cNvSpPr>
            <a:spLocks noGrp="1"/>
          </p:cNvSpPr>
          <p:nvPr>
            <p:ph sz="quarter" idx="16"/>
          </p:nvPr>
        </p:nvSpPr>
        <p:spPr>
          <a:xfrm>
            <a:off x="180975" y="1162051"/>
            <a:ext cx="8782050" cy="3724275"/>
          </a:xfrm>
        </p:spPr>
        <p:txBody>
          <a:bodyPr/>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600787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20" cy="330860"/>
          </a:xfrm>
        </p:spPr>
        <p:txBody>
          <a:bodyPr/>
          <a:lstStyle>
            <a:lvl1pPr>
              <a:defRPr baseline="0"/>
            </a:lvl1pPr>
          </a:lstStyle>
          <a:p>
            <a:r>
              <a:rPr lang="en-US" smtClean="0"/>
              <a:t>Click to edit Master title style</a:t>
            </a:r>
            <a:endParaRPr lang="en-US" dirty="0"/>
          </a:p>
        </p:txBody>
      </p:sp>
      <p:sp>
        <p:nvSpPr>
          <p:cNvPr id="5" name="Footer Placeholder 4"/>
          <p:cNvSpPr>
            <a:spLocks noGrp="1"/>
          </p:cNvSpPr>
          <p:nvPr>
            <p:ph type="ftr" sz="quarter" idx="10"/>
          </p:nvPr>
        </p:nvSpPr>
        <p:spPr>
          <a:xfrm>
            <a:off x="1892595" y="5443415"/>
            <a:ext cx="184731" cy="215444"/>
          </a:xfrm>
        </p:spPr>
        <p:txBody>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36221916"/>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20" cy="330860"/>
          </a:xfrm>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1451039853"/>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182881" y="182880"/>
            <a:ext cx="8770619" cy="330860"/>
          </a:xfrm>
        </p:spPr>
        <p:txBody>
          <a:bodyPr/>
          <a:lstStyle>
            <a:lvl1pPr>
              <a:defRPr spc="0"/>
            </a:lvl1pPr>
          </a:lstStyle>
          <a:p>
            <a:r>
              <a:rPr lang="en-US" smtClean="0"/>
              <a:t>Click to edit Master title style</a:t>
            </a:r>
            <a:endParaRPr lang="en-US" dirty="0"/>
          </a:p>
        </p:txBody>
      </p:sp>
      <p:sp>
        <p:nvSpPr>
          <p:cNvPr id="4" name="Text Placeholder 3"/>
          <p:cNvSpPr>
            <a:spLocks noGrp="1"/>
          </p:cNvSpPr>
          <p:nvPr>
            <p:ph type="body" sz="quarter" idx="15"/>
          </p:nvPr>
        </p:nvSpPr>
        <p:spPr>
          <a:xfrm>
            <a:off x="182880" y="512064"/>
            <a:ext cx="8770620" cy="438150"/>
          </a:xfrm>
        </p:spPr>
        <p:txBody>
          <a:bodyPr/>
          <a:lstStyle>
            <a:lvl1pPr marL="0" indent="0">
              <a:buFontTx/>
              <a:buNone/>
              <a:defRPr sz="1700" i="1"/>
            </a:lvl1pPr>
            <a:lvl2pPr marL="258580" indent="0">
              <a:buFontTx/>
              <a:buNone/>
              <a:defRPr sz="1700" i="1"/>
            </a:lvl2pPr>
            <a:lvl3pPr marL="460688" indent="0">
              <a:buFontTx/>
              <a:buNone/>
              <a:defRPr sz="1700" i="1"/>
            </a:lvl3pPr>
            <a:lvl4pPr marL="964472" indent="0">
              <a:buFontTx/>
              <a:buNone/>
              <a:defRPr sz="1700" i="1"/>
            </a:lvl4pPr>
            <a:lvl5pPr marL="1288440" indent="0">
              <a:buFontTx/>
              <a:buNone/>
              <a:defRPr sz="1700" i="1"/>
            </a:lvl5pPr>
          </a:lstStyle>
          <a:p>
            <a:pPr lvl="0"/>
            <a:r>
              <a:rPr lang="en-US" smtClean="0"/>
              <a:t>Click to edit Master text styles</a:t>
            </a:r>
          </a:p>
        </p:txBody>
      </p:sp>
    </p:spTree>
    <p:extLst>
      <p:ext uri="{BB962C8B-B14F-4D97-AF65-F5344CB8AC3E}">
        <p14:creationId xmlns:p14="http://schemas.microsoft.com/office/powerpoint/2010/main" val="1832468567"/>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1" y="182880"/>
            <a:ext cx="8770619" cy="330860"/>
          </a:xfrm>
        </p:spPr>
        <p:txBody>
          <a:bodyPr/>
          <a:lstStyle>
            <a:lvl1pPr>
              <a:defRPr spc="0"/>
            </a:lvl1pPr>
          </a:lstStyle>
          <a:p>
            <a:r>
              <a:rPr lang="en-US" smtClean="0"/>
              <a:t>Click to edit Master title style</a:t>
            </a:r>
            <a:endParaRPr lang="en-US" dirty="0"/>
          </a:p>
        </p:txBody>
      </p:sp>
      <p:sp>
        <p:nvSpPr>
          <p:cNvPr id="6" name="Text Placeholder 5"/>
          <p:cNvSpPr>
            <a:spLocks noGrp="1"/>
          </p:cNvSpPr>
          <p:nvPr>
            <p:ph type="body" sz="quarter" idx="15"/>
          </p:nvPr>
        </p:nvSpPr>
        <p:spPr>
          <a:xfrm>
            <a:off x="180976" y="512064"/>
            <a:ext cx="8772525" cy="371475"/>
          </a:xfrm>
        </p:spPr>
        <p:txBody>
          <a:bodyPr/>
          <a:lstStyle>
            <a:lvl1pPr marL="0" indent="0">
              <a:buFontTx/>
              <a:buNone/>
              <a:defRPr sz="1700" i="1">
                <a:latin typeface="Arial" pitchFamily="34" charset="0"/>
                <a:cs typeface="Arial" pitchFamily="34" charset="0"/>
              </a:defRPr>
            </a:lvl1pPr>
            <a:lvl2pPr marL="258580" indent="0">
              <a:buFontTx/>
              <a:buNone/>
              <a:defRPr i="1">
                <a:latin typeface="Arial" pitchFamily="34" charset="0"/>
                <a:cs typeface="Arial" pitchFamily="34" charset="0"/>
              </a:defRPr>
            </a:lvl2pPr>
            <a:lvl3pPr marL="460688" indent="0">
              <a:buFontTx/>
              <a:buNone/>
              <a:defRPr i="1">
                <a:latin typeface="Arial" pitchFamily="34" charset="0"/>
                <a:cs typeface="Arial" pitchFamily="34" charset="0"/>
              </a:defRPr>
            </a:lvl3pPr>
            <a:lvl4pPr marL="964472" indent="0">
              <a:buFontTx/>
              <a:buNone/>
              <a:defRPr i="1">
                <a:latin typeface="Arial" pitchFamily="34" charset="0"/>
                <a:cs typeface="Arial" pitchFamily="34" charset="0"/>
              </a:defRPr>
            </a:lvl4pPr>
            <a:lvl5pPr marL="1288440" indent="0">
              <a:buFontTx/>
              <a:buNone/>
              <a:defRPr i="1">
                <a:latin typeface="Arial" pitchFamily="34" charset="0"/>
                <a:cs typeface="Arial" pitchFamily="34" charset="0"/>
              </a:defRPr>
            </a:lvl5pPr>
          </a:lstStyle>
          <a:p>
            <a:pPr lvl="0"/>
            <a:r>
              <a:rPr lang="en-US" smtClean="0"/>
              <a:t>Click to edit Master text styles</a:t>
            </a:r>
          </a:p>
        </p:txBody>
      </p:sp>
      <p:sp>
        <p:nvSpPr>
          <p:cNvPr id="7" name="Content Placeholder 6"/>
          <p:cNvSpPr>
            <a:spLocks noGrp="1"/>
          </p:cNvSpPr>
          <p:nvPr>
            <p:ph sz="quarter" idx="16"/>
          </p:nvPr>
        </p:nvSpPr>
        <p:spPr>
          <a:xfrm>
            <a:off x="190501" y="1162051"/>
            <a:ext cx="8782050"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8711403"/>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1" y="182880"/>
            <a:ext cx="8770619" cy="330860"/>
          </a:xfrm>
        </p:spPr>
        <p:txBody>
          <a:bodyPr/>
          <a:lstStyle>
            <a:lvl1pPr>
              <a:defRPr spc="0"/>
            </a:lvl1pPr>
          </a:lstStyle>
          <a:p>
            <a:r>
              <a:rPr lang="en-US" smtClean="0"/>
              <a:t>Click to edit Master title style</a:t>
            </a:r>
            <a:endParaRPr lang="en-US" dirty="0"/>
          </a:p>
        </p:txBody>
      </p:sp>
      <p:sp>
        <p:nvSpPr>
          <p:cNvPr id="7" name="Content Placeholder 6"/>
          <p:cNvSpPr>
            <a:spLocks noGrp="1"/>
          </p:cNvSpPr>
          <p:nvPr>
            <p:ph sz="quarter" idx="16"/>
          </p:nvPr>
        </p:nvSpPr>
        <p:spPr>
          <a:xfrm>
            <a:off x="190501" y="1162051"/>
            <a:ext cx="8782050"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1322431"/>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nd 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1" y="182880"/>
            <a:ext cx="8770619" cy="330860"/>
          </a:xfrm>
        </p:spPr>
        <p:txBody>
          <a:bodyPr/>
          <a:lstStyle>
            <a:lvl1pPr>
              <a:defRPr spc="0"/>
            </a:lvl1pPr>
          </a:lstStyle>
          <a:p>
            <a:r>
              <a:rPr lang="en-US" smtClean="0"/>
              <a:t>Click to edit Master title style</a:t>
            </a:r>
            <a:endParaRPr lang="en-US" dirty="0"/>
          </a:p>
        </p:txBody>
      </p:sp>
      <p:sp>
        <p:nvSpPr>
          <p:cNvPr id="6" name="Text Placeholder 5"/>
          <p:cNvSpPr>
            <a:spLocks noGrp="1"/>
          </p:cNvSpPr>
          <p:nvPr>
            <p:ph type="body" sz="quarter" idx="15"/>
          </p:nvPr>
        </p:nvSpPr>
        <p:spPr>
          <a:xfrm>
            <a:off x="180976" y="512064"/>
            <a:ext cx="8772525" cy="371475"/>
          </a:xfrm>
        </p:spPr>
        <p:txBody>
          <a:bodyPr/>
          <a:lstStyle>
            <a:lvl1pPr marL="0" indent="0">
              <a:buFontTx/>
              <a:buNone/>
              <a:defRPr sz="1700" i="1">
                <a:latin typeface="Arial" pitchFamily="34" charset="0"/>
                <a:cs typeface="Arial" pitchFamily="34" charset="0"/>
              </a:defRPr>
            </a:lvl1pPr>
            <a:lvl2pPr marL="258580" indent="0">
              <a:buFontTx/>
              <a:buNone/>
              <a:defRPr i="1">
                <a:latin typeface="Arial" pitchFamily="34" charset="0"/>
                <a:cs typeface="Arial" pitchFamily="34" charset="0"/>
              </a:defRPr>
            </a:lvl2pPr>
            <a:lvl3pPr marL="460688" indent="0">
              <a:buFontTx/>
              <a:buNone/>
              <a:defRPr i="1">
                <a:latin typeface="Arial" pitchFamily="34" charset="0"/>
                <a:cs typeface="Arial" pitchFamily="34" charset="0"/>
              </a:defRPr>
            </a:lvl3pPr>
            <a:lvl4pPr marL="964472" indent="0">
              <a:buFontTx/>
              <a:buNone/>
              <a:defRPr i="1">
                <a:latin typeface="Arial" pitchFamily="34" charset="0"/>
                <a:cs typeface="Arial" pitchFamily="34" charset="0"/>
              </a:defRPr>
            </a:lvl4pPr>
            <a:lvl5pPr marL="1288440" indent="0">
              <a:buFontTx/>
              <a:buNone/>
              <a:defRPr i="1">
                <a:latin typeface="Arial" pitchFamily="34" charset="0"/>
                <a:cs typeface="Arial" pitchFamily="34" charset="0"/>
              </a:defRPr>
            </a:lvl5pPr>
          </a:lstStyle>
          <a:p>
            <a:pPr lvl="0"/>
            <a:r>
              <a:rPr lang="en-US" smtClean="0"/>
              <a:t>Click to edit Master text styles</a:t>
            </a:r>
          </a:p>
        </p:txBody>
      </p:sp>
      <p:sp>
        <p:nvSpPr>
          <p:cNvPr id="7" name="Content Placeholder 6"/>
          <p:cNvSpPr>
            <a:spLocks noGrp="1"/>
          </p:cNvSpPr>
          <p:nvPr>
            <p:ph sz="quarter" idx="16"/>
          </p:nvPr>
        </p:nvSpPr>
        <p:spPr>
          <a:xfrm>
            <a:off x="190500" y="1162051"/>
            <a:ext cx="4257675"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6"/>
          <p:cNvSpPr>
            <a:spLocks noGrp="1"/>
          </p:cNvSpPr>
          <p:nvPr>
            <p:ph sz="quarter" idx="17"/>
          </p:nvPr>
        </p:nvSpPr>
        <p:spPr>
          <a:xfrm>
            <a:off x="4714875" y="1162051"/>
            <a:ext cx="4257675"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3595959"/>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1" y="182880"/>
            <a:ext cx="8770619" cy="330860"/>
          </a:xfrm>
        </p:spPr>
        <p:txBody>
          <a:bodyPr/>
          <a:lstStyle>
            <a:lvl1pPr>
              <a:defRPr spc="0"/>
            </a:lvl1pPr>
          </a:lstStyle>
          <a:p>
            <a:r>
              <a:rPr lang="en-US" smtClean="0"/>
              <a:t>Click to edit Master title style</a:t>
            </a:r>
            <a:endParaRPr lang="en-US" dirty="0"/>
          </a:p>
        </p:txBody>
      </p:sp>
      <p:sp>
        <p:nvSpPr>
          <p:cNvPr id="7" name="Content Placeholder 6"/>
          <p:cNvSpPr>
            <a:spLocks noGrp="1"/>
          </p:cNvSpPr>
          <p:nvPr>
            <p:ph sz="quarter" idx="16"/>
          </p:nvPr>
        </p:nvSpPr>
        <p:spPr>
          <a:xfrm>
            <a:off x="190500" y="1162051"/>
            <a:ext cx="4257675"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6"/>
          <p:cNvSpPr>
            <a:spLocks noGrp="1"/>
          </p:cNvSpPr>
          <p:nvPr>
            <p:ph sz="quarter" idx="17"/>
          </p:nvPr>
        </p:nvSpPr>
        <p:spPr>
          <a:xfrm>
            <a:off x="4714875" y="1162051"/>
            <a:ext cx="4257675"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3904746"/>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3" y="182881"/>
            <a:ext cx="8770937" cy="330729"/>
          </a:xfrm>
        </p:spPr>
        <p:txBody>
          <a:bodyPr/>
          <a:lstStyle>
            <a:lvl1pPr>
              <a:defRPr baseline="0"/>
            </a:lvl1pPr>
          </a:lstStyle>
          <a:p>
            <a:r>
              <a:rPr lang="en-US" smtClean="0"/>
              <a:t>Click to edit Master title style</a:t>
            </a:r>
            <a:endParaRPr lang="en-US" dirty="0"/>
          </a:p>
        </p:txBody>
      </p:sp>
      <p:sp>
        <p:nvSpPr>
          <p:cNvPr id="3" name="Table Placeholder 2"/>
          <p:cNvSpPr>
            <a:spLocks noGrp="1"/>
          </p:cNvSpPr>
          <p:nvPr>
            <p:ph type="tbl" idx="1"/>
          </p:nvPr>
        </p:nvSpPr>
        <p:spPr>
          <a:xfrm>
            <a:off x="182563" y="1162051"/>
            <a:ext cx="8770937" cy="3473451"/>
          </a:xfrm>
        </p:spPr>
        <p:txBody>
          <a:bodyPr>
            <a:noAutofit/>
          </a:bodyPr>
          <a:lstStyle>
            <a:lvl1pPr marL="0" indent="0">
              <a:buFontTx/>
              <a:buNone/>
              <a:defRPr baseline="0"/>
            </a:lvl1pPr>
          </a:lstStyle>
          <a:p>
            <a:pPr lvl="0"/>
            <a:r>
              <a:rPr lang="en-US" noProof="0" smtClean="0"/>
              <a:t>Click icon to add table</a:t>
            </a:r>
            <a:endParaRPr lang="en-US" noProof="0" dirty="0" smtClean="0"/>
          </a:p>
        </p:txBody>
      </p:sp>
      <p:sp>
        <p:nvSpPr>
          <p:cNvPr id="5" name="Text Placeholder 4"/>
          <p:cNvSpPr>
            <a:spLocks noGrp="1"/>
          </p:cNvSpPr>
          <p:nvPr>
            <p:ph type="body" sz="quarter" idx="12"/>
          </p:nvPr>
        </p:nvSpPr>
        <p:spPr>
          <a:xfrm>
            <a:off x="182881" y="514351"/>
            <a:ext cx="8780145" cy="400050"/>
          </a:xfrm>
        </p:spPr>
        <p:txBody>
          <a:bodyPr/>
          <a:lstStyle>
            <a:lvl1pPr marL="0" indent="0">
              <a:buFontTx/>
              <a:buNone/>
              <a:defRPr sz="1700" i="1" baseline="0">
                <a:latin typeface="Arial" pitchFamily="34" charset="0"/>
                <a:cs typeface="Arial" pitchFamily="34" charset="0"/>
              </a:defRPr>
            </a:lvl1pPr>
            <a:lvl2pPr marL="258580" indent="0">
              <a:buFontTx/>
              <a:buNone/>
              <a:defRPr i="1">
                <a:latin typeface="Arial" pitchFamily="34" charset="0"/>
                <a:cs typeface="Arial" pitchFamily="34" charset="0"/>
              </a:defRPr>
            </a:lvl2pPr>
            <a:lvl3pPr marL="460688" indent="0">
              <a:buFontTx/>
              <a:buNone/>
              <a:defRPr i="1">
                <a:latin typeface="Arial" pitchFamily="34" charset="0"/>
                <a:cs typeface="Arial" pitchFamily="34" charset="0"/>
              </a:defRPr>
            </a:lvl3pPr>
            <a:lvl4pPr marL="964472" indent="0">
              <a:buFontTx/>
              <a:buNone/>
              <a:defRPr i="1">
                <a:latin typeface="Arial" pitchFamily="34" charset="0"/>
                <a:cs typeface="Arial" pitchFamily="34" charset="0"/>
              </a:defRPr>
            </a:lvl4pPr>
            <a:lvl5pPr marL="1288440" indent="0">
              <a:buFontTx/>
              <a:buNone/>
              <a:defRPr i="1">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243724941"/>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3" y="182881"/>
            <a:ext cx="8770937" cy="330729"/>
          </a:xfrm>
        </p:spPr>
        <p:txBody>
          <a:bodyPr/>
          <a:lstStyle>
            <a:lvl1pPr>
              <a:defRPr baseline="0"/>
            </a:lvl1pPr>
          </a:lstStyle>
          <a:p>
            <a:r>
              <a:rPr lang="en-US" smtClean="0"/>
              <a:t>Click to edit Master title style</a:t>
            </a:r>
            <a:endParaRPr lang="en-US" dirty="0"/>
          </a:p>
        </p:txBody>
      </p:sp>
      <p:sp>
        <p:nvSpPr>
          <p:cNvPr id="3" name="Table Placeholder 2"/>
          <p:cNvSpPr>
            <a:spLocks noGrp="1"/>
          </p:cNvSpPr>
          <p:nvPr>
            <p:ph type="tbl" idx="1"/>
          </p:nvPr>
        </p:nvSpPr>
        <p:spPr>
          <a:xfrm>
            <a:off x="182563" y="1162051"/>
            <a:ext cx="8770937" cy="3473451"/>
          </a:xfrm>
        </p:spPr>
        <p:txBody>
          <a:bodyPr>
            <a:noAutofit/>
          </a:bodyPr>
          <a:lstStyle>
            <a:lvl1pPr marL="0" indent="0">
              <a:buFontTx/>
              <a:buNone/>
              <a:defRPr baseline="0"/>
            </a:lvl1p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val="535985319"/>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172446"/>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Section Sub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black">
          <a:xfrm>
            <a:off x="171450" y="5459050"/>
            <a:ext cx="1428750" cy="1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32" tIns="35666" rIns="71332" bIns="35666" anchor="b">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700" smtClean="0">
                <a:solidFill>
                  <a:srgbClr val="000000"/>
                </a:solidFill>
                <a:cs typeface="Arial" panose="020B0604020202020204" pitchFamily="34" charset="0"/>
              </a:rPr>
              <a:t>© 2015 IBM Corporation</a:t>
            </a:r>
          </a:p>
        </p:txBody>
      </p:sp>
      <p:sp>
        <p:nvSpPr>
          <p:cNvPr id="5" name="Footer Placeholder 3"/>
          <p:cNvSpPr txBox="1">
            <a:spLocks/>
          </p:cNvSpPr>
          <p:nvPr userDrawn="1"/>
        </p:nvSpPr>
        <p:spPr>
          <a:xfrm>
            <a:off x="2840039" y="5459231"/>
            <a:ext cx="3007020" cy="179750"/>
          </a:xfrm>
          <a:prstGeom prst="rect">
            <a:avLst/>
          </a:prstGeom>
        </p:spPr>
        <p:txBody>
          <a:bodyPr wrap="none" lIns="71332" tIns="35666" rIns="71332" bIns="35666" anchor="ctr">
            <a:spAutoFit/>
          </a:bodyPr>
          <a:lstStyle>
            <a:defPPr>
              <a:defRPr lang="en-US"/>
            </a:defPPr>
            <a:lvl1pPr algn="l" rtl="0" fontAlgn="base">
              <a:spcBef>
                <a:spcPct val="0"/>
              </a:spcBef>
              <a:spcAft>
                <a:spcPct val="0"/>
              </a:spcAft>
              <a:defRPr sz="8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tx1"/>
                </a:solidFill>
                <a:latin typeface="Arial" pitchFamily="34" charset="0"/>
                <a:ea typeface="ＭＳ Ｐゴシック" pitchFamily="34" charset="-128"/>
                <a:cs typeface="+mn-cs"/>
              </a:defRPr>
            </a:lvl9pPr>
          </a:lstStyle>
          <a:p>
            <a:pPr>
              <a:defRPr/>
            </a:pPr>
            <a:r>
              <a:rPr lang="en-US" sz="700" b="1" dirty="0" smtClean="0">
                <a:solidFill>
                  <a:srgbClr val="000000"/>
                </a:solidFill>
              </a:rPr>
              <a:t>IBM CONFIDENTAL – INTERNAL USE ONLY – LIMIT DISTRIBUTION</a:t>
            </a:r>
            <a:endParaRPr lang="en-US" sz="700" b="1" dirty="0">
              <a:solidFill>
                <a:srgbClr val="000000"/>
              </a:solidFill>
            </a:endParaRPr>
          </a:p>
        </p:txBody>
      </p:sp>
      <p:sp>
        <p:nvSpPr>
          <p:cNvPr id="3" name="Content Placeholder 2"/>
          <p:cNvSpPr>
            <a:spLocks noGrp="1"/>
          </p:cNvSpPr>
          <p:nvPr>
            <p:ph sz="quarter" idx="10"/>
          </p:nvPr>
        </p:nvSpPr>
        <p:spPr>
          <a:xfrm>
            <a:off x="190501" y="1752924"/>
            <a:ext cx="8772524" cy="589906"/>
          </a:xfrm>
        </p:spPr>
        <p:txBody>
          <a:bodyPr anchor="ctr"/>
          <a:lstStyle>
            <a:lvl1pPr marL="0" indent="0">
              <a:lnSpc>
                <a:spcPct val="90000"/>
              </a:lnSpc>
              <a:spcBef>
                <a:spcPts val="0"/>
              </a:spcBef>
              <a:buFontTx/>
              <a:buNone/>
              <a:defRPr sz="3700" b="1" i="0" baseline="0">
                <a:solidFill>
                  <a:schemeClr val="bg2"/>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106291610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19" cy="330860"/>
          </a:xfrm>
        </p:spPr>
        <p:txBody>
          <a:bodyPr/>
          <a:lstStyle>
            <a:lvl1pPr>
              <a:defRPr spc="0"/>
            </a:lvl1pPr>
          </a:lstStyle>
          <a:p>
            <a:r>
              <a:rPr lang="en-US" smtClean="0"/>
              <a:t>Click to edit Master title style</a:t>
            </a:r>
            <a:endParaRPr lang="en-US" dirty="0"/>
          </a:p>
        </p:txBody>
      </p:sp>
      <p:sp>
        <p:nvSpPr>
          <p:cNvPr id="5" name="Footer Placeholder 4"/>
          <p:cNvSpPr>
            <a:spLocks noGrp="1"/>
          </p:cNvSpPr>
          <p:nvPr>
            <p:ph type="ftr" sz="quarter" idx="14"/>
          </p:nvPr>
        </p:nvSpPr>
        <p:spPr>
          <a:xfrm>
            <a:off x="1892595" y="5443415"/>
            <a:ext cx="184731" cy="215444"/>
          </a:xfrm>
        </p:spPr>
        <p:txBody>
          <a:bodyPr/>
          <a:lstStyle/>
          <a:p>
            <a:endParaRPr lang="en-US" dirty="0"/>
          </a:p>
        </p:txBody>
      </p:sp>
      <p:sp>
        <p:nvSpPr>
          <p:cNvPr id="4" name="Text Placeholder 3"/>
          <p:cNvSpPr>
            <a:spLocks noGrp="1"/>
          </p:cNvSpPr>
          <p:nvPr>
            <p:ph type="body" sz="quarter" idx="15" hasCustomPrompt="1"/>
          </p:nvPr>
        </p:nvSpPr>
        <p:spPr>
          <a:xfrm>
            <a:off x="182880" y="512064"/>
            <a:ext cx="8770620" cy="438150"/>
          </a:xfrm>
        </p:spPr>
        <p:txBody>
          <a:bodyPr/>
          <a:lstStyle>
            <a:lvl1pPr marL="0" indent="0">
              <a:buFontTx/>
              <a:buNone/>
              <a:defRPr sz="1800" i="1"/>
            </a:lvl1pPr>
            <a:lvl2pPr marL="276225" indent="0">
              <a:buFontTx/>
              <a:buNone/>
              <a:defRPr sz="1800" i="1"/>
            </a:lvl2pPr>
            <a:lvl3pPr marL="492125" indent="0">
              <a:buFontTx/>
              <a:buNone/>
              <a:defRPr sz="1800" i="1"/>
            </a:lvl3pPr>
            <a:lvl4pPr marL="1030287" indent="0">
              <a:buFontTx/>
              <a:buNone/>
              <a:defRPr sz="1800" i="1"/>
            </a:lvl4pPr>
            <a:lvl5pPr marL="1376362" indent="0">
              <a:buFontTx/>
              <a:buNone/>
              <a:defRPr sz="1800" i="1"/>
            </a:lvl5pPr>
          </a:lstStyle>
          <a:p>
            <a:pPr lvl="0"/>
            <a:r>
              <a:rPr lang="en-US" dirty="0" smtClean="0"/>
              <a:t>Click to edit Master subtitle style</a:t>
            </a:r>
            <a:endParaRPr lang="en-US" dirty="0"/>
          </a:p>
        </p:txBody>
      </p:sp>
    </p:spTree>
    <p:extLst>
      <p:ext uri="{BB962C8B-B14F-4D97-AF65-F5344CB8AC3E}">
        <p14:creationId xmlns:p14="http://schemas.microsoft.com/office/powerpoint/2010/main" val="15363046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Section Subtitle and Descripto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black">
          <a:xfrm>
            <a:off x="171450" y="5459050"/>
            <a:ext cx="2432050" cy="1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32" tIns="35666" rIns="71332" bIns="35666" anchor="b">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700" smtClean="0">
                <a:solidFill>
                  <a:srgbClr val="000000"/>
                </a:solidFill>
                <a:cs typeface="Arial" panose="020B0604020202020204" pitchFamily="34" charset="0"/>
              </a:rPr>
              <a:t>© 2015 IBM Corporation</a:t>
            </a:r>
          </a:p>
        </p:txBody>
      </p:sp>
      <p:sp>
        <p:nvSpPr>
          <p:cNvPr id="6" name="Footer Placeholder 3"/>
          <p:cNvSpPr txBox="1">
            <a:spLocks/>
          </p:cNvSpPr>
          <p:nvPr userDrawn="1"/>
        </p:nvSpPr>
        <p:spPr>
          <a:xfrm>
            <a:off x="2840039" y="5459231"/>
            <a:ext cx="3007020" cy="179750"/>
          </a:xfrm>
          <a:prstGeom prst="rect">
            <a:avLst/>
          </a:prstGeom>
        </p:spPr>
        <p:txBody>
          <a:bodyPr wrap="none" lIns="71332" tIns="35666" rIns="71332" bIns="35666" anchor="ctr">
            <a:spAutoFit/>
          </a:bodyPr>
          <a:lstStyle>
            <a:defPPr>
              <a:defRPr lang="en-US"/>
            </a:defPPr>
            <a:lvl1pPr algn="l" rtl="0" fontAlgn="base">
              <a:spcBef>
                <a:spcPct val="0"/>
              </a:spcBef>
              <a:spcAft>
                <a:spcPct val="0"/>
              </a:spcAft>
              <a:defRPr sz="8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tx1"/>
                </a:solidFill>
                <a:latin typeface="Arial" pitchFamily="34" charset="0"/>
                <a:ea typeface="ＭＳ Ｐゴシック" pitchFamily="34" charset="-128"/>
                <a:cs typeface="+mn-cs"/>
              </a:defRPr>
            </a:lvl9pPr>
          </a:lstStyle>
          <a:p>
            <a:pPr>
              <a:defRPr/>
            </a:pPr>
            <a:r>
              <a:rPr lang="en-US" sz="700" b="1" dirty="0" smtClean="0">
                <a:solidFill>
                  <a:srgbClr val="000000"/>
                </a:solidFill>
              </a:rPr>
              <a:t>IBM CONFIDENTAL – INTERNAL USE ONLY – LIMIT DISTRIBUTION</a:t>
            </a:r>
            <a:endParaRPr lang="en-US" sz="700" b="1" dirty="0">
              <a:solidFill>
                <a:srgbClr val="000000"/>
              </a:solidFill>
            </a:endParaRPr>
          </a:p>
        </p:txBody>
      </p:sp>
      <p:sp>
        <p:nvSpPr>
          <p:cNvPr id="3" name="Content Placeholder 2"/>
          <p:cNvSpPr>
            <a:spLocks noGrp="1"/>
          </p:cNvSpPr>
          <p:nvPr>
            <p:ph sz="quarter" idx="10"/>
          </p:nvPr>
        </p:nvSpPr>
        <p:spPr>
          <a:xfrm>
            <a:off x="190501" y="1638624"/>
            <a:ext cx="8762999" cy="589906"/>
          </a:xfrm>
        </p:spPr>
        <p:txBody>
          <a:bodyPr anchor="b"/>
          <a:lstStyle>
            <a:lvl1pPr marL="0" indent="0">
              <a:lnSpc>
                <a:spcPct val="90000"/>
              </a:lnSpc>
              <a:spcBef>
                <a:spcPts val="0"/>
              </a:spcBef>
              <a:buFontTx/>
              <a:buNone/>
              <a:defRPr sz="3700" b="1" i="0" baseline="0">
                <a:solidFill>
                  <a:schemeClr val="bg2"/>
                </a:solidFill>
                <a:latin typeface="+mj-lt"/>
              </a:defRPr>
            </a:lvl1pPr>
          </a:lstStyle>
          <a:p>
            <a:pPr lvl="0"/>
            <a:r>
              <a:rPr lang="en-US" smtClean="0"/>
              <a:t>Click to edit Master text styles</a:t>
            </a:r>
          </a:p>
        </p:txBody>
      </p:sp>
      <p:sp>
        <p:nvSpPr>
          <p:cNvPr id="5" name="Text Placeholder 4"/>
          <p:cNvSpPr>
            <a:spLocks noGrp="1"/>
          </p:cNvSpPr>
          <p:nvPr>
            <p:ph type="body" sz="quarter" idx="11"/>
          </p:nvPr>
        </p:nvSpPr>
        <p:spPr>
          <a:xfrm>
            <a:off x="190501" y="2171701"/>
            <a:ext cx="8762998" cy="609600"/>
          </a:xfrm>
        </p:spPr>
        <p:txBody>
          <a:bodyPr/>
          <a:lstStyle>
            <a:lvl1pPr marL="0" indent="0">
              <a:buFontTx/>
              <a:buNone/>
              <a:defRPr sz="1700" b="1" i="1">
                <a:solidFill>
                  <a:schemeClr val="tx1"/>
                </a:solidFill>
              </a:defRPr>
            </a:lvl1pPr>
            <a:lvl2pPr marL="258580" indent="0">
              <a:buFontTx/>
              <a:buNone/>
              <a:defRPr sz="1700" i="1">
                <a:solidFill>
                  <a:schemeClr val="bg1"/>
                </a:solidFill>
              </a:defRPr>
            </a:lvl2pPr>
            <a:lvl3pPr marL="460688" indent="0">
              <a:buFontTx/>
              <a:buNone/>
              <a:defRPr sz="1700" i="1">
                <a:solidFill>
                  <a:schemeClr val="bg1"/>
                </a:solidFill>
              </a:defRPr>
            </a:lvl3pPr>
            <a:lvl4pPr marL="964472" indent="0">
              <a:buFontTx/>
              <a:buNone/>
              <a:defRPr sz="1700" i="1">
                <a:solidFill>
                  <a:schemeClr val="bg1"/>
                </a:solidFill>
              </a:defRPr>
            </a:lvl4pPr>
            <a:lvl5pPr marL="1288440" indent="0">
              <a:buFontTx/>
              <a:buNone/>
              <a:defRPr sz="1700" i="1">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62735643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estions or call to a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black">
          <a:xfrm>
            <a:off x="171450" y="5459050"/>
            <a:ext cx="1428750" cy="1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32" tIns="35666" rIns="71332" bIns="35666" anchor="b">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700" smtClean="0">
                <a:solidFill>
                  <a:srgbClr val="000000"/>
                </a:solidFill>
                <a:cs typeface="Arial" panose="020B0604020202020204" pitchFamily="34" charset="0"/>
              </a:rPr>
              <a:t>© 2015 IBM Corporation</a:t>
            </a:r>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r="-7"/>
          <a:stretch>
            <a:fillRect/>
          </a:stretch>
        </p:blipFill>
        <p:spPr bwMode="auto">
          <a:xfrm>
            <a:off x="0" y="1069975"/>
            <a:ext cx="9145588"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3"/>
          <p:cNvSpPr txBox="1">
            <a:spLocks/>
          </p:cNvSpPr>
          <p:nvPr userDrawn="1"/>
        </p:nvSpPr>
        <p:spPr>
          <a:xfrm>
            <a:off x="2840039" y="5459231"/>
            <a:ext cx="3007020" cy="179750"/>
          </a:xfrm>
          <a:prstGeom prst="rect">
            <a:avLst/>
          </a:prstGeom>
        </p:spPr>
        <p:txBody>
          <a:bodyPr wrap="none" lIns="71332" tIns="35666" rIns="71332" bIns="35666" anchor="ctr">
            <a:spAutoFit/>
          </a:bodyPr>
          <a:lstStyle>
            <a:defPPr>
              <a:defRPr lang="en-US"/>
            </a:defPPr>
            <a:lvl1pPr algn="l" rtl="0" fontAlgn="base">
              <a:spcBef>
                <a:spcPct val="0"/>
              </a:spcBef>
              <a:spcAft>
                <a:spcPct val="0"/>
              </a:spcAft>
              <a:defRPr sz="8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tx1"/>
                </a:solidFill>
                <a:latin typeface="Arial" pitchFamily="34" charset="0"/>
                <a:ea typeface="ＭＳ Ｐゴシック" pitchFamily="34" charset="-128"/>
                <a:cs typeface="+mn-cs"/>
              </a:defRPr>
            </a:lvl9pPr>
          </a:lstStyle>
          <a:p>
            <a:pPr>
              <a:defRPr/>
            </a:pPr>
            <a:r>
              <a:rPr lang="en-US" sz="700" b="1" dirty="0" smtClean="0">
                <a:solidFill>
                  <a:srgbClr val="000000"/>
                </a:solidFill>
              </a:rPr>
              <a:t>IBM CONFIDENTAL – INTERNAL USE ONLY – LIMIT DISTRIBUTION</a:t>
            </a:r>
            <a:endParaRPr lang="en-US" sz="700" b="1" dirty="0">
              <a:solidFill>
                <a:srgbClr val="000000"/>
              </a:solidFill>
            </a:endParaRPr>
          </a:p>
        </p:txBody>
      </p:sp>
      <p:sp>
        <p:nvSpPr>
          <p:cNvPr id="3" name="Content Placeholder 2"/>
          <p:cNvSpPr>
            <a:spLocks noGrp="1"/>
          </p:cNvSpPr>
          <p:nvPr>
            <p:ph sz="quarter" idx="10"/>
          </p:nvPr>
        </p:nvSpPr>
        <p:spPr>
          <a:xfrm>
            <a:off x="190499" y="1204440"/>
            <a:ext cx="8772525" cy="589906"/>
          </a:xfrm>
        </p:spPr>
        <p:txBody>
          <a:bodyPr anchor="ctr"/>
          <a:lstStyle>
            <a:lvl1pPr marL="0" indent="0">
              <a:lnSpc>
                <a:spcPct val="90000"/>
              </a:lnSpc>
              <a:spcBef>
                <a:spcPts val="0"/>
              </a:spcBef>
              <a:buFontTx/>
              <a:buNone/>
              <a:defRPr sz="3700" b="1" i="0" baseline="0">
                <a:solidFill>
                  <a:schemeClr val="bg2"/>
                </a:solidFill>
                <a:latin typeface="+mj-lt"/>
              </a:defRPr>
            </a:lvl1pPr>
          </a:lstStyle>
          <a:p>
            <a:pPr lvl="0"/>
            <a:r>
              <a:rPr lang="en-US" smtClean="0"/>
              <a:t>Click to edit Master text styles</a:t>
            </a:r>
          </a:p>
        </p:txBody>
      </p:sp>
      <p:sp>
        <p:nvSpPr>
          <p:cNvPr id="7" name="Content Placeholder 6"/>
          <p:cNvSpPr>
            <a:spLocks noGrp="1"/>
          </p:cNvSpPr>
          <p:nvPr>
            <p:ph sz="quarter" idx="12"/>
          </p:nvPr>
        </p:nvSpPr>
        <p:spPr>
          <a:xfrm>
            <a:off x="304801" y="1889125"/>
            <a:ext cx="8658225" cy="2997200"/>
          </a:xfrm>
        </p:spPr>
        <p:txBody>
          <a:bodyPr/>
          <a:lstStyle>
            <a:lvl1pPr>
              <a:defRPr sz="1900">
                <a:latin typeface="Arial" pitchFamily="34" charset="0"/>
                <a:cs typeface="Arial" pitchFamily="34" charset="0"/>
              </a:defRPr>
            </a:lvl1pPr>
            <a:lvl2pPr>
              <a:defRPr sz="1500">
                <a:latin typeface="Arial" pitchFamily="34" charset="0"/>
                <a:cs typeface="Arial" pitchFamily="34" charset="0"/>
              </a:defRPr>
            </a:lvl2pPr>
            <a:lvl3pPr>
              <a:defRPr sz="1500">
                <a:latin typeface="Arial" pitchFamily="34" charset="0"/>
                <a:cs typeface="Arial" pitchFamily="34" charset="0"/>
              </a:defRPr>
            </a:lvl3pPr>
            <a:lvl4pPr>
              <a:defRPr sz="1500">
                <a:latin typeface="Arial" pitchFamily="34" charset="0"/>
                <a:cs typeface="Arial" pitchFamily="34" charset="0"/>
              </a:defRPr>
            </a:lvl4pPr>
            <a:lvl5pPr>
              <a:defRPr sz="15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42508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andatory 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1"/>
          <p:cNvSpPr>
            <a:spLocks noChangeArrowheads="1"/>
          </p:cNvSpPr>
          <p:nvPr/>
        </p:nvSpPr>
        <p:spPr bwMode="auto">
          <a:xfrm>
            <a:off x="80963" y="4694239"/>
            <a:ext cx="9063037" cy="7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32" tIns="35666" rIns="71332" bIns="35666">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0" hangingPunct="0">
              <a:spcBef>
                <a:spcPct val="20000"/>
              </a:spcBef>
              <a:buClr>
                <a:srgbClr val="000000"/>
              </a:buClr>
              <a:defRPr/>
            </a:pPr>
            <a:r>
              <a:rPr lang="en-US" altLang="en-US" sz="700" b="1" dirty="0" smtClean="0">
                <a:solidFill>
                  <a:srgbClr val="404040"/>
                </a:solidFill>
                <a:cs typeface="Arial" charset="0"/>
              </a:rPr>
              <a:t>© Copyright IBM Corporation 2015. All rights reserved. </a:t>
            </a:r>
            <a:r>
              <a:rPr lang="en-US" altLang="en-US" sz="700" dirty="0" smtClean="0">
                <a:solidFill>
                  <a:srgbClr val="404040"/>
                </a:solidFill>
                <a:cs typeface="Arial" charset="0"/>
              </a:rPr>
              <a:t>The information contained in these materials is provided for informational purposes only, and is provided AS IS without warranty of any kind, express or implied. IBM shall not be responsible for any damages arising out of the use of, or otherwise related to, these materials. Nothing contained in these materials is intended to, nor shall have the effect of, creating any warranties or representations from IBM or its suppliers or licensors, or altering the terms and conditions of the applicable license agreement governing the use of IBM software. References in these materials to IBM products, programs, or services do not imply that they will be available in all countries in which IBM operates. Product release dates and / or capabilities referenced in these materials may change at any time at IBM’s sole discretion based on market opportunities or other factors, and are not intended to be a commitment to future product or feature availability in any way. IBM, the IBM logo, and other IBM products and services are trademarks of the International Business Machines Corporation, in the United States, other countries or both. Other company, product, or service names may be trademarks or service marks of others.</a:t>
            </a:r>
          </a:p>
        </p:txBody>
      </p:sp>
      <p:sp>
        <p:nvSpPr>
          <p:cNvPr id="3" name="TextBox 1"/>
          <p:cNvSpPr txBox="1">
            <a:spLocks noChangeArrowheads="1"/>
          </p:cNvSpPr>
          <p:nvPr/>
        </p:nvSpPr>
        <p:spPr bwMode="auto">
          <a:xfrm>
            <a:off x="80963" y="96839"/>
            <a:ext cx="9063037" cy="61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32" tIns="35666" rIns="71332" bIns="35666">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r>
              <a:rPr lang="en-US" sz="700" b="1" dirty="0" smtClean="0">
                <a:solidFill>
                  <a:srgbClr val="000000">
                    <a:lumMod val="75000"/>
                    <a:lumOff val="25000"/>
                  </a:srgbClr>
                </a:solidFill>
                <a:cs typeface="Arial" charset="0"/>
              </a:rPr>
              <a:t>Statement of Good Security Practices: </a:t>
            </a:r>
            <a:r>
              <a:rPr lang="en-US" sz="700" dirty="0" smtClean="0">
                <a:solidFill>
                  <a:srgbClr val="000000">
                    <a:lumMod val="75000"/>
                    <a:lumOff val="25000"/>
                  </a:srgbClr>
                </a:solidFill>
                <a:cs typeface="Arial" charset="0"/>
              </a:rPr>
              <a:t>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 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sp>
        <p:nvSpPr>
          <p:cNvPr id="4" name="Rectangle 15">
            <a:hlinkClick r:id="rId3"/>
          </p:cNvPr>
          <p:cNvSpPr>
            <a:spLocks noChangeArrowheads="1"/>
          </p:cNvSpPr>
          <p:nvPr userDrawn="1"/>
        </p:nvSpPr>
        <p:spPr bwMode="auto">
          <a:xfrm>
            <a:off x="179389" y="1252538"/>
            <a:ext cx="5843587" cy="1092949"/>
          </a:xfrm>
          <a:prstGeom prst="rect">
            <a:avLst/>
          </a:prstGeom>
          <a:noFill/>
          <a:ln>
            <a:noFill/>
          </a:ln>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Lst>
        </p:spPr>
        <p:txBody>
          <a:bodyPr lIns="71332" tIns="35666" rIns="71332" bIns="35666">
            <a:spAutoFit/>
          </a:bodyPr>
          <a:lstStyle>
            <a:lvl1pPr marL="92075" indent="-92075" defTabSz="449263">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sz="1400">
                <a:solidFill>
                  <a:schemeClr val="tx1"/>
                </a:solidFill>
                <a:latin typeface="Arial" panose="020B0604020202020204" pitchFamily="34" charset="0"/>
                <a:ea typeface="ＭＳ Ｐゴシック" panose="020B0600070205080204" pitchFamily="34" charset="-128"/>
              </a:defRPr>
            </a:lvl1pPr>
            <a:lvl2pPr marL="742950" indent="-285750" defTabSz="449263">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sz="1400">
                <a:solidFill>
                  <a:schemeClr val="tx1"/>
                </a:solidFill>
                <a:latin typeface="Arial" panose="020B0604020202020204" pitchFamily="34" charset="0"/>
                <a:ea typeface="ＭＳ Ｐゴシック" panose="020B0600070205080204" pitchFamily="34" charset="-128"/>
              </a:defRPr>
            </a:lvl2pPr>
            <a:lvl3pPr marL="1143000" indent="-228600" defTabSz="449263">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sz="1400">
                <a:solidFill>
                  <a:schemeClr val="tx1"/>
                </a:solidFill>
                <a:latin typeface="Arial" panose="020B0604020202020204" pitchFamily="34" charset="0"/>
                <a:ea typeface="ＭＳ Ｐゴシック" panose="020B0600070205080204" pitchFamily="34" charset="-128"/>
              </a:defRPr>
            </a:lvl3pPr>
            <a:lvl4pPr marL="1600200" indent="-228600" defTabSz="449263">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sz="1400">
                <a:solidFill>
                  <a:schemeClr val="tx1"/>
                </a:solidFill>
                <a:latin typeface="Arial" panose="020B0604020202020204" pitchFamily="34" charset="0"/>
                <a:ea typeface="ＭＳ Ｐゴシック" panose="020B0600070205080204" pitchFamily="34" charset="-128"/>
              </a:defRPr>
            </a:lvl4pPr>
            <a:lvl5pPr marL="2057400" indent="-228600" defTabSz="449263">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sz="14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sz="14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sz="14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sz="14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sz="1400">
                <a:solidFill>
                  <a:schemeClr val="tx1"/>
                </a:solidFill>
                <a:latin typeface="Arial" panose="020B0604020202020204" pitchFamily="34" charset="0"/>
                <a:ea typeface="ＭＳ Ｐゴシック" panose="020B0600070205080204" pitchFamily="34" charset="-128"/>
              </a:defRPr>
            </a:lvl9pPr>
          </a:lstStyle>
          <a:p>
            <a:pPr>
              <a:lnSpc>
                <a:spcPct val="107000"/>
              </a:lnSpc>
              <a:spcBef>
                <a:spcPts val="410"/>
              </a:spcBef>
              <a:buClr>
                <a:srgbClr val="7889FB"/>
              </a:buClr>
              <a:buSzPct val="100000"/>
              <a:buFont typeface="Wingdings" panose="05000000000000000000" pitchFamily="2" charset="2"/>
              <a:buNone/>
              <a:defRPr/>
            </a:pPr>
            <a:r>
              <a:rPr lang="en-GB" altLang="en-US" sz="6200" b="1" smtClean="0">
                <a:solidFill>
                  <a:srgbClr val="00649D"/>
                </a:solidFill>
                <a:cs typeface="Arial" panose="020B0604020202020204" pitchFamily="34" charset="0"/>
              </a:rPr>
              <a:t>THANK YOU</a:t>
            </a:r>
          </a:p>
        </p:txBody>
      </p:sp>
      <p:sp>
        <p:nvSpPr>
          <p:cNvPr id="5" name="Rectangle 15">
            <a:hlinkClick r:id="rId3"/>
          </p:cNvPr>
          <p:cNvSpPr>
            <a:spLocks noChangeArrowheads="1"/>
          </p:cNvSpPr>
          <p:nvPr userDrawn="1"/>
        </p:nvSpPr>
        <p:spPr bwMode="auto">
          <a:xfrm>
            <a:off x="369888" y="2251076"/>
            <a:ext cx="4486275" cy="434307"/>
          </a:xfrm>
          <a:prstGeom prst="rect">
            <a:avLst/>
          </a:prstGeom>
          <a:noFill/>
          <a:ln>
            <a:noFill/>
          </a:ln>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Lst>
        </p:spPr>
        <p:txBody>
          <a:bodyPr lIns="71332" tIns="35666" rIns="71332" bIns="35666">
            <a:spAutoFit/>
          </a:bodyPr>
          <a:lstStyle>
            <a:lvl1pPr marL="92075" indent="-92075" defTabSz="449263">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sz="1400">
                <a:solidFill>
                  <a:schemeClr val="tx1"/>
                </a:solidFill>
                <a:latin typeface="Arial" panose="020B0604020202020204" pitchFamily="34" charset="0"/>
                <a:ea typeface="ＭＳ Ｐゴシック" panose="020B0600070205080204" pitchFamily="34" charset="-128"/>
              </a:defRPr>
            </a:lvl1pPr>
            <a:lvl2pPr marL="742950" indent="-285750" defTabSz="449263">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sz="1400">
                <a:solidFill>
                  <a:schemeClr val="tx1"/>
                </a:solidFill>
                <a:latin typeface="Arial" panose="020B0604020202020204" pitchFamily="34" charset="0"/>
                <a:ea typeface="ＭＳ Ｐゴシック" panose="020B0600070205080204" pitchFamily="34" charset="-128"/>
              </a:defRPr>
            </a:lvl2pPr>
            <a:lvl3pPr marL="1143000" indent="-228600" defTabSz="449263">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sz="1400">
                <a:solidFill>
                  <a:schemeClr val="tx1"/>
                </a:solidFill>
                <a:latin typeface="Arial" panose="020B0604020202020204" pitchFamily="34" charset="0"/>
                <a:ea typeface="ＭＳ Ｐゴシック" panose="020B0600070205080204" pitchFamily="34" charset="-128"/>
              </a:defRPr>
            </a:lvl3pPr>
            <a:lvl4pPr marL="1600200" indent="-228600" defTabSz="449263">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sz="1400">
                <a:solidFill>
                  <a:schemeClr val="tx1"/>
                </a:solidFill>
                <a:latin typeface="Arial" panose="020B0604020202020204" pitchFamily="34" charset="0"/>
                <a:ea typeface="ＭＳ Ｐゴシック" panose="020B0600070205080204" pitchFamily="34" charset="-128"/>
              </a:defRPr>
            </a:lvl4pPr>
            <a:lvl5pPr marL="2057400" indent="-228600" defTabSz="449263">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sz="14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sz="14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sz="14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sz="14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sz="1400">
                <a:solidFill>
                  <a:schemeClr val="tx1"/>
                </a:solidFill>
                <a:latin typeface="Arial" panose="020B0604020202020204" pitchFamily="34" charset="0"/>
                <a:ea typeface="ＭＳ Ｐゴシック" panose="020B0600070205080204" pitchFamily="34" charset="-128"/>
              </a:defRPr>
            </a:lvl9pPr>
          </a:lstStyle>
          <a:p>
            <a:pPr>
              <a:lnSpc>
                <a:spcPct val="107000"/>
              </a:lnSpc>
              <a:spcBef>
                <a:spcPts val="410"/>
              </a:spcBef>
              <a:buClr>
                <a:srgbClr val="7889FB"/>
              </a:buClr>
              <a:buSzPct val="100000"/>
              <a:buFont typeface="Wingdings" panose="05000000000000000000" pitchFamily="2" charset="2"/>
              <a:buNone/>
              <a:defRPr/>
            </a:pPr>
            <a:r>
              <a:rPr lang="en-GB" altLang="en-US" sz="2200" smtClean="0">
                <a:solidFill>
                  <a:srgbClr val="000000"/>
                </a:solidFill>
                <a:cs typeface="Arial" panose="020B0604020202020204" pitchFamily="34" charset="0"/>
              </a:rPr>
              <a:t>www.ibm.com/security</a:t>
            </a:r>
          </a:p>
        </p:txBody>
      </p:sp>
      <p:sp>
        <p:nvSpPr>
          <p:cNvPr id="6" name="Footer Placeholder 3"/>
          <p:cNvSpPr txBox="1">
            <a:spLocks/>
          </p:cNvSpPr>
          <p:nvPr userDrawn="1"/>
        </p:nvSpPr>
        <p:spPr>
          <a:xfrm>
            <a:off x="5600701" y="5496537"/>
            <a:ext cx="3007020" cy="179750"/>
          </a:xfrm>
          <a:prstGeom prst="rect">
            <a:avLst/>
          </a:prstGeom>
        </p:spPr>
        <p:txBody>
          <a:bodyPr wrap="none" lIns="71332" tIns="35666" rIns="71332" bIns="35666" anchor="ctr">
            <a:spAutoFit/>
          </a:bodyPr>
          <a:lstStyle>
            <a:defPPr>
              <a:defRPr lang="en-US"/>
            </a:defPPr>
            <a:lvl1pPr algn="l" rtl="0" fontAlgn="base">
              <a:spcBef>
                <a:spcPct val="0"/>
              </a:spcBef>
              <a:spcAft>
                <a:spcPct val="0"/>
              </a:spcAft>
              <a:defRPr sz="8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tx1"/>
                </a:solidFill>
                <a:latin typeface="Arial" pitchFamily="34" charset="0"/>
                <a:ea typeface="ＭＳ Ｐゴシック" pitchFamily="34" charset="-128"/>
                <a:cs typeface="+mn-cs"/>
              </a:defRPr>
            </a:lvl9pPr>
          </a:lstStyle>
          <a:p>
            <a:pPr>
              <a:defRPr/>
            </a:pPr>
            <a:r>
              <a:rPr lang="en-US" sz="700" b="1" dirty="0" smtClean="0">
                <a:solidFill>
                  <a:srgbClr val="000000"/>
                </a:solidFill>
              </a:rPr>
              <a:t>IBM CONFIDENTAL – INTERNAL USE ONLY – LIMIT DISTRIBUTION</a:t>
            </a:r>
            <a:endParaRPr lang="en-US" sz="700" b="1" dirty="0">
              <a:solidFill>
                <a:srgbClr val="000000"/>
              </a:solidFill>
            </a:endParaRPr>
          </a:p>
        </p:txBody>
      </p:sp>
    </p:spTree>
    <p:extLst>
      <p:ext uri="{BB962C8B-B14F-4D97-AF65-F5344CB8AC3E}">
        <p14:creationId xmlns:p14="http://schemas.microsoft.com/office/powerpoint/2010/main" val="1739218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egal Notices and Disclaimer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4703763" y="731839"/>
            <a:ext cx="4217987" cy="165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32" tIns="35666" rIns="71332" bIns="35666">
            <a:spAutoFit/>
          </a:bodyPr>
          <a:lstStyle>
            <a:lvl1pPr>
              <a:defRPr sz="1400">
                <a:solidFill>
                  <a:schemeClr val="tx1"/>
                </a:solidFill>
                <a:latin typeface="Arial" pitchFamily="34" charset="0"/>
                <a:ea typeface="ＭＳ Ｐゴシック" pitchFamily="34" charset="-128"/>
              </a:defRPr>
            </a:lvl1pPr>
            <a:lvl2pPr marL="742950" indent="-285750">
              <a:defRPr sz="1400">
                <a:solidFill>
                  <a:schemeClr val="tx1"/>
                </a:solidFill>
                <a:latin typeface="Arial" pitchFamily="34" charset="0"/>
                <a:ea typeface="ＭＳ Ｐゴシック" pitchFamily="34" charset="-128"/>
              </a:defRPr>
            </a:lvl2pPr>
            <a:lvl3pPr marL="1143000" indent="-228600">
              <a:defRPr sz="1400">
                <a:solidFill>
                  <a:schemeClr val="tx1"/>
                </a:solidFill>
                <a:latin typeface="Arial" pitchFamily="34" charset="0"/>
                <a:ea typeface="ＭＳ Ｐゴシック" pitchFamily="34" charset="-128"/>
              </a:defRPr>
            </a:lvl3pPr>
            <a:lvl4pPr marL="1600200" indent="-228600">
              <a:defRPr sz="14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1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1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1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1400">
                <a:solidFill>
                  <a:schemeClr val="tx1"/>
                </a:solidFill>
                <a:latin typeface="Arial" pitchFamily="34" charset="0"/>
                <a:ea typeface="ＭＳ Ｐゴシック" pitchFamily="34" charset="-128"/>
              </a:defRPr>
            </a:lvl9pPr>
          </a:lstStyle>
          <a:p>
            <a:pPr>
              <a:lnSpc>
                <a:spcPct val="95000"/>
              </a:lnSpc>
              <a:spcBef>
                <a:spcPts val="562"/>
              </a:spcBef>
              <a:defRPr/>
            </a:pPr>
            <a:r>
              <a:rPr lang="en-US" sz="700" dirty="0" smtClean="0">
                <a:solidFill>
                  <a:srgbClr val="404040"/>
                </a:solidFill>
                <a:cs typeface="Arial" charset="0"/>
              </a:rPr>
              <a:t>Information concerning non-IBM products was obtained from the suppliers of those products, their published announcements or other publicly available sources. IBM has not tested those products in connection with this publication and cannot confirm the accuracy of performance, compatibility or any other claims related to non-IBM products. Questions on the capabilities of non-IBM products should be addressed to the suppliers of those products. IBM does not warrant the quality of any third-party products, or the ability of any such third-party products to interoperate with IBM’s products. IBM EXPRESSLY DISCLAIMS ALL WARRANTIES, EXPRESSED OR IMPLIED, INCLUDING BUT NOT LIMITED TO, THE IMPLIED WARRANTIES OF MERCHANTABILITY AND FITNESS FOR A PARTICULAR PURPOSE.</a:t>
            </a:r>
          </a:p>
          <a:p>
            <a:pPr>
              <a:lnSpc>
                <a:spcPct val="95000"/>
              </a:lnSpc>
              <a:spcBef>
                <a:spcPts val="562"/>
              </a:spcBef>
              <a:defRPr/>
            </a:pPr>
            <a:r>
              <a:rPr lang="en-US" sz="700" dirty="0" smtClean="0">
                <a:solidFill>
                  <a:srgbClr val="404040"/>
                </a:solidFill>
                <a:cs typeface="Arial" charset="0"/>
              </a:rPr>
              <a:t>The provision of the information contained herein is not intended to, and does not, grant any right or license under any IBM patents, copyrights, trademarks or other intellectual property right.</a:t>
            </a:r>
          </a:p>
          <a:p>
            <a:pPr>
              <a:lnSpc>
                <a:spcPct val="95000"/>
              </a:lnSpc>
              <a:spcBef>
                <a:spcPts val="562"/>
              </a:spcBef>
              <a:defRPr/>
            </a:pPr>
            <a:r>
              <a:rPr lang="en-US" sz="700" dirty="0" smtClean="0">
                <a:solidFill>
                  <a:srgbClr val="404040"/>
                </a:solidFill>
                <a:cs typeface="Arial" charset="0"/>
              </a:rPr>
              <a:t>Other company, product, or service names may be trademarks or service marks of others. A current list of IBM trademarks is available at “Copyright and trademark information” www.ibm.com/legal/copytrade.shtml</a:t>
            </a:r>
          </a:p>
        </p:txBody>
      </p:sp>
      <p:sp>
        <p:nvSpPr>
          <p:cNvPr id="3" name="TextBox 2"/>
          <p:cNvSpPr txBox="1">
            <a:spLocks noChangeArrowheads="1"/>
          </p:cNvSpPr>
          <p:nvPr userDrawn="1"/>
        </p:nvSpPr>
        <p:spPr bwMode="auto">
          <a:xfrm>
            <a:off x="209550" y="731839"/>
            <a:ext cx="4217988" cy="342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32" tIns="35666" rIns="71332" bIns="35666">
            <a:spAutoFit/>
          </a:bodyPr>
          <a:lstStyle>
            <a:lvl1pPr>
              <a:defRPr sz="1400">
                <a:solidFill>
                  <a:schemeClr val="tx1"/>
                </a:solidFill>
                <a:latin typeface="Arial" pitchFamily="34" charset="0"/>
                <a:ea typeface="ＭＳ Ｐゴシック" pitchFamily="34" charset="-128"/>
              </a:defRPr>
            </a:lvl1pPr>
            <a:lvl2pPr marL="742950" indent="-285750">
              <a:defRPr sz="1400">
                <a:solidFill>
                  <a:schemeClr val="tx1"/>
                </a:solidFill>
                <a:latin typeface="Arial" pitchFamily="34" charset="0"/>
                <a:ea typeface="ＭＳ Ｐゴシック" pitchFamily="34" charset="-128"/>
              </a:defRPr>
            </a:lvl2pPr>
            <a:lvl3pPr marL="1143000" indent="-228600">
              <a:defRPr sz="1400">
                <a:solidFill>
                  <a:schemeClr val="tx1"/>
                </a:solidFill>
                <a:latin typeface="Arial" pitchFamily="34" charset="0"/>
                <a:ea typeface="ＭＳ Ｐゴシック" pitchFamily="34" charset="-128"/>
              </a:defRPr>
            </a:lvl3pPr>
            <a:lvl4pPr marL="1600200" indent="-228600">
              <a:defRPr sz="14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1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1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1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1400">
                <a:solidFill>
                  <a:schemeClr val="tx1"/>
                </a:solidFill>
                <a:latin typeface="Arial" pitchFamily="34" charset="0"/>
                <a:ea typeface="ＭＳ Ｐゴシック" pitchFamily="34" charset="-128"/>
              </a:defRPr>
            </a:lvl9pPr>
          </a:lstStyle>
          <a:p>
            <a:pPr>
              <a:lnSpc>
                <a:spcPct val="95000"/>
              </a:lnSpc>
              <a:spcBef>
                <a:spcPts val="562"/>
              </a:spcBef>
              <a:defRPr/>
            </a:pPr>
            <a:r>
              <a:rPr lang="en-US" sz="700" smtClean="0">
                <a:solidFill>
                  <a:srgbClr val="404040"/>
                </a:solidFill>
                <a:cs typeface="Arial" charset="0"/>
              </a:rPr>
              <a:t>Copyright © 2015 by International Business Machines Corporation (IBM). No part of this document may be reproduced or transmitted in any form without written permission from IBM. </a:t>
            </a:r>
          </a:p>
          <a:p>
            <a:pPr>
              <a:lnSpc>
                <a:spcPct val="95000"/>
              </a:lnSpc>
              <a:spcBef>
                <a:spcPts val="562"/>
              </a:spcBef>
              <a:defRPr/>
            </a:pPr>
            <a:r>
              <a:rPr lang="en-US" sz="700" smtClean="0">
                <a:solidFill>
                  <a:srgbClr val="404040"/>
                </a:solidFill>
                <a:cs typeface="Arial" charset="0"/>
              </a:rPr>
              <a:t>U.S. Government Users Restricted Rights – Use, duplication or disclosure restricted by GSA ADP Schedule Contract with IBM.</a:t>
            </a:r>
          </a:p>
          <a:p>
            <a:pPr>
              <a:lnSpc>
                <a:spcPct val="95000"/>
              </a:lnSpc>
              <a:spcBef>
                <a:spcPts val="562"/>
              </a:spcBef>
              <a:defRPr/>
            </a:pPr>
            <a:r>
              <a:rPr lang="en-US" sz="700" smtClean="0">
                <a:solidFill>
                  <a:srgbClr val="404040"/>
                </a:solidFill>
                <a:cs typeface="Arial" charset="0"/>
              </a:rPr>
              <a:t>Information in these presentations (including information relating to products that have not yet been announced by IBM) has been reviewed for accuracy as of the date of initial publication and could include unintentional technical or typographical errors. IBM shall have no responsibility to update this information. THIS document is distributed "AS IS" without any warranty, either express or implied. In no event shall IBM be liable for any damage arising from the use of this information, including but not limited to, loss of data, business interruption, loss of profit or loss of opportunity. </a:t>
            </a:r>
            <a:br>
              <a:rPr lang="en-US" sz="700" smtClean="0">
                <a:solidFill>
                  <a:srgbClr val="404040"/>
                </a:solidFill>
                <a:cs typeface="Arial" charset="0"/>
              </a:rPr>
            </a:br>
            <a:r>
              <a:rPr lang="en-US" sz="700" smtClean="0">
                <a:solidFill>
                  <a:srgbClr val="404040"/>
                </a:solidFill>
                <a:cs typeface="Arial" charset="0"/>
              </a:rPr>
              <a:t/>
            </a:r>
            <a:br>
              <a:rPr lang="en-US" sz="700" smtClean="0">
                <a:solidFill>
                  <a:srgbClr val="404040"/>
                </a:solidFill>
                <a:cs typeface="Arial" charset="0"/>
              </a:rPr>
            </a:br>
            <a:r>
              <a:rPr lang="en-US" sz="700" smtClean="0">
                <a:solidFill>
                  <a:srgbClr val="404040"/>
                </a:solidFill>
                <a:cs typeface="Arial" charset="0"/>
              </a:rPr>
              <a:t>IBM products and services are warranted according to the terms and conditions of the agreements under which they are provided. </a:t>
            </a:r>
          </a:p>
          <a:p>
            <a:pPr>
              <a:lnSpc>
                <a:spcPct val="95000"/>
              </a:lnSpc>
              <a:spcBef>
                <a:spcPts val="562"/>
              </a:spcBef>
              <a:defRPr/>
            </a:pPr>
            <a:r>
              <a:rPr lang="en-US" sz="700" smtClean="0">
                <a:solidFill>
                  <a:srgbClr val="404040"/>
                </a:solidFill>
                <a:cs typeface="Arial" charset="0"/>
              </a:rPr>
              <a:t>Any statements regarding IBM’s future direction, intent or product plans are subject to change or withdrawal without notice. Performance data contained herein was generally obtained in a controlled, isolated environments. Customer examples are presented as illustrations of how those customers have used IBM products and the results they may have achieved. Actual performance, cost, savings or other results in other operating environments may vary. References in this document to IBM products, programs, or services does not imply that IBM intends to make such products, programs or services available in all countries in which IBM operates or does business. </a:t>
            </a:r>
          </a:p>
          <a:p>
            <a:pPr>
              <a:lnSpc>
                <a:spcPct val="95000"/>
              </a:lnSpc>
              <a:spcBef>
                <a:spcPts val="562"/>
              </a:spcBef>
              <a:defRPr/>
            </a:pPr>
            <a:r>
              <a:rPr lang="en-US" sz="700" smtClean="0">
                <a:solidFill>
                  <a:srgbClr val="404040"/>
                </a:solidFill>
                <a:cs typeface="Arial" charset="0"/>
              </a:rPr>
              <a:t>Workshops, sessions and associated materials may have been prepared by independent session speakers, and do not necessarily reflect the views of IBM. All materials and discussions are provided for informational purposes only, and are neither intended to, nor shall constitute legal or other guidance or advice to any individual participant or their specific situation. </a:t>
            </a:r>
          </a:p>
          <a:p>
            <a:pPr>
              <a:lnSpc>
                <a:spcPct val="95000"/>
              </a:lnSpc>
              <a:spcBef>
                <a:spcPts val="562"/>
              </a:spcBef>
              <a:defRPr/>
            </a:pPr>
            <a:r>
              <a:rPr lang="en-US" sz="700" smtClean="0">
                <a:solidFill>
                  <a:srgbClr val="404040"/>
                </a:solidFill>
                <a:cs typeface="Arial" charset="0"/>
              </a:rPr>
              <a:t>It is the customer’s responsibility to insure its own compliance with legal requirements and to obtain advice of competent legal counsel as to the identification and interpretation of any relevant laws and regulatory requirements that may affect the customer’s business and any actions the customer may need to take to comply with such laws. IBM does not provide legal advice or represent or warrant that its services or products will ensure that the customer is in compliance with any law.</a:t>
            </a:r>
          </a:p>
        </p:txBody>
      </p:sp>
      <p:sp>
        <p:nvSpPr>
          <p:cNvPr id="4" name="TextBox 3"/>
          <p:cNvSpPr txBox="1"/>
          <p:nvPr userDrawn="1"/>
        </p:nvSpPr>
        <p:spPr>
          <a:xfrm>
            <a:off x="180976" y="182563"/>
            <a:ext cx="8740775" cy="396875"/>
          </a:xfrm>
          <a:prstGeom prst="rect">
            <a:avLst/>
          </a:prstGeom>
          <a:noFill/>
          <a:ln w="9525">
            <a:noFill/>
            <a:miter lim="800000"/>
            <a:headEnd/>
            <a:tailEnd/>
          </a:ln>
        </p:spPr>
        <p:txBody>
          <a:bodyPr lIns="71332" tIns="35666" rIns="71332" bIns="35666"/>
          <a:lstStyle>
            <a:lvl1pPr eaLnBrk="1" hangingPunct="1">
              <a:lnSpc>
                <a:spcPct val="90000"/>
              </a:lnSpc>
              <a:defRPr sz="2200" kern="1300" spc="0" baseline="0">
                <a:solidFill>
                  <a:schemeClr val="bg2"/>
                </a:solidFill>
                <a:cs typeface="Arial" pitchFamily="34" charset="0"/>
              </a:defRPr>
            </a:lvl1pPr>
            <a:lvl2pPr eaLnBrk="1" hangingPunct="1">
              <a:lnSpc>
                <a:spcPct val="90000"/>
              </a:lnSpc>
              <a:defRPr sz="2200">
                <a:solidFill>
                  <a:srgbClr val="7889FB"/>
                </a:solidFill>
                <a:latin typeface="Arial" charset="0"/>
                <a:cs typeface="MS PGothic" charset="0"/>
              </a:defRPr>
            </a:lvl2pPr>
            <a:lvl3pPr eaLnBrk="1" hangingPunct="1">
              <a:lnSpc>
                <a:spcPct val="90000"/>
              </a:lnSpc>
              <a:defRPr sz="2200">
                <a:solidFill>
                  <a:srgbClr val="7889FB"/>
                </a:solidFill>
                <a:latin typeface="Arial" charset="0"/>
                <a:cs typeface="MS PGothic" charset="0"/>
              </a:defRPr>
            </a:lvl3pPr>
            <a:lvl4pPr eaLnBrk="1" hangingPunct="1">
              <a:lnSpc>
                <a:spcPct val="90000"/>
              </a:lnSpc>
              <a:defRPr sz="2200">
                <a:solidFill>
                  <a:srgbClr val="7889FB"/>
                </a:solidFill>
                <a:latin typeface="Arial" charset="0"/>
                <a:cs typeface="MS PGothic" charset="0"/>
              </a:defRPr>
            </a:lvl4pPr>
            <a:lvl5pPr eaLnBrk="1" hangingPunct="1">
              <a:lnSpc>
                <a:spcPct val="90000"/>
              </a:lnSpc>
              <a:defRPr sz="2200">
                <a:solidFill>
                  <a:srgbClr val="7889FB"/>
                </a:solidFill>
                <a:latin typeface="Arial" charset="0"/>
                <a:cs typeface="MS PGothic" charset="0"/>
              </a:defRPr>
            </a:lvl5pPr>
            <a:lvl6pPr marL="457200" fontAlgn="base">
              <a:lnSpc>
                <a:spcPct val="90000"/>
              </a:lnSpc>
              <a:spcBef>
                <a:spcPct val="0"/>
              </a:spcBef>
              <a:spcAft>
                <a:spcPct val="0"/>
              </a:spcAft>
              <a:defRPr sz="2200">
                <a:solidFill>
                  <a:schemeClr val="hlink"/>
                </a:solidFill>
                <a:latin typeface="Arial" charset="0"/>
                <a:ea typeface="ＭＳ Ｐゴシック" charset="0"/>
              </a:defRPr>
            </a:lvl6pPr>
            <a:lvl7pPr marL="914400" fontAlgn="base">
              <a:lnSpc>
                <a:spcPct val="90000"/>
              </a:lnSpc>
              <a:spcBef>
                <a:spcPct val="0"/>
              </a:spcBef>
              <a:spcAft>
                <a:spcPct val="0"/>
              </a:spcAft>
              <a:defRPr sz="2200">
                <a:solidFill>
                  <a:schemeClr val="hlink"/>
                </a:solidFill>
                <a:latin typeface="Arial" charset="0"/>
                <a:ea typeface="ＭＳ Ｐゴシック" charset="0"/>
              </a:defRPr>
            </a:lvl7pPr>
            <a:lvl8pPr marL="1371600" fontAlgn="base">
              <a:lnSpc>
                <a:spcPct val="90000"/>
              </a:lnSpc>
              <a:spcBef>
                <a:spcPct val="0"/>
              </a:spcBef>
              <a:spcAft>
                <a:spcPct val="0"/>
              </a:spcAft>
              <a:defRPr sz="2200">
                <a:solidFill>
                  <a:schemeClr val="hlink"/>
                </a:solidFill>
                <a:latin typeface="Arial" charset="0"/>
                <a:ea typeface="ＭＳ Ｐゴシック" charset="0"/>
              </a:defRPr>
            </a:lvl8pPr>
            <a:lvl9pPr marL="1828800" fontAlgn="base">
              <a:lnSpc>
                <a:spcPct val="90000"/>
              </a:lnSpc>
              <a:spcBef>
                <a:spcPct val="0"/>
              </a:spcBef>
              <a:spcAft>
                <a:spcPct val="0"/>
              </a:spcAft>
              <a:defRPr sz="2200">
                <a:solidFill>
                  <a:schemeClr val="hlink"/>
                </a:solidFill>
                <a:latin typeface="Arial" charset="0"/>
                <a:ea typeface="ＭＳ Ｐゴシック" charset="0"/>
              </a:defRPr>
            </a:lvl9pPr>
          </a:lstStyle>
          <a:p>
            <a:pPr>
              <a:defRPr/>
            </a:pPr>
            <a:r>
              <a:rPr lang="en-US" sz="2100" dirty="0" smtClean="0">
                <a:solidFill>
                  <a:srgbClr val="00649D"/>
                </a:solidFill>
                <a:latin typeface="Arial"/>
                <a:ea typeface="ＭＳ Ｐゴシック"/>
              </a:rPr>
              <a:t>Legal notices and disclaimers</a:t>
            </a:r>
          </a:p>
        </p:txBody>
      </p:sp>
      <p:sp>
        <p:nvSpPr>
          <p:cNvPr id="5" name="Footer Placeholder 3"/>
          <p:cNvSpPr txBox="1">
            <a:spLocks/>
          </p:cNvSpPr>
          <p:nvPr userDrawn="1"/>
        </p:nvSpPr>
        <p:spPr>
          <a:xfrm>
            <a:off x="2840039" y="5459231"/>
            <a:ext cx="3007020" cy="179750"/>
          </a:xfrm>
          <a:prstGeom prst="rect">
            <a:avLst/>
          </a:prstGeom>
        </p:spPr>
        <p:txBody>
          <a:bodyPr wrap="none" lIns="71332" tIns="35666" rIns="71332" bIns="35666" anchor="ctr">
            <a:spAutoFit/>
          </a:bodyPr>
          <a:lstStyle>
            <a:defPPr>
              <a:defRPr lang="en-US"/>
            </a:defPPr>
            <a:lvl1pPr algn="l" rtl="0" fontAlgn="base">
              <a:spcBef>
                <a:spcPct val="0"/>
              </a:spcBef>
              <a:spcAft>
                <a:spcPct val="0"/>
              </a:spcAft>
              <a:defRPr sz="8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tx1"/>
                </a:solidFill>
                <a:latin typeface="Arial" pitchFamily="34" charset="0"/>
                <a:ea typeface="ＭＳ Ｐゴシック" pitchFamily="34" charset="-128"/>
                <a:cs typeface="+mn-cs"/>
              </a:defRPr>
            </a:lvl9pPr>
          </a:lstStyle>
          <a:p>
            <a:pPr>
              <a:defRPr/>
            </a:pPr>
            <a:r>
              <a:rPr lang="en-US" sz="700" b="1" dirty="0" smtClean="0">
                <a:solidFill>
                  <a:srgbClr val="000000"/>
                </a:solidFill>
              </a:rPr>
              <a:t>IBM CONFIDENTAL – INTERNAL USE ONLY – LIMIT DISTRIBUTION</a:t>
            </a:r>
            <a:endParaRPr lang="en-US" sz="700" b="1" dirty="0">
              <a:solidFill>
                <a:srgbClr val="000000"/>
              </a:solidFill>
            </a:endParaRPr>
          </a:p>
        </p:txBody>
      </p:sp>
    </p:spTree>
    <p:extLst>
      <p:ext uri="{BB962C8B-B14F-4D97-AF65-F5344CB8AC3E}">
        <p14:creationId xmlns:p14="http://schemas.microsoft.com/office/powerpoint/2010/main" val="3359915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TextBox 1"/>
          <p:cNvSpPr txBox="1"/>
          <p:nvPr userDrawn="1"/>
        </p:nvSpPr>
        <p:spPr>
          <a:xfrm>
            <a:off x="657225" y="1546226"/>
            <a:ext cx="7829550" cy="1056914"/>
          </a:xfrm>
          <a:prstGeom prst="rect">
            <a:avLst/>
          </a:prstGeom>
          <a:noFill/>
        </p:spPr>
        <p:txBody>
          <a:bodyPr lIns="71332" tIns="35666" rIns="71332" bIns="35666">
            <a:spAutoFit/>
          </a:bodyPr>
          <a:lstStyle/>
          <a:p>
            <a:pPr algn="ctr" defTabSz="427994">
              <a:defRPr/>
            </a:pPr>
            <a:r>
              <a:rPr lang="en-US" sz="6400" spc="-47" dirty="0">
                <a:solidFill>
                  <a:prstClr val="white"/>
                </a:solidFill>
                <a:latin typeface="HelveticaNeueLT Com 75 Bd" pitchFamily="34" charset="0"/>
                <a:ea typeface="ＭＳ Ｐゴシック"/>
                <a:cs typeface="Arial" pitchFamily="34" charset="0"/>
              </a:rPr>
              <a:t>InterConnect</a:t>
            </a:r>
            <a:r>
              <a:rPr lang="en-US" sz="6400" spc="-47" dirty="0">
                <a:solidFill>
                  <a:srgbClr val="34B1EC"/>
                </a:solidFill>
                <a:latin typeface="HelveticaNeueLT Std Lt" pitchFamily="34" charset="0"/>
                <a:ea typeface="ＭＳ Ｐゴシック"/>
                <a:cs typeface="Arial" pitchFamily="34" charset="0"/>
              </a:rPr>
              <a:t>2015</a:t>
            </a:r>
          </a:p>
        </p:txBody>
      </p:sp>
      <p:sp>
        <p:nvSpPr>
          <p:cNvPr id="3" name="TextBox 2"/>
          <p:cNvSpPr txBox="1">
            <a:spLocks noChangeArrowheads="1"/>
          </p:cNvSpPr>
          <p:nvPr userDrawn="1"/>
        </p:nvSpPr>
        <p:spPr bwMode="auto">
          <a:xfrm>
            <a:off x="657225" y="2919414"/>
            <a:ext cx="7829550" cy="105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32" tIns="35666" rIns="71332" bIns="35666">
            <a:spAutoFit/>
          </a:bodyPr>
          <a:lstStyle>
            <a:lvl1pPr defTabSz="457200">
              <a:defRPr sz="1400">
                <a:solidFill>
                  <a:schemeClr val="tx1"/>
                </a:solidFill>
                <a:latin typeface="Arial" pitchFamily="34" charset="0"/>
                <a:ea typeface="ＭＳ Ｐゴシック" pitchFamily="34" charset="-128"/>
              </a:defRPr>
            </a:lvl1pPr>
            <a:lvl2pPr marL="742950" indent="-285750" defTabSz="457200">
              <a:defRPr sz="1400">
                <a:solidFill>
                  <a:schemeClr val="tx1"/>
                </a:solidFill>
                <a:latin typeface="Arial" pitchFamily="34" charset="0"/>
                <a:ea typeface="ＭＳ Ｐゴシック" pitchFamily="34" charset="-128"/>
              </a:defRPr>
            </a:lvl2pPr>
            <a:lvl3pPr marL="1143000" indent="-228600" defTabSz="457200">
              <a:defRPr sz="1400">
                <a:solidFill>
                  <a:schemeClr val="tx1"/>
                </a:solidFill>
                <a:latin typeface="Arial" pitchFamily="34" charset="0"/>
                <a:ea typeface="ＭＳ Ｐゴシック" pitchFamily="34" charset="-128"/>
              </a:defRPr>
            </a:lvl3pPr>
            <a:lvl4pPr marL="1600200" indent="-228600" defTabSz="457200">
              <a:defRPr sz="1400">
                <a:solidFill>
                  <a:schemeClr val="tx1"/>
                </a:solidFill>
                <a:latin typeface="Arial" pitchFamily="34" charset="0"/>
                <a:ea typeface="ＭＳ Ｐゴシック" pitchFamily="34" charset="-128"/>
              </a:defRPr>
            </a:lvl4pPr>
            <a:lvl5pPr marL="2057400" indent="-228600" defTabSz="457200">
              <a:defRPr sz="14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sz="14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sz="14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sz="14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sz="1400">
                <a:solidFill>
                  <a:schemeClr val="tx1"/>
                </a:solidFill>
                <a:latin typeface="Arial" pitchFamily="34" charset="0"/>
                <a:ea typeface="ＭＳ Ｐゴシック" pitchFamily="34" charset="-128"/>
              </a:defRPr>
            </a:lvl9pPr>
          </a:lstStyle>
          <a:p>
            <a:pPr algn="ctr">
              <a:defRPr/>
            </a:pPr>
            <a:r>
              <a:rPr lang="en-US" sz="6400" smtClean="0">
                <a:solidFill>
                  <a:srgbClr val="FFFFFF"/>
                </a:solidFill>
                <a:latin typeface="HelveticaNeueLT Std Lt" pitchFamily="34" charset="0"/>
                <a:cs typeface="Arial" pitchFamily="34" charset="0"/>
              </a:rPr>
              <a:t>A New Way</a:t>
            </a:r>
          </a:p>
        </p:txBody>
      </p:sp>
      <p:cxnSp>
        <p:nvCxnSpPr>
          <p:cNvPr id="4" name="Straight Connector 3"/>
          <p:cNvCxnSpPr/>
          <p:nvPr userDrawn="1"/>
        </p:nvCxnSpPr>
        <p:spPr>
          <a:xfrm>
            <a:off x="1027114" y="2811463"/>
            <a:ext cx="7089775" cy="0"/>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8894333"/>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esenter's Title Slide">
    <p:spTree>
      <p:nvGrpSpPr>
        <p:cNvPr id="1" name=""/>
        <p:cNvGrpSpPr/>
        <p:nvPr/>
      </p:nvGrpSpPr>
      <p:grpSpPr>
        <a:xfrm>
          <a:off x="0" y="0"/>
          <a:ext cx="0" cy="0"/>
          <a:chOff x="0" y="0"/>
          <a:chExt cx="0" cy="0"/>
        </a:xfrm>
      </p:grpSpPr>
      <p:cxnSp>
        <p:nvCxnSpPr>
          <p:cNvPr id="4" name="Straight Connector 3"/>
          <p:cNvCxnSpPr/>
          <p:nvPr userDrawn="1"/>
        </p:nvCxnSpPr>
        <p:spPr>
          <a:xfrm>
            <a:off x="1049338" y="2681288"/>
            <a:ext cx="7104062" cy="0"/>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8" name="Rectangle 28"/>
          <p:cNvSpPr>
            <a:spLocks noGrp="1"/>
          </p:cNvSpPr>
          <p:nvPr>
            <p:ph type="ctrTitle"/>
          </p:nvPr>
        </p:nvSpPr>
        <p:spPr>
          <a:xfrm>
            <a:off x="457201" y="1837994"/>
            <a:ext cx="8229598" cy="812271"/>
          </a:xfrm>
          <a:prstGeom prst="rect">
            <a:avLst/>
          </a:prstGeom>
        </p:spPr>
        <p:txBody>
          <a:bodyPr/>
          <a:lstStyle>
            <a:lvl1pPr algn="ctr">
              <a:defRPr sz="4100" b="1" spc="-28" baseline="0">
                <a:solidFill>
                  <a:schemeClr val="tx1"/>
                </a:solidFill>
              </a:defRPr>
            </a:lvl1pPr>
          </a:lstStyle>
          <a:p>
            <a:r>
              <a:rPr lang="en-US" dirty="0" smtClean="0"/>
              <a:t>Presenter Name Here</a:t>
            </a:r>
            <a:endParaRPr lang="en-US" dirty="0"/>
          </a:p>
        </p:txBody>
      </p:sp>
      <p:sp>
        <p:nvSpPr>
          <p:cNvPr id="29" name="Rectangle 29"/>
          <p:cNvSpPr>
            <a:spLocks noGrp="1"/>
          </p:cNvSpPr>
          <p:nvPr>
            <p:ph type="subTitle" idx="1"/>
          </p:nvPr>
        </p:nvSpPr>
        <p:spPr>
          <a:xfrm>
            <a:off x="457201" y="2878473"/>
            <a:ext cx="8229598" cy="750093"/>
          </a:xfrm>
          <a:prstGeom prst="rect">
            <a:avLst/>
          </a:prstGeom>
        </p:spPr>
        <p:txBody>
          <a:bodyPr/>
          <a:lstStyle>
            <a:lvl1pPr algn="ctr">
              <a:defRPr sz="3000" spc="-28" baseline="0"/>
            </a:lvl1pPr>
          </a:lstStyle>
          <a:p>
            <a:r>
              <a:rPr lang="en-US" dirty="0" smtClean="0"/>
              <a:t>Presenter</a:t>
            </a:r>
            <a:r>
              <a:rPr lang="en-US" dirty="0"/>
              <a:t> </a:t>
            </a:r>
            <a:r>
              <a:rPr lang="en-US" dirty="0" smtClean="0"/>
              <a:t>Title </a:t>
            </a:r>
            <a:r>
              <a:rPr lang="en-US" dirty="0"/>
              <a:t>Here</a:t>
            </a:r>
          </a:p>
        </p:txBody>
      </p:sp>
    </p:spTree>
    <p:extLst>
      <p:ext uri="{BB962C8B-B14F-4D97-AF65-F5344CB8AC3E}">
        <p14:creationId xmlns:p14="http://schemas.microsoft.com/office/powerpoint/2010/main" val="3544693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973" y="461367"/>
            <a:ext cx="8505825" cy="518583"/>
          </a:xfrm>
          <a:prstGeom prst="rect">
            <a:avLst/>
          </a:prstGeom>
        </p:spPr>
        <p:txBody>
          <a:bodyPr/>
          <a:lstStyle>
            <a:lvl1pPr algn="ctr">
              <a:defRPr sz="34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47179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973" y="389824"/>
            <a:ext cx="8505825" cy="518583"/>
          </a:xfrm>
          <a:prstGeom prst="rect">
            <a:avLst/>
          </a:prstGeom>
        </p:spPr>
        <p:txBody>
          <a:bodyPr/>
          <a:lstStyle>
            <a:lvl1pPr algn="ct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95289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34973" y="439902"/>
            <a:ext cx="8425783" cy="809869"/>
          </a:xfrm>
          <a:prstGeom prst="rect">
            <a:avLst/>
          </a:prstGeom>
        </p:spPr>
        <p:txBody>
          <a:bodyPr/>
          <a:lstStyle>
            <a:lvl1pPr algn="ctr">
              <a:lnSpc>
                <a:spcPct val="90000"/>
              </a:lnSpc>
              <a:defRPr/>
            </a:lvl1pPr>
          </a:lstStyle>
          <a:p>
            <a:r>
              <a:rPr lang="en-US" dirty="0" smtClean="0"/>
              <a:t>Click to edit Master title style</a:t>
            </a:r>
            <a:endParaRPr lang="en-US" dirty="0"/>
          </a:p>
        </p:txBody>
      </p:sp>
      <p:sp>
        <p:nvSpPr>
          <p:cNvPr id="3" name="Content Placeholder 2"/>
          <p:cNvSpPr>
            <a:spLocks noGrp="1"/>
          </p:cNvSpPr>
          <p:nvPr>
            <p:ph idx="1"/>
          </p:nvPr>
        </p:nvSpPr>
        <p:spPr>
          <a:xfrm>
            <a:off x="399248" y="1244958"/>
            <a:ext cx="8364829" cy="4040060"/>
          </a:xfrm>
          <a:prstGeom prst="rect">
            <a:avLst/>
          </a:prstGeom>
        </p:spPr>
        <p:txBody>
          <a:bodyPr/>
          <a:lstStyle>
            <a:lvl1pPr marL="211025" indent="-211025">
              <a:defRPr/>
            </a:lvl1pPr>
            <a:lvl2pPr marL="640506" indent="-211025">
              <a:buClr>
                <a:schemeClr val="accent1"/>
              </a:buClr>
              <a:buFont typeface="Wingdings" pitchFamily="2" charset="2"/>
              <a:buChar char="§"/>
              <a:defRPr/>
            </a:lvl2pPr>
            <a:lvl3pPr marL="1069985" indent="-161985">
              <a:buClr>
                <a:schemeClr val="accent1"/>
              </a:buClr>
              <a:buFont typeface="Arial" pitchFamily="34" charset="0"/>
              <a:buChar char="•"/>
              <a:tabLst>
                <a:tab pos="1069985" algn="l"/>
              </a:tabLst>
              <a:defRPr/>
            </a:lvl3pPr>
            <a:lvl4pPr marL="1554451" indent="-161985">
              <a:buClr>
                <a:schemeClr val="accent1"/>
              </a:buClr>
              <a:buFont typeface="Arial"/>
              <a:buChar char="•"/>
              <a:defRPr sz="15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350917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Placeholder Slide">
    <p:spTree>
      <p:nvGrpSpPr>
        <p:cNvPr id="1" name=""/>
        <p:cNvGrpSpPr/>
        <p:nvPr/>
      </p:nvGrpSpPr>
      <p:grpSpPr>
        <a:xfrm>
          <a:off x="0" y="0"/>
          <a:ext cx="0" cy="0"/>
          <a:chOff x="0" y="0"/>
          <a:chExt cx="0" cy="0"/>
        </a:xfrm>
      </p:grpSpPr>
      <p:sp>
        <p:nvSpPr>
          <p:cNvPr id="4" name="Title 1"/>
          <p:cNvSpPr>
            <a:spLocks noGrp="1"/>
          </p:cNvSpPr>
          <p:nvPr>
            <p:ph type="title"/>
          </p:nvPr>
        </p:nvSpPr>
        <p:spPr>
          <a:xfrm>
            <a:off x="418563" y="2575289"/>
            <a:ext cx="8306874" cy="564446"/>
          </a:xfrm>
          <a:prstGeom prst="rect">
            <a:avLst/>
          </a:prstGeom>
        </p:spPr>
        <p:txBody>
          <a:bodyPr anchor="ctr"/>
          <a:lstStyle>
            <a:lvl1pPr algn="ctr">
              <a:defRPr spc="-28"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549844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19" cy="330860"/>
          </a:xfrm>
        </p:spPr>
        <p:txBody>
          <a:bodyPr/>
          <a:lstStyle>
            <a:lvl1pPr>
              <a:defRPr spc="0"/>
            </a:lvl1pPr>
          </a:lstStyle>
          <a:p>
            <a:r>
              <a:rPr lang="en-US" smtClean="0"/>
              <a:t>Click to edit Master title style</a:t>
            </a:r>
            <a:endParaRPr lang="en-US" dirty="0"/>
          </a:p>
        </p:txBody>
      </p:sp>
      <p:sp>
        <p:nvSpPr>
          <p:cNvPr id="5" name="Footer Placeholder 4"/>
          <p:cNvSpPr>
            <a:spLocks noGrp="1"/>
          </p:cNvSpPr>
          <p:nvPr>
            <p:ph type="ftr" sz="quarter" idx="14"/>
          </p:nvPr>
        </p:nvSpPr>
        <p:spPr>
          <a:xfrm>
            <a:off x="1892595" y="5443415"/>
            <a:ext cx="184731" cy="215444"/>
          </a:xfrm>
        </p:spPr>
        <p:txBody>
          <a:bodyPr/>
          <a:lstStyle/>
          <a:p>
            <a:endParaRPr lang="en-US" dirty="0"/>
          </a:p>
        </p:txBody>
      </p:sp>
      <p:sp>
        <p:nvSpPr>
          <p:cNvPr id="6" name="Text Placeholder 5"/>
          <p:cNvSpPr>
            <a:spLocks noGrp="1"/>
          </p:cNvSpPr>
          <p:nvPr>
            <p:ph type="body" sz="quarter" idx="15" hasCustomPrompt="1"/>
          </p:nvPr>
        </p:nvSpPr>
        <p:spPr>
          <a:xfrm>
            <a:off x="180975" y="512064"/>
            <a:ext cx="8772525" cy="371475"/>
          </a:xfrm>
        </p:spPr>
        <p:txBody>
          <a:bodyPr/>
          <a:lstStyle>
            <a:lvl1pPr marL="0" indent="0">
              <a:buFontTx/>
              <a:buNone/>
              <a:defRPr sz="1800" i="1">
                <a:latin typeface="Arial" pitchFamily="34" charset="0"/>
                <a:cs typeface="Arial" pitchFamily="34" charset="0"/>
              </a:defRPr>
            </a:lvl1pPr>
            <a:lvl2pPr marL="276225" indent="0">
              <a:buFontTx/>
              <a:buNone/>
              <a:defRPr i="1">
                <a:latin typeface="Arial" pitchFamily="34" charset="0"/>
                <a:cs typeface="Arial" pitchFamily="34" charset="0"/>
              </a:defRPr>
            </a:lvl2pPr>
            <a:lvl3pPr marL="492125" indent="0">
              <a:buFontTx/>
              <a:buNone/>
              <a:defRPr i="1">
                <a:latin typeface="Arial" pitchFamily="34" charset="0"/>
                <a:cs typeface="Arial" pitchFamily="34" charset="0"/>
              </a:defRPr>
            </a:lvl3pPr>
            <a:lvl4pPr marL="1030287" indent="0">
              <a:buFontTx/>
              <a:buNone/>
              <a:defRPr i="1">
                <a:latin typeface="Arial" pitchFamily="34" charset="0"/>
                <a:cs typeface="Arial" pitchFamily="34" charset="0"/>
              </a:defRPr>
            </a:lvl4pPr>
            <a:lvl5pPr marL="1376362" indent="0">
              <a:buFontTx/>
              <a:buNone/>
              <a:defRPr i="1">
                <a:latin typeface="Arial" pitchFamily="34" charset="0"/>
                <a:cs typeface="Arial" pitchFamily="34" charset="0"/>
              </a:defRPr>
            </a:lvl5pPr>
          </a:lstStyle>
          <a:p>
            <a:pPr lvl="0"/>
            <a:r>
              <a:rPr lang="en-US" dirty="0" smtClean="0"/>
              <a:t>Click to edit Master subtitle style</a:t>
            </a:r>
            <a:endParaRPr lang="en-US" dirty="0"/>
          </a:p>
        </p:txBody>
      </p:sp>
      <p:sp>
        <p:nvSpPr>
          <p:cNvPr id="7" name="Content Placeholder 6"/>
          <p:cNvSpPr>
            <a:spLocks noGrp="1"/>
          </p:cNvSpPr>
          <p:nvPr>
            <p:ph sz="quarter" idx="16"/>
          </p:nvPr>
        </p:nvSpPr>
        <p:spPr>
          <a:xfrm>
            <a:off x="190500" y="1162050"/>
            <a:ext cx="8782050"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5016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Myth Layout Slides">
    <p:spTree>
      <p:nvGrpSpPr>
        <p:cNvPr id="1" name=""/>
        <p:cNvGrpSpPr/>
        <p:nvPr/>
      </p:nvGrpSpPr>
      <p:grpSpPr>
        <a:xfrm>
          <a:off x="0" y="0"/>
          <a:ext cx="0" cy="0"/>
          <a:chOff x="0" y="0"/>
          <a:chExt cx="0" cy="0"/>
        </a:xfrm>
      </p:grpSpPr>
      <p:sp>
        <p:nvSpPr>
          <p:cNvPr id="4" name="Title 3"/>
          <p:cNvSpPr>
            <a:spLocks noGrp="1"/>
          </p:cNvSpPr>
          <p:nvPr>
            <p:ph type="title"/>
          </p:nvPr>
        </p:nvSpPr>
        <p:spPr>
          <a:xfrm>
            <a:off x="524934" y="1732730"/>
            <a:ext cx="8102600" cy="2051843"/>
          </a:xfrm>
          <a:prstGeom prst="rect">
            <a:avLst/>
          </a:prstGeom>
        </p:spPr>
        <p:txBody>
          <a:bodyPr lIns="0" tIns="0" rIns="0" bIns="0" anchor="ctr">
            <a:noAutofit/>
          </a:bodyPr>
          <a:lstStyle>
            <a:lvl1pPr algn="ctr">
              <a:defRPr sz="5600" spc="-28" baseline="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040220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bullets with graphics">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07467" y="565795"/>
            <a:ext cx="8321674" cy="64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lvl="0"/>
            <a:r>
              <a:rPr lang="en-US" dirty="0" smtClean="0"/>
              <a:t>Click to edit Master title style</a:t>
            </a:r>
          </a:p>
        </p:txBody>
      </p:sp>
      <p:sp>
        <p:nvSpPr>
          <p:cNvPr id="6" name="Text Placeholder 2"/>
          <p:cNvSpPr>
            <a:spLocks noGrp="1"/>
          </p:cNvSpPr>
          <p:nvPr>
            <p:ph type="body" idx="1"/>
          </p:nvPr>
        </p:nvSpPr>
        <p:spPr bwMode="auto">
          <a:xfrm>
            <a:off x="416991" y="1306769"/>
            <a:ext cx="8299450" cy="393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774133272"/>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6" name="Picture 15" descr="Insight15-Core Graphic-CMYK-01.png"/>
          <p:cNvPicPr>
            <a:picLocks noChangeAspect="1"/>
          </p:cNvPicPr>
          <p:nvPr userDrawn="1"/>
        </p:nvPicPr>
        <p:blipFill rotWithShape="1">
          <a:blip r:embed="rId2">
            <a:extLst>
              <a:ext uri="{28A0092B-C50C-407E-A947-70E740481C1C}">
                <a14:useLocalDpi xmlns:a14="http://schemas.microsoft.com/office/drawing/2010/main" val="0"/>
              </a:ext>
            </a:extLst>
          </a:blip>
          <a:srcRect t="7975" r="36485" b="74227"/>
          <a:stretch/>
        </p:blipFill>
        <p:spPr>
          <a:xfrm>
            <a:off x="56" y="2028366"/>
            <a:ext cx="9152953" cy="3686637"/>
          </a:xfrm>
          <a:prstGeom prst="rect">
            <a:avLst/>
          </a:prstGeom>
        </p:spPr>
      </p:pic>
      <p:sp>
        <p:nvSpPr>
          <p:cNvPr id="2" name="Title 1"/>
          <p:cNvSpPr>
            <a:spLocks noGrp="1"/>
          </p:cNvSpPr>
          <p:nvPr>
            <p:ph type="ctrTitle" hasCustomPrompt="1"/>
          </p:nvPr>
        </p:nvSpPr>
        <p:spPr>
          <a:xfrm>
            <a:off x="538153" y="806804"/>
            <a:ext cx="8128099" cy="710845"/>
          </a:xfrm>
        </p:spPr>
        <p:txBody>
          <a:bodyPr wrap="square" anchor="b">
            <a:spAutoFit/>
          </a:bodyPr>
          <a:lstStyle>
            <a:lvl1pPr algn="l">
              <a:defRPr sz="4700" baseline="0">
                <a:solidFill>
                  <a:schemeClr val="bg1"/>
                </a:solidFill>
              </a:defRPr>
            </a:lvl1pPr>
          </a:lstStyle>
          <a:p>
            <a:r>
              <a:rPr lang="en-US" dirty="0" smtClean="0"/>
              <a:t>Presenter Name</a:t>
            </a:r>
            <a:endParaRPr lang="en-US" dirty="0"/>
          </a:p>
        </p:txBody>
      </p:sp>
      <p:sp>
        <p:nvSpPr>
          <p:cNvPr id="3" name="Subtitle 2"/>
          <p:cNvSpPr>
            <a:spLocks noGrp="1"/>
          </p:cNvSpPr>
          <p:nvPr>
            <p:ph type="subTitle" idx="1" hasCustomPrompt="1"/>
          </p:nvPr>
        </p:nvSpPr>
        <p:spPr>
          <a:xfrm>
            <a:off x="538098" y="1515977"/>
            <a:ext cx="8122382" cy="425382"/>
          </a:xfrm>
        </p:spPr>
        <p:txBody>
          <a:bodyPr wrap="square">
            <a:spAutoFit/>
          </a:bodyPr>
          <a:lstStyle>
            <a:lvl1pPr marL="0" indent="0" algn="l">
              <a:buNone/>
              <a:defRPr sz="2500" b="0" i="1" baseline="0">
                <a:solidFill>
                  <a:schemeClr val="tx1"/>
                </a:solidFill>
                <a:latin typeface="Arial"/>
                <a:cs typeface="Arial"/>
              </a:defRPr>
            </a:lvl1pPr>
            <a:lvl2pPr marL="296473" indent="0" algn="ctr">
              <a:buNone/>
              <a:defRPr sz="1300"/>
            </a:lvl2pPr>
            <a:lvl3pPr marL="592947" indent="0" algn="ctr">
              <a:buNone/>
              <a:defRPr sz="1200"/>
            </a:lvl3pPr>
            <a:lvl4pPr marL="889420" indent="0" algn="ctr">
              <a:buNone/>
              <a:defRPr sz="1000"/>
            </a:lvl4pPr>
            <a:lvl5pPr marL="1185895" indent="0" algn="ctr">
              <a:buNone/>
              <a:defRPr sz="1000"/>
            </a:lvl5pPr>
            <a:lvl6pPr marL="1482370" indent="0" algn="ctr">
              <a:buNone/>
              <a:defRPr sz="1000"/>
            </a:lvl6pPr>
            <a:lvl7pPr marL="1778848" indent="0" algn="ctr">
              <a:buNone/>
              <a:defRPr sz="1000"/>
            </a:lvl7pPr>
            <a:lvl8pPr marL="2075337" indent="0" algn="ctr">
              <a:buNone/>
              <a:defRPr sz="1000"/>
            </a:lvl8pPr>
            <a:lvl9pPr marL="2371832" indent="0" algn="ctr">
              <a:buNone/>
              <a:defRPr sz="1000"/>
            </a:lvl9pPr>
          </a:lstStyle>
          <a:p>
            <a:r>
              <a:rPr lang="en-US" dirty="0" smtClean="0"/>
              <a:t>Presenter Title Goes Here</a:t>
            </a:r>
            <a:endParaRPr lang="en-US" dirty="0"/>
          </a:p>
        </p:txBody>
      </p:sp>
      <p:grpSp>
        <p:nvGrpSpPr>
          <p:cNvPr id="4" name="Group 3"/>
          <p:cNvGrpSpPr/>
          <p:nvPr userDrawn="1"/>
        </p:nvGrpSpPr>
        <p:grpSpPr>
          <a:xfrm>
            <a:off x="619127" y="3106438"/>
            <a:ext cx="3318369" cy="1222149"/>
            <a:chOff x="979488" y="2841472"/>
            <a:chExt cx="5669309" cy="1879195"/>
          </a:xfrm>
        </p:grpSpPr>
        <p:pic>
          <p:nvPicPr>
            <p:cNvPr id="13" name="Picture 12" descr="Insight 2015-Lead Economy Theme-rgb-300dpi.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488" y="3429793"/>
              <a:ext cx="5669309" cy="1290874"/>
            </a:xfrm>
            <a:prstGeom prst="rect">
              <a:avLst/>
            </a:prstGeom>
          </p:spPr>
        </p:pic>
        <p:pic>
          <p:nvPicPr>
            <p:cNvPr id="7" name="Picture 6" descr="IBM logo.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80977" y="2841472"/>
              <a:ext cx="808164" cy="303406"/>
            </a:xfrm>
            <a:prstGeom prst="rect">
              <a:avLst/>
            </a:prstGeom>
          </p:spPr>
        </p:pic>
      </p:grpSp>
      <p:sp>
        <p:nvSpPr>
          <p:cNvPr id="8" name="Rectangle 7"/>
          <p:cNvSpPr/>
          <p:nvPr userDrawn="1"/>
        </p:nvSpPr>
        <p:spPr>
          <a:xfrm>
            <a:off x="564555" y="5047998"/>
            <a:ext cx="1155223" cy="306119"/>
          </a:xfrm>
          <a:prstGeom prst="rect">
            <a:avLst/>
          </a:prstGeom>
        </p:spPr>
        <p:txBody>
          <a:bodyPr wrap="none" lIns="59263" tIns="29659" rIns="59263" bIns="29659">
            <a:spAutoFit/>
          </a:bodyPr>
          <a:lstStyle/>
          <a:p>
            <a:pPr defTabSz="423520" fontAlgn="auto">
              <a:spcBef>
                <a:spcPts val="0"/>
              </a:spcBef>
              <a:spcAft>
                <a:spcPts val="0"/>
              </a:spcAft>
            </a:pPr>
            <a:r>
              <a:rPr lang="en-US" sz="1600" dirty="0" smtClean="0">
                <a:solidFill>
                  <a:prstClr val="black"/>
                </a:solidFill>
                <a:latin typeface="Arial"/>
                <a:ea typeface="+mn-ea"/>
              </a:rPr>
              <a:t>#</a:t>
            </a:r>
            <a:r>
              <a:rPr lang="en-US" sz="1600" dirty="0" err="1" smtClean="0">
                <a:solidFill>
                  <a:prstClr val="black"/>
                </a:solidFill>
                <a:latin typeface="Arial"/>
                <a:ea typeface="+mn-ea"/>
              </a:rPr>
              <a:t>ibminsight</a:t>
            </a:r>
            <a:endParaRPr lang="en-US" sz="1600" dirty="0">
              <a:solidFill>
                <a:prstClr val="black"/>
              </a:solidFill>
              <a:latin typeface="Arial"/>
              <a:ea typeface="+mn-ea"/>
            </a:endParaRPr>
          </a:p>
        </p:txBody>
      </p:sp>
    </p:spTree>
    <p:extLst>
      <p:ext uri="{BB962C8B-B14F-4D97-AF65-F5344CB8AC3E}">
        <p14:creationId xmlns:p14="http://schemas.microsoft.com/office/powerpoint/2010/main" val="3625100267"/>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heme Graphic ">
    <p:spTree>
      <p:nvGrpSpPr>
        <p:cNvPr id="1" name=""/>
        <p:cNvGrpSpPr/>
        <p:nvPr/>
      </p:nvGrpSpPr>
      <p:grpSpPr>
        <a:xfrm>
          <a:off x="0" y="0"/>
          <a:ext cx="0" cy="0"/>
          <a:chOff x="0" y="0"/>
          <a:chExt cx="0" cy="0"/>
        </a:xfrm>
      </p:grpSpPr>
      <p:pic>
        <p:nvPicPr>
          <p:cNvPr id="2" name="Picture 1" descr="Insight15-Core Graphic-CMYK-01.png"/>
          <p:cNvPicPr>
            <a:picLocks noChangeAspect="1"/>
          </p:cNvPicPr>
          <p:nvPr userDrawn="1"/>
        </p:nvPicPr>
        <p:blipFill rotWithShape="1">
          <a:blip r:embed="rId2">
            <a:extLst>
              <a:ext uri="{28A0092B-C50C-407E-A947-70E740481C1C}">
                <a14:useLocalDpi xmlns:a14="http://schemas.microsoft.com/office/drawing/2010/main" val="0"/>
              </a:ext>
            </a:extLst>
          </a:blip>
          <a:srcRect t="7975" r="56394" b="56410"/>
          <a:stretch/>
        </p:blipFill>
        <p:spPr>
          <a:xfrm>
            <a:off x="4797777" y="605779"/>
            <a:ext cx="4352178" cy="5109223"/>
          </a:xfrm>
          <a:prstGeom prst="rect">
            <a:avLst/>
          </a:prstGeom>
        </p:spPr>
      </p:pic>
      <p:grpSp>
        <p:nvGrpSpPr>
          <p:cNvPr id="7" name="Group 6"/>
          <p:cNvGrpSpPr>
            <a:grpSpLocks noChangeAspect="1"/>
          </p:cNvGrpSpPr>
          <p:nvPr userDrawn="1"/>
        </p:nvGrpSpPr>
        <p:grpSpPr>
          <a:xfrm>
            <a:off x="612181" y="822964"/>
            <a:ext cx="5649895" cy="2080844"/>
            <a:chOff x="979488" y="1185059"/>
            <a:chExt cx="5669309" cy="1879195"/>
          </a:xfrm>
        </p:grpSpPr>
        <p:pic>
          <p:nvPicPr>
            <p:cNvPr id="8" name="Picture 7" descr="Insight 2015-Lead Economy Theme-rgb-300dpi.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488" y="1773380"/>
              <a:ext cx="5669309" cy="1290874"/>
            </a:xfrm>
            <a:prstGeom prst="rect">
              <a:avLst/>
            </a:prstGeom>
          </p:spPr>
        </p:pic>
        <p:pic>
          <p:nvPicPr>
            <p:cNvPr id="9" name="Picture 8" descr="IBM logo.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80977" y="1185059"/>
              <a:ext cx="808164" cy="303406"/>
            </a:xfrm>
            <a:prstGeom prst="rect">
              <a:avLst/>
            </a:prstGeom>
          </p:spPr>
        </p:pic>
      </p:grpSp>
      <p:sp>
        <p:nvSpPr>
          <p:cNvPr id="10" name="Rectangle 9"/>
          <p:cNvSpPr/>
          <p:nvPr userDrawn="1"/>
        </p:nvSpPr>
        <p:spPr>
          <a:xfrm>
            <a:off x="564555" y="5047998"/>
            <a:ext cx="1155223" cy="306119"/>
          </a:xfrm>
          <a:prstGeom prst="rect">
            <a:avLst/>
          </a:prstGeom>
        </p:spPr>
        <p:txBody>
          <a:bodyPr wrap="none" lIns="59263" tIns="29659" rIns="59263" bIns="29659">
            <a:spAutoFit/>
          </a:bodyPr>
          <a:lstStyle/>
          <a:p>
            <a:pPr defTabSz="423520" fontAlgn="auto">
              <a:spcBef>
                <a:spcPts val="0"/>
              </a:spcBef>
              <a:spcAft>
                <a:spcPts val="0"/>
              </a:spcAft>
            </a:pPr>
            <a:r>
              <a:rPr lang="en-US" sz="1600" dirty="0" smtClean="0">
                <a:solidFill>
                  <a:prstClr val="black"/>
                </a:solidFill>
                <a:latin typeface="Arial"/>
                <a:ea typeface="+mn-ea"/>
              </a:rPr>
              <a:t>#</a:t>
            </a:r>
            <a:r>
              <a:rPr lang="en-US" sz="1600" dirty="0" err="1" smtClean="0">
                <a:solidFill>
                  <a:prstClr val="black"/>
                </a:solidFill>
                <a:latin typeface="Arial"/>
                <a:ea typeface="+mn-ea"/>
              </a:rPr>
              <a:t>ibminsight</a:t>
            </a:r>
            <a:endParaRPr lang="en-US" sz="1600" dirty="0">
              <a:solidFill>
                <a:prstClr val="black"/>
              </a:solidFill>
              <a:latin typeface="Arial"/>
              <a:ea typeface="+mn-ea"/>
            </a:endParaRPr>
          </a:p>
        </p:txBody>
      </p:sp>
    </p:spTree>
    <p:extLst>
      <p:ext uri="{BB962C8B-B14F-4D97-AF65-F5344CB8AC3E}">
        <p14:creationId xmlns:p14="http://schemas.microsoft.com/office/powerpoint/2010/main" val="309986253"/>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Insight15-Core Graphic-CMYK-01.png"/>
          <p:cNvPicPr>
            <a:picLocks noChangeAspect="1"/>
          </p:cNvPicPr>
          <p:nvPr userDrawn="1"/>
        </p:nvPicPr>
        <p:blipFill rotWithShape="1">
          <a:blip r:embed="rId2">
            <a:extLst>
              <a:ext uri="{28A0092B-C50C-407E-A947-70E740481C1C}">
                <a14:useLocalDpi xmlns:a14="http://schemas.microsoft.com/office/drawing/2010/main" val="0"/>
              </a:ext>
            </a:extLst>
          </a:blip>
          <a:srcRect l="24537" t="4958" r="36368" b="64746"/>
          <a:stretch/>
        </p:blipFill>
        <p:spPr>
          <a:xfrm rot="5400000" flipH="1">
            <a:off x="-279134" y="279138"/>
            <a:ext cx="5715000" cy="5156731"/>
          </a:xfrm>
          <a:prstGeom prst="rect">
            <a:avLst/>
          </a:prstGeom>
        </p:spPr>
      </p:pic>
      <p:pic>
        <p:nvPicPr>
          <p:cNvPr id="6" name="Picture 5" descr="Insight 2015-Lead Economy Theme-rgb-300dpi.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5124" y="587381"/>
            <a:ext cx="2637138" cy="667183"/>
          </a:xfrm>
          <a:prstGeom prst="rect">
            <a:avLst/>
          </a:prstGeom>
        </p:spPr>
      </p:pic>
      <p:sp>
        <p:nvSpPr>
          <p:cNvPr id="8" name="Rectangle 7"/>
          <p:cNvSpPr/>
          <p:nvPr userDrawn="1"/>
        </p:nvSpPr>
        <p:spPr>
          <a:xfrm>
            <a:off x="8124522" y="5337302"/>
            <a:ext cx="893934" cy="244563"/>
          </a:xfrm>
          <a:prstGeom prst="rect">
            <a:avLst/>
          </a:prstGeom>
        </p:spPr>
        <p:txBody>
          <a:bodyPr wrap="none" lIns="59263" tIns="29659" rIns="59263" bIns="29659">
            <a:spAutoFit/>
          </a:bodyPr>
          <a:lstStyle/>
          <a:p>
            <a:pPr defTabSz="423520" fontAlgn="auto">
              <a:spcBef>
                <a:spcPts val="0"/>
              </a:spcBef>
              <a:spcAft>
                <a:spcPts val="0"/>
              </a:spcAft>
            </a:pPr>
            <a:r>
              <a:rPr lang="en-US" dirty="0" smtClean="0">
                <a:solidFill>
                  <a:prstClr val="black"/>
                </a:solidFill>
                <a:latin typeface="Arial"/>
                <a:ea typeface="+mn-ea"/>
              </a:rPr>
              <a:t>#</a:t>
            </a:r>
            <a:r>
              <a:rPr lang="en-US" dirty="0" err="1" smtClean="0">
                <a:solidFill>
                  <a:prstClr val="black"/>
                </a:solidFill>
                <a:latin typeface="Arial"/>
                <a:ea typeface="+mn-ea"/>
              </a:rPr>
              <a:t>ibminsight</a:t>
            </a:r>
            <a:endParaRPr lang="en-US" dirty="0">
              <a:solidFill>
                <a:prstClr val="black"/>
              </a:solidFill>
              <a:latin typeface="Arial"/>
              <a:ea typeface="+mn-ea"/>
            </a:endParaRPr>
          </a:p>
        </p:txBody>
      </p:sp>
      <p:sp>
        <p:nvSpPr>
          <p:cNvPr id="9" name="Title 1"/>
          <p:cNvSpPr>
            <a:spLocks noGrp="1"/>
          </p:cNvSpPr>
          <p:nvPr>
            <p:ph type="ctrTitle" hasCustomPrompt="1"/>
          </p:nvPr>
        </p:nvSpPr>
        <p:spPr>
          <a:xfrm>
            <a:off x="4717087" y="2549887"/>
            <a:ext cx="4107827" cy="655445"/>
          </a:xfrm>
        </p:spPr>
        <p:txBody>
          <a:bodyPr vert="horz" wrap="square" lIns="59263" tIns="29659" rIns="59263" bIns="29659" rtlCol="0" anchor="b" anchorCtr="0">
            <a:spAutoFit/>
          </a:bodyPr>
          <a:lstStyle>
            <a:lvl1pPr>
              <a:defRPr lang="en-US" sz="4300" baseline="0" dirty="0"/>
            </a:lvl1pPr>
          </a:lstStyle>
          <a:p>
            <a:pPr lvl="0"/>
            <a:r>
              <a:rPr lang="en-US" dirty="0" smtClean="0"/>
              <a:t>Divider Slide</a:t>
            </a:r>
            <a:endParaRPr lang="en-US" dirty="0"/>
          </a:p>
        </p:txBody>
      </p:sp>
      <p:sp>
        <p:nvSpPr>
          <p:cNvPr id="10" name="Text Placeholder 2"/>
          <p:cNvSpPr>
            <a:spLocks noGrp="1"/>
          </p:cNvSpPr>
          <p:nvPr>
            <p:ph type="body" sz="quarter" idx="10"/>
          </p:nvPr>
        </p:nvSpPr>
        <p:spPr>
          <a:xfrm>
            <a:off x="4717295" y="3205281"/>
            <a:ext cx="4107618" cy="790867"/>
          </a:xfrm>
        </p:spPr>
        <p:txBody>
          <a:bodyPr>
            <a:spAutoFit/>
          </a:bodyPr>
          <a:lstStyle>
            <a:lvl1pPr marL="0" indent="0">
              <a:buNone/>
              <a:defRPr sz="2500" b="0" i="1"/>
            </a:lvl1pPr>
          </a:lstStyle>
          <a:p>
            <a:pPr lvl="0"/>
            <a:r>
              <a:rPr lang="en-US" dirty="0" smtClean="0"/>
              <a:t>Click to edit Master text styles</a:t>
            </a:r>
          </a:p>
        </p:txBody>
      </p:sp>
    </p:spTree>
    <p:extLst>
      <p:ext uri="{BB962C8B-B14F-4D97-AF65-F5344CB8AC3E}">
        <p14:creationId xmlns:p14="http://schemas.microsoft.com/office/powerpoint/2010/main" val="3380592201"/>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663" y="400851"/>
            <a:ext cx="8440158" cy="431064"/>
          </a:xfrm>
        </p:spPr>
        <p:txBody>
          <a:bodyPr lIns="0" tIns="0" rIns="0" bIns="0" anchor="t" anchorCtr="0">
            <a:noAutofit/>
          </a:bodyPr>
          <a:lstStyle>
            <a:lvl1pPr>
              <a:lnSpc>
                <a:spcPct val="80000"/>
              </a:lnSpc>
              <a:defRPr sz="2800" b="0">
                <a:solidFill>
                  <a:schemeClr val="accent1"/>
                </a:solidFill>
                <a:latin typeface="Arial" pitchFamily="34" charset="0"/>
                <a:cs typeface="Arial"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1" y="5485174"/>
            <a:ext cx="359662" cy="229827"/>
          </a:xfrm>
          <a:prstGeom prst="rect">
            <a:avLst/>
          </a:prstGeom>
        </p:spPr>
        <p:txBody>
          <a:bodyPr lIns="71176" tIns="35589" rIns="71176" bIns="35589"/>
          <a:lstStyle>
            <a:lvl1pPr algn="r">
              <a:defRPr sz="900">
                <a:solidFill>
                  <a:schemeClr val="tx1">
                    <a:lumMod val="50000"/>
                    <a:lumOff val="50000"/>
                  </a:schemeClr>
                </a:solidFill>
                <a:latin typeface="Arial" pitchFamily="34" charset="0"/>
                <a:cs typeface="Arial" pitchFamily="34" charset="0"/>
              </a:defRPr>
            </a:lvl1pPr>
          </a:lstStyle>
          <a:p>
            <a:pPr defTabSz="948797" fontAlgn="auto">
              <a:spcBef>
                <a:spcPts val="0"/>
              </a:spcBef>
              <a:spcAft>
                <a:spcPts val="0"/>
              </a:spcAft>
            </a:pPr>
            <a:fld id="{F536D615-5E33-407A-AB44-C0F7EEB91038}" type="slidenum">
              <a:rPr lang="en-SG" smtClean="0">
                <a:solidFill>
                  <a:prstClr val="black">
                    <a:lumMod val="50000"/>
                    <a:lumOff val="50000"/>
                  </a:prstClr>
                </a:solidFill>
                <a:ea typeface="+mn-ea"/>
              </a:rPr>
              <a:pPr defTabSz="948797" fontAlgn="auto">
                <a:spcBef>
                  <a:spcPts val="0"/>
                </a:spcBef>
                <a:spcAft>
                  <a:spcPts val="0"/>
                </a:spcAft>
              </a:pPr>
              <a:t>‹#›</a:t>
            </a:fld>
            <a:endParaRPr lang="en-SG" dirty="0">
              <a:solidFill>
                <a:prstClr val="black">
                  <a:lumMod val="50000"/>
                  <a:lumOff val="50000"/>
                </a:prstClr>
              </a:solidFill>
              <a:ea typeface="+mn-ea"/>
            </a:endParaRPr>
          </a:p>
        </p:txBody>
      </p:sp>
    </p:spTree>
    <p:extLst>
      <p:ext uri="{BB962C8B-B14F-4D97-AF65-F5344CB8AC3E}">
        <p14:creationId xmlns:p14="http://schemas.microsoft.com/office/powerpoint/2010/main" val="2866472828"/>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8937" y="393521"/>
            <a:ext cx="7990884" cy="431064"/>
          </a:xfrm>
        </p:spPr>
        <p:txBody>
          <a:bodyPr lIns="0" tIns="0" rIns="0" bIns="0" anchor="t" anchorCtr="0">
            <a:noAutofit/>
          </a:bodyPr>
          <a:lstStyle>
            <a:lvl1pPr>
              <a:lnSpc>
                <a:spcPct val="80000"/>
              </a:lnSpc>
              <a:defRPr sz="2800" b="0">
                <a:solidFill>
                  <a:schemeClr val="accent1"/>
                </a:solidFill>
                <a:latin typeface="Arial" pitchFamily="34" charset="0"/>
                <a:cs typeface="Arial"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1" y="5485174"/>
            <a:ext cx="359662" cy="229827"/>
          </a:xfrm>
          <a:prstGeom prst="rect">
            <a:avLst/>
          </a:prstGeom>
        </p:spPr>
        <p:txBody>
          <a:bodyPr lIns="71176" tIns="35589" rIns="71176" bIns="35589"/>
          <a:lstStyle>
            <a:lvl1pPr algn="r">
              <a:defRPr sz="900">
                <a:solidFill>
                  <a:schemeClr val="tx1">
                    <a:lumMod val="50000"/>
                    <a:lumOff val="50000"/>
                  </a:schemeClr>
                </a:solidFill>
                <a:latin typeface="Arial" pitchFamily="34" charset="0"/>
                <a:cs typeface="Arial" pitchFamily="34" charset="0"/>
              </a:defRPr>
            </a:lvl1pPr>
          </a:lstStyle>
          <a:p>
            <a:pPr defTabSz="948797" fontAlgn="auto">
              <a:spcBef>
                <a:spcPts val="0"/>
              </a:spcBef>
              <a:spcAft>
                <a:spcPts val="0"/>
              </a:spcAft>
            </a:pPr>
            <a:fld id="{F536D615-5E33-407A-AB44-C0F7EEB91038}" type="slidenum">
              <a:rPr lang="en-SG" smtClean="0">
                <a:solidFill>
                  <a:prstClr val="black">
                    <a:lumMod val="50000"/>
                    <a:lumOff val="50000"/>
                  </a:prstClr>
                </a:solidFill>
                <a:ea typeface="+mn-ea"/>
              </a:rPr>
              <a:pPr defTabSz="948797" fontAlgn="auto">
                <a:spcBef>
                  <a:spcPts val="0"/>
                </a:spcBef>
                <a:spcAft>
                  <a:spcPts val="0"/>
                </a:spcAft>
              </a:pPr>
              <a:t>‹#›</a:t>
            </a:fld>
            <a:endParaRPr lang="en-SG" dirty="0">
              <a:solidFill>
                <a:prstClr val="black">
                  <a:lumMod val="50000"/>
                  <a:lumOff val="50000"/>
                </a:prstClr>
              </a:solidFill>
              <a:ea typeface="+mn-ea"/>
            </a:endParaRPr>
          </a:p>
        </p:txBody>
      </p:sp>
      <p:pic>
        <p:nvPicPr>
          <p:cNvPr id="4" name="Picture 2"/>
          <p:cNvPicPr>
            <a:picLocks noChangeAspect="1" noChangeArrowheads="1"/>
          </p:cNvPicPr>
          <p:nvPr userDrawn="1"/>
        </p:nvPicPr>
        <p:blipFill>
          <a:blip r:embed="rId2">
            <a:duotone>
              <a:schemeClr val="accent1">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364276" y="292791"/>
            <a:ext cx="377825" cy="497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3"/>
          </p:nvPr>
        </p:nvSpPr>
        <p:spPr>
          <a:xfrm>
            <a:off x="770385" y="718443"/>
            <a:ext cx="8024521" cy="337666"/>
          </a:xfrm>
        </p:spPr>
        <p:txBody>
          <a:bodyPr/>
          <a:lstStyle>
            <a:lvl1pPr marL="0" indent="0">
              <a:buFontTx/>
              <a:buNone/>
              <a:defRPr sz="1900" i="1">
                <a:solidFill>
                  <a:srgbClr val="848484"/>
                </a:solidFill>
              </a:defRPr>
            </a:lvl1pPr>
            <a:lvl2pPr marL="406620" indent="0">
              <a:buFontTx/>
              <a:buNone/>
              <a:defRPr sz="1900" i="1">
                <a:solidFill>
                  <a:srgbClr val="848484"/>
                </a:solidFill>
              </a:defRPr>
            </a:lvl2pPr>
            <a:lvl3pPr marL="670159" indent="0">
              <a:buFontTx/>
              <a:buNone/>
              <a:defRPr sz="1600" i="1">
                <a:solidFill>
                  <a:srgbClr val="848484"/>
                </a:solidFill>
              </a:defRPr>
            </a:lvl3pPr>
            <a:lvl4pPr marL="888393" indent="0">
              <a:buFontTx/>
              <a:buNone/>
              <a:defRPr sz="1600" i="1">
                <a:solidFill>
                  <a:srgbClr val="848484"/>
                </a:solidFill>
              </a:defRPr>
            </a:lvl4pPr>
            <a:lvl5pPr marL="1107654" indent="0">
              <a:buFontTx/>
              <a:buNone/>
              <a:defRPr sz="1500" i="1">
                <a:solidFill>
                  <a:srgbClr val="848484"/>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672673041"/>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_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8937" y="393521"/>
            <a:ext cx="7990884" cy="431064"/>
          </a:xfrm>
        </p:spPr>
        <p:txBody>
          <a:bodyPr lIns="0" tIns="0" rIns="0" bIns="0" anchor="t" anchorCtr="0">
            <a:noAutofit/>
          </a:bodyPr>
          <a:lstStyle>
            <a:lvl1pPr>
              <a:lnSpc>
                <a:spcPct val="80000"/>
              </a:lnSpc>
              <a:defRPr sz="2800" b="0">
                <a:solidFill>
                  <a:schemeClr val="accent1"/>
                </a:solidFill>
                <a:latin typeface="Arial" pitchFamily="34" charset="0"/>
                <a:cs typeface="Arial"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1" y="5485174"/>
            <a:ext cx="359662" cy="229827"/>
          </a:xfrm>
          <a:prstGeom prst="rect">
            <a:avLst/>
          </a:prstGeom>
        </p:spPr>
        <p:txBody>
          <a:bodyPr lIns="71176" tIns="35589" rIns="71176" bIns="35589"/>
          <a:lstStyle>
            <a:lvl1pPr algn="r">
              <a:defRPr sz="900">
                <a:solidFill>
                  <a:schemeClr val="tx1">
                    <a:lumMod val="50000"/>
                    <a:lumOff val="50000"/>
                  </a:schemeClr>
                </a:solidFill>
                <a:latin typeface="Arial" pitchFamily="34" charset="0"/>
                <a:cs typeface="Arial" pitchFamily="34" charset="0"/>
              </a:defRPr>
            </a:lvl1pPr>
          </a:lstStyle>
          <a:p>
            <a:pPr defTabSz="948797" fontAlgn="auto">
              <a:spcBef>
                <a:spcPts val="0"/>
              </a:spcBef>
              <a:spcAft>
                <a:spcPts val="0"/>
              </a:spcAft>
            </a:pPr>
            <a:fld id="{F536D615-5E33-407A-AB44-C0F7EEB91038}" type="slidenum">
              <a:rPr lang="en-SG" smtClean="0">
                <a:solidFill>
                  <a:prstClr val="black">
                    <a:lumMod val="50000"/>
                    <a:lumOff val="50000"/>
                  </a:prstClr>
                </a:solidFill>
                <a:ea typeface="+mn-ea"/>
              </a:rPr>
              <a:pPr defTabSz="948797" fontAlgn="auto">
                <a:spcBef>
                  <a:spcPts val="0"/>
                </a:spcBef>
                <a:spcAft>
                  <a:spcPts val="0"/>
                </a:spcAft>
              </a:pPr>
              <a:t>‹#›</a:t>
            </a:fld>
            <a:endParaRPr lang="en-SG" dirty="0">
              <a:solidFill>
                <a:prstClr val="black">
                  <a:lumMod val="50000"/>
                  <a:lumOff val="50000"/>
                </a:prstClr>
              </a:solidFill>
              <a:ea typeface="+mn-ea"/>
            </a:endParaRPr>
          </a:p>
        </p:txBody>
      </p:sp>
      <p:pic>
        <p:nvPicPr>
          <p:cNvPr id="4" name="Picture 2"/>
          <p:cNvPicPr>
            <a:picLocks noChangeAspect="1" noChangeArrowheads="1"/>
          </p:cNvPicPr>
          <p:nvPr userDrawn="1"/>
        </p:nvPicPr>
        <p:blipFill>
          <a:blip r:embed="rId2">
            <a:duotone>
              <a:schemeClr val="accent1">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364276" y="292791"/>
            <a:ext cx="377825" cy="497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713327"/>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663" y="400903"/>
            <a:ext cx="9001124" cy="445046"/>
          </a:xfrm>
        </p:spPr>
        <p:txBody>
          <a:bodyPr vert="horz" wrap="square" lIns="0" tIns="0" rIns="0" bIns="0" rtlCol="0" anchor="t" anchorCtr="0">
            <a:noAutofit/>
          </a:bodyPr>
          <a:lstStyle>
            <a:lvl1pPr>
              <a:lnSpc>
                <a:spcPct val="80000"/>
              </a:lnSpc>
              <a:defRPr lang="en-US" sz="2800" b="0" dirty="0">
                <a:solidFill>
                  <a:schemeClr val="accent1"/>
                </a:solidFill>
                <a:latin typeface="Arial" pitchFamily="34" charset="0"/>
                <a:cs typeface="Arial" pitchFamily="34" charset="0"/>
              </a:defRPr>
            </a:lvl1pPr>
          </a:lstStyle>
          <a:p>
            <a:pPr lvl="0"/>
            <a:r>
              <a:rPr lang="en-US" dirty="0" smtClean="0"/>
              <a:t>Click to edit Master title style</a:t>
            </a:r>
            <a:endParaRPr lang="en-US" dirty="0"/>
          </a:p>
        </p:txBody>
      </p:sp>
      <p:sp>
        <p:nvSpPr>
          <p:cNvPr id="5" name="Slide Number Placeholder 4"/>
          <p:cNvSpPr>
            <a:spLocks noGrp="1"/>
          </p:cNvSpPr>
          <p:nvPr>
            <p:ph type="sldNum" sz="quarter" idx="12"/>
          </p:nvPr>
        </p:nvSpPr>
        <p:spPr>
          <a:xfrm>
            <a:off x="1" y="5485174"/>
            <a:ext cx="359662" cy="229827"/>
          </a:xfrm>
          <a:prstGeom prst="rect">
            <a:avLst/>
          </a:prstGeom>
        </p:spPr>
        <p:txBody>
          <a:bodyPr lIns="71176" tIns="35589" rIns="71176" bIns="35589"/>
          <a:lstStyle>
            <a:lvl1pPr algn="r">
              <a:defRPr sz="900">
                <a:solidFill>
                  <a:schemeClr val="tx1">
                    <a:lumMod val="50000"/>
                    <a:lumOff val="50000"/>
                  </a:schemeClr>
                </a:solidFill>
                <a:latin typeface="Arial" pitchFamily="34" charset="0"/>
                <a:cs typeface="Arial" pitchFamily="34" charset="0"/>
              </a:defRPr>
            </a:lvl1pPr>
          </a:lstStyle>
          <a:p>
            <a:pPr defTabSz="948797" fontAlgn="auto">
              <a:spcBef>
                <a:spcPts val="0"/>
              </a:spcBef>
              <a:spcAft>
                <a:spcPts val="0"/>
              </a:spcAft>
            </a:pPr>
            <a:fld id="{F536D615-5E33-407A-AB44-C0F7EEB91038}" type="slidenum">
              <a:rPr lang="en-SG" smtClean="0">
                <a:solidFill>
                  <a:prstClr val="black">
                    <a:lumMod val="50000"/>
                    <a:lumOff val="50000"/>
                  </a:prstClr>
                </a:solidFill>
                <a:ea typeface="+mn-ea"/>
              </a:rPr>
              <a:pPr defTabSz="948797" fontAlgn="auto">
                <a:spcBef>
                  <a:spcPts val="0"/>
                </a:spcBef>
                <a:spcAft>
                  <a:spcPts val="0"/>
                </a:spcAft>
              </a:pPr>
              <a:t>‹#›</a:t>
            </a:fld>
            <a:endParaRPr lang="en-SG" dirty="0">
              <a:solidFill>
                <a:prstClr val="black">
                  <a:lumMod val="50000"/>
                  <a:lumOff val="50000"/>
                </a:prstClr>
              </a:solidFill>
              <a:ea typeface="+mn-ea"/>
            </a:endParaRPr>
          </a:p>
        </p:txBody>
      </p:sp>
      <p:sp>
        <p:nvSpPr>
          <p:cNvPr id="4" name="Text Placeholder 3"/>
          <p:cNvSpPr>
            <a:spLocks noGrp="1"/>
          </p:cNvSpPr>
          <p:nvPr>
            <p:ph type="body" sz="quarter" idx="13"/>
          </p:nvPr>
        </p:nvSpPr>
        <p:spPr>
          <a:xfrm>
            <a:off x="359664" y="832670"/>
            <a:ext cx="9015412" cy="393819"/>
          </a:xfrm>
        </p:spPr>
        <p:txBody>
          <a:bodyPr vert="horz" lIns="0" tIns="0" rIns="0" bIns="0" rtlCol="0" anchor="t" anchorCtr="0">
            <a:noAutofit/>
          </a:bodyPr>
          <a:lstStyle>
            <a:lvl1pPr>
              <a:defRPr lang="en-US" sz="2100" i="1" dirty="0">
                <a:solidFill>
                  <a:srgbClr val="FFFFFF"/>
                </a:solidFill>
                <a:latin typeface="Arial" pitchFamily="34" charset="0"/>
                <a:ea typeface="+mj-ea"/>
                <a:cs typeface="Arial" pitchFamily="34" charset="0"/>
              </a:defRPr>
            </a:lvl1pPr>
          </a:lstStyle>
          <a:p>
            <a:pPr lvl="0">
              <a:spcBef>
                <a:spcPct val="0"/>
              </a:spcBef>
              <a:buNone/>
            </a:pPr>
            <a:r>
              <a:rPr lang="en-US" dirty="0" smtClean="0"/>
              <a:t>Click to edit Master text styles</a:t>
            </a:r>
            <a:endParaRPr lang="en-US" dirty="0"/>
          </a:p>
        </p:txBody>
      </p:sp>
    </p:spTree>
    <p:extLst>
      <p:ext uri="{BB962C8B-B14F-4D97-AF65-F5344CB8AC3E}">
        <p14:creationId xmlns:p14="http://schemas.microsoft.com/office/powerpoint/2010/main" val="3699683464"/>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146" y="5485174"/>
            <a:ext cx="352516" cy="229827"/>
          </a:xfrm>
          <a:prstGeom prst="rect">
            <a:avLst/>
          </a:prstGeom>
        </p:spPr>
        <p:txBody>
          <a:bodyPr lIns="71176" tIns="35589" rIns="71176" bIns="35589"/>
          <a:lstStyle>
            <a:lvl1pPr algn="r">
              <a:defRPr sz="900"/>
            </a:lvl1pPr>
          </a:lstStyle>
          <a:p>
            <a:pPr defTabSz="948797" fontAlgn="auto">
              <a:spcBef>
                <a:spcPts val="0"/>
              </a:spcBef>
              <a:spcAft>
                <a:spcPts val="0"/>
              </a:spcAft>
            </a:pPr>
            <a:fld id="{F536D615-5E33-407A-AB44-C0F7EEB91038}" type="slidenum">
              <a:rPr lang="en-SG" smtClean="0">
                <a:solidFill>
                  <a:prstClr val="black">
                    <a:tint val="75000"/>
                  </a:prstClr>
                </a:solidFill>
                <a:latin typeface="Arial"/>
                <a:ea typeface="+mn-ea"/>
              </a:rPr>
              <a:pPr defTabSz="948797" fontAlgn="auto">
                <a:spcBef>
                  <a:spcPts val="0"/>
                </a:spcBef>
                <a:spcAft>
                  <a:spcPts val="0"/>
                </a:spcAft>
              </a:pPr>
              <a:t>‹#›</a:t>
            </a:fld>
            <a:endParaRPr lang="en-SG" dirty="0">
              <a:solidFill>
                <a:prstClr val="black">
                  <a:tint val="75000"/>
                </a:prstClr>
              </a:solidFill>
              <a:latin typeface="Arial"/>
              <a:ea typeface="+mn-ea"/>
            </a:endParaRPr>
          </a:p>
        </p:txBody>
      </p:sp>
    </p:spTree>
    <p:extLst>
      <p:ext uri="{BB962C8B-B14F-4D97-AF65-F5344CB8AC3E}">
        <p14:creationId xmlns:p14="http://schemas.microsoft.com/office/powerpoint/2010/main" val="171342719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19" cy="330860"/>
          </a:xfrm>
        </p:spPr>
        <p:txBody>
          <a:bodyPr/>
          <a:lstStyle>
            <a:lvl1pPr>
              <a:defRPr spc="0"/>
            </a:lvl1pPr>
          </a:lstStyle>
          <a:p>
            <a:r>
              <a:rPr lang="en-US" smtClean="0"/>
              <a:t>Click to edit Master title style</a:t>
            </a:r>
            <a:endParaRPr lang="en-US" dirty="0"/>
          </a:p>
        </p:txBody>
      </p:sp>
      <p:sp>
        <p:nvSpPr>
          <p:cNvPr id="5" name="Footer Placeholder 4"/>
          <p:cNvSpPr>
            <a:spLocks noGrp="1"/>
          </p:cNvSpPr>
          <p:nvPr>
            <p:ph type="ftr" sz="quarter" idx="14"/>
          </p:nvPr>
        </p:nvSpPr>
        <p:spPr>
          <a:xfrm>
            <a:off x="1892595" y="5443415"/>
            <a:ext cx="184731" cy="215444"/>
          </a:xfrm>
        </p:spPr>
        <p:txBody>
          <a:bodyPr/>
          <a:lstStyle/>
          <a:p>
            <a:endParaRPr lang="en-US" dirty="0"/>
          </a:p>
        </p:txBody>
      </p:sp>
      <p:sp>
        <p:nvSpPr>
          <p:cNvPr id="7" name="Content Placeholder 6"/>
          <p:cNvSpPr>
            <a:spLocks noGrp="1"/>
          </p:cNvSpPr>
          <p:nvPr>
            <p:ph sz="quarter" idx="16"/>
          </p:nvPr>
        </p:nvSpPr>
        <p:spPr>
          <a:xfrm>
            <a:off x="190500" y="1162050"/>
            <a:ext cx="8782050"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82859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Disclaimer and not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50" y="476699"/>
            <a:ext cx="7539037" cy="447696"/>
          </a:xfrm>
        </p:spPr>
        <p:txBody>
          <a:bodyPr anchor="ctr" anchorCtr="0"/>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285750" y="1184014"/>
            <a:ext cx="8572500" cy="1661618"/>
          </a:xfrm>
        </p:spPr>
        <p:txBody>
          <a:bodyPr>
            <a:spAutoFit/>
          </a:bodyPr>
          <a:lstStyle>
            <a:lvl1pPr marL="266882" indent="-266882">
              <a:buClr>
                <a:schemeClr val="bg1"/>
              </a:buClr>
              <a:defRPr sz="1900"/>
            </a:lvl1pPr>
            <a:lvl2pPr>
              <a:buClr>
                <a:schemeClr val="tx1">
                  <a:lumMod val="50000"/>
                  <a:lumOff val="50000"/>
                </a:schemeClr>
              </a:buClr>
              <a:defRPr sz="1900"/>
            </a:lvl2pPr>
            <a:lvl3pPr>
              <a:buClr>
                <a:schemeClr val="tx1">
                  <a:lumMod val="50000"/>
                  <a:lumOff val="50000"/>
                </a:schemeClr>
              </a:buClr>
              <a:defRPr sz="1600"/>
            </a:lvl3pPr>
            <a:lvl4pPr>
              <a:buClr>
                <a:schemeClr val="tx1">
                  <a:lumMod val="50000"/>
                  <a:lumOff val="50000"/>
                </a:schemeClr>
              </a:buClr>
              <a:defRPr sz="1600"/>
            </a:lvl4pPr>
            <a:lvl5pPr>
              <a:buClr>
                <a:schemeClr val="tx1">
                  <a:lumMod val="50000"/>
                  <a:lumOff val="50000"/>
                </a:schemeClr>
              </a:buClr>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7704865"/>
      </p:ext>
    </p:extLst>
  </p:cSld>
  <p:clrMapOvr>
    <a:masterClrMapping/>
  </p:clrMapOvr>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228600" y="127000"/>
            <a:ext cx="1676400" cy="317500"/>
          </a:xfrm>
          <a:prstGeom prst="rect">
            <a:avLst/>
          </a:prstGeom>
          <a:solidFill>
            <a:schemeClr val="bg1"/>
          </a:solidFill>
          <a:ln>
            <a:noFill/>
          </a:ln>
          <a:extLst/>
        </p:spPr>
        <p:txBody>
          <a:bodyPr/>
          <a:lstStyle/>
          <a:p>
            <a:pPr>
              <a:defRPr/>
            </a:pPr>
            <a:endParaRPr lang="en-US" sz="1600">
              <a:solidFill>
                <a:srgbClr val="000000"/>
              </a:solidFill>
              <a:cs typeface="Arial" charset="0"/>
            </a:endParaRPr>
          </a:p>
        </p:txBody>
      </p:sp>
      <p:sp>
        <p:nvSpPr>
          <p:cNvPr id="5" name="Rectangle 10"/>
          <p:cNvSpPr>
            <a:spLocks noChangeArrowheads="1"/>
          </p:cNvSpPr>
          <p:nvPr/>
        </p:nvSpPr>
        <p:spPr bwMode="auto">
          <a:xfrm>
            <a:off x="7696200" y="5461000"/>
            <a:ext cx="1295400" cy="190500"/>
          </a:xfrm>
          <a:prstGeom prst="rect">
            <a:avLst/>
          </a:prstGeom>
          <a:solidFill>
            <a:schemeClr val="bg1"/>
          </a:solidFill>
          <a:ln>
            <a:noFill/>
          </a:ln>
          <a:extLst/>
        </p:spPr>
        <p:txBody>
          <a:bodyPr/>
          <a:lstStyle/>
          <a:p>
            <a:pPr>
              <a:defRPr/>
            </a:pPr>
            <a:endParaRPr lang="en-US" sz="1600">
              <a:solidFill>
                <a:srgbClr val="000000"/>
              </a:solidFill>
              <a:cs typeface="Arial" charset="0"/>
            </a:endParaRPr>
          </a:p>
        </p:txBody>
      </p:sp>
      <p:sp>
        <p:nvSpPr>
          <p:cNvPr id="6" name="Rectangle 11"/>
          <p:cNvSpPr>
            <a:spLocks noChangeArrowheads="1"/>
          </p:cNvSpPr>
          <p:nvPr/>
        </p:nvSpPr>
        <p:spPr bwMode="auto">
          <a:xfrm>
            <a:off x="228600" y="5461000"/>
            <a:ext cx="304800" cy="190500"/>
          </a:xfrm>
          <a:prstGeom prst="rect">
            <a:avLst/>
          </a:prstGeom>
          <a:solidFill>
            <a:schemeClr val="bg1"/>
          </a:solidFill>
          <a:ln>
            <a:noFill/>
          </a:ln>
          <a:extLst/>
        </p:spPr>
        <p:txBody>
          <a:bodyPr/>
          <a:lstStyle/>
          <a:p>
            <a:pPr>
              <a:defRPr/>
            </a:pPr>
            <a:endParaRPr lang="en-US" sz="1600">
              <a:solidFill>
                <a:srgbClr val="000000"/>
              </a:solidFill>
              <a:cs typeface="Arial" charset="0"/>
            </a:endParaRPr>
          </a:p>
        </p:txBody>
      </p:sp>
      <p:sp>
        <p:nvSpPr>
          <p:cNvPr id="7" name="Rectangle 12"/>
          <p:cNvSpPr>
            <a:spLocks noChangeArrowheads="1"/>
          </p:cNvSpPr>
          <p:nvPr/>
        </p:nvSpPr>
        <p:spPr bwMode="black">
          <a:xfrm>
            <a:off x="76200" y="5434542"/>
            <a:ext cx="1371600" cy="153458"/>
          </a:xfrm>
          <a:prstGeom prst="rect">
            <a:avLst/>
          </a:prstGeom>
          <a:solidFill>
            <a:schemeClr val="bg1"/>
          </a:solidFill>
          <a:ln>
            <a:noFill/>
          </a:ln>
          <a:extLst/>
        </p:spPr>
        <p:txBody>
          <a:bodyPr lIns="92075" tIns="46038" rIns="92075" bIns="46038"/>
          <a:lstStyle/>
          <a:p>
            <a:pPr algn="r">
              <a:defRPr/>
            </a:pPr>
            <a:r>
              <a:rPr lang="en-US" sz="800">
                <a:solidFill>
                  <a:srgbClr val="000000"/>
                </a:solidFill>
                <a:cs typeface="Arial" charset="0"/>
              </a:rPr>
              <a:t>© 2014 IBM Corporation</a:t>
            </a:r>
          </a:p>
        </p:txBody>
      </p:sp>
      <p:pic>
        <p:nvPicPr>
          <p:cNvPr id="8" name="Picture 13"/>
          <p:cNvPicPr>
            <a:picLocks noChangeAspect="1"/>
          </p:cNvPicPr>
          <p:nvPr/>
        </p:nvPicPr>
        <p:blipFill>
          <a:blip r:embed="rId2"/>
          <a:srcRect r="36253" b="32227"/>
          <a:stretch>
            <a:fillRect/>
          </a:stretch>
        </p:blipFill>
        <p:spPr bwMode="auto">
          <a:xfrm>
            <a:off x="5648326" y="2632605"/>
            <a:ext cx="3495675" cy="3082396"/>
          </a:xfrm>
          <a:prstGeom prst="rect">
            <a:avLst/>
          </a:prstGeom>
          <a:noFill/>
          <a:ln w="9525">
            <a:noFill/>
            <a:miter lim="800000"/>
            <a:headEnd/>
            <a:tailEnd/>
          </a:ln>
        </p:spPr>
      </p:pic>
      <p:pic>
        <p:nvPicPr>
          <p:cNvPr id="9" name="Picture 5"/>
          <p:cNvPicPr>
            <a:picLocks noChangeAspect="1" noChangeArrowheads="1"/>
          </p:cNvPicPr>
          <p:nvPr/>
        </p:nvPicPr>
        <p:blipFill>
          <a:blip r:embed="rId3"/>
          <a:srcRect/>
          <a:stretch>
            <a:fillRect/>
          </a:stretch>
        </p:blipFill>
        <p:spPr bwMode="auto">
          <a:xfrm>
            <a:off x="260350" y="519907"/>
            <a:ext cx="2901950" cy="579438"/>
          </a:xfrm>
          <a:prstGeom prst="rect">
            <a:avLst/>
          </a:prstGeom>
          <a:noFill/>
          <a:ln w="9525">
            <a:noFill/>
            <a:miter lim="800000"/>
            <a:headEnd/>
            <a:tailEnd/>
          </a:ln>
        </p:spPr>
      </p:pic>
      <p:pic>
        <p:nvPicPr>
          <p:cNvPr id="11" name="Picture 13"/>
          <p:cNvPicPr>
            <a:picLocks noChangeAspect="1"/>
          </p:cNvPicPr>
          <p:nvPr/>
        </p:nvPicPr>
        <p:blipFill>
          <a:blip r:embed="rId2"/>
          <a:srcRect r="36253" b="32227"/>
          <a:stretch>
            <a:fillRect/>
          </a:stretch>
        </p:blipFill>
        <p:spPr bwMode="auto">
          <a:xfrm>
            <a:off x="5648326" y="2632605"/>
            <a:ext cx="3495675" cy="3082396"/>
          </a:xfrm>
          <a:prstGeom prst="rect">
            <a:avLst/>
          </a:prstGeom>
          <a:noFill/>
          <a:ln w="9525">
            <a:noFill/>
            <a:miter lim="800000"/>
            <a:headEnd/>
            <a:tailEnd/>
          </a:ln>
        </p:spPr>
      </p:pic>
      <p:sp>
        <p:nvSpPr>
          <p:cNvPr id="3" name="Text Placeholder 2"/>
          <p:cNvSpPr>
            <a:spLocks noGrp="1"/>
          </p:cNvSpPr>
          <p:nvPr>
            <p:ph type="body" idx="1"/>
          </p:nvPr>
        </p:nvSpPr>
        <p:spPr>
          <a:xfrm>
            <a:off x="210313" y="1905000"/>
            <a:ext cx="8657463" cy="1270000"/>
          </a:xfrm>
        </p:spPr>
        <p:txBody>
          <a:bodyPr/>
          <a:lstStyle>
            <a:lvl1pPr marL="0" indent="0">
              <a:buNone/>
              <a:defRPr sz="3200" b="1"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 name="Text Placeholder 9"/>
          <p:cNvSpPr>
            <a:spLocks noGrp="1"/>
          </p:cNvSpPr>
          <p:nvPr>
            <p:ph type="body" sz="quarter" idx="10"/>
          </p:nvPr>
        </p:nvSpPr>
        <p:spPr>
          <a:xfrm>
            <a:off x="230189" y="3365500"/>
            <a:ext cx="5290395" cy="1046427"/>
          </a:xfrm>
        </p:spPr>
        <p:txBody>
          <a:bodyPr/>
          <a:lstStyle>
            <a:lvl1pPr marL="0" indent="0">
              <a:buFontTx/>
              <a:buNone/>
              <a:defRPr baseline="0"/>
            </a:lvl1pPr>
            <a:lvl2pPr marL="346075" indent="0">
              <a:buFontTx/>
              <a:buNone/>
              <a:defRPr/>
            </a:lvl2pPr>
            <a:lvl3pPr marL="682625" indent="0">
              <a:buFontTx/>
              <a:buNone/>
              <a:defRPr/>
            </a:lvl3pPr>
            <a:lvl4pPr marL="1030287" indent="0">
              <a:buFontTx/>
              <a:buNone/>
              <a:defRPr/>
            </a:lvl4pPr>
            <a:lvl5pPr marL="1376362" indent="0">
              <a:buFontTx/>
              <a:buNone/>
              <a:defRPr/>
            </a:lvl5pPr>
          </a:lstStyle>
          <a:p>
            <a:pPr lvl="0"/>
            <a:r>
              <a:rPr lang="en-US" smtClean="0"/>
              <a:t>Click to edit Master text styles</a:t>
            </a:r>
          </a:p>
        </p:txBody>
      </p:sp>
    </p:spTree>
    <p:extLst>
      <p:ext uri="{BB962C8B-B14F-4D97-AF65-F5344CB8AC3E}">
        <p14:creationId xmlns:p14="http://schemas.microsoft.com/office/powerpoint/2010/main" val="23171579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564" y="494771"/>
            <a:ext cx="8685211" cy="330729"/>
          </a:xfrm>
        </p:spPr>
        <p:txBody>
          <a:bodyPr/>
          <a:lstStyle/>
          <a:p>
            <a:r>
              <a:rPr lang="en-US" smtClean="0"/>
              <a:t>Click to edit Master title style</a:t>
            </a:r>
            <a:endParaRPr lang="en-US" dirty="0"/>
          </a:p>
        </p:txBody>
      </p:sp>
      <p:sp>
        <p:nvSpPr>
          <p:cNvPr id="3" name="Footer Placeholder 6"/>
          <p:cNvSpPr>
            <a:spLocks noGrp="1"/>
          </p:cNvSpPr>
          <p:nvPr>
            <p:ph type="ftr" sz="quarter" idx="10"/>
          </p:nvPr>
        </p:nvSpPr>
        <p:spPr/>
        <p:txBody>
          <a:bodyPr/>
          <a:lstStyle>
            <a:lvl1pPr>
              <a:defRPr/>
            </a:lvl1pPr>
          </a:lstStyle>
          <a:p>
            <a:pPr>
              <a:defRPr/>
            </a:pPr>
            <a:r>
              <a:rPr lang="en-US">
                <a:solidFill>
                  <a:srgbClr val="000000"/>
                </a:solidFill>
              </a:rPr>
              <a:t>IBM internal and Business Partner use only – Please do not share with customers until May 5, 2014</a:t>
            </a:r>
            <a:endParaRPr lang="en-US" dirty="0">
              <a:solidFill>
                <a:srgbClr val="000000"/>
              </a:solidFill>
            </a:endParaRPr>
          </a:p>
        </p:txBody>
      </p:sp>
    </p:spTree>
    <p:extLst>
      <p:ext uri="{BB962C8B-B14F-4D97-AF65-F5344CB8AC3E}">
        <p14:creationId xmlns:p14="http://schemas.microsoft.com/office/powerpoint/2010/main" val="32923395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3"/>
          <p:cNvSpPr/>
          <p:nvPr userDrawn="1"/>
        </p:nvSpPr>
        <p:spPr bwMode="auto">
          <a:xfrm>
            <a:off x="0" y="5406761"/>
            <a:ext cx="9144000" cy="316177"/>
          </a:xfrm>
          <a:prstGeom prst="rect">
            <a:avLst/>
          </a:prstGeom>
          <a:solidFill>
            <a:schemeClr val="tx1">
              <a:lumMod val="75000"/>
              <a:lumOff val="25000"/>
            </a:schemeClr>
          </a:solidFill>
          <a:ln>
            <a:noFill/>
          </a:ln>
          <a:effectLst/>
          <a:extLst/>
        </p:spPr>
        <p:txBody>
          <a:bodyPr/>
          <a:lstStyle/>
          <a:p>
            <a:pPr>
              <a:defRPr/>
            </a:pPr>
            <a:endParaRPr lang="en-US" sz="1600">
              <a:solidFill>
                <a:srgbClr val="FFFFFF"/>
              </a:solidFill>
              <a:latin typeface="Arial" charset="0"/>
              <a:ea typeface="ＭＳ Ｐゴシック" charset="0"/>
              <a:cs typeface="Arial" charset="0"/>
            </a:endParaRPr>
          </a:p>
        </p:txBody>
      </p:sp>
      <p:sp>
        <p:nvSpPr>
          <p:cNvPr id="4" name="Rectangle 6"/>
          <p:cNvSpPr>
            <a:spLocks noChangeArrowheads="1"/>
          </p:cNvSpPr>
          <p:nvPr userDrawn="1"/>
        </p:nvSpPr>
        <p:spPr bwMode="black">
          <a:xfrm>
            <a:off x="7755019" y="5438702"/>
            <a:ext cx="1206420" cy="215444"/>
          </a:xfrm>
          <a:prstGeom prst="rect">
            <a:avLst/>
          </a:prstGeom>
          <a:noFill/>
          <a:ln>
            <a:noFill/>
          </a:ln>
          <a:extLst/>
        </p:spPr>
        <p:txBody>
          <a:bodyPr wrap="none" lIns="45720" rIns="45720" anchor="b">
            <a:spAutoFit/>
          </a:bodyPr>
          <a:lstStyle/>
          <a:p>
            <a:pPr algn="r">
              <a:defRPr/>
            </a:pPr>
            <a:r>
              <a:rPr lang="en-US" sz="800" dirty="0">
                <a:solidFill>
                  <a:srgbClr val="FFFFFF"/>
                </a:solidFill>
                <a:cs typeface="Arial" charset="0"/>
              </a:rPr>
              <a:t>© 2014 IBM Corporation</a:t>
            </a:r>
          </a:p>
        </p:txBody>
      </p:sp>
      <p:sp>
        <p:nvSpPr>
          <p:cNvPr id="5" name="Rectangle 10"/>
          <p:cNvSpPr>
            <a:spLocks noChangeArrowheads="1"/>
          </p:cNvSpPr>
          <p:nvPr userDrawn="1"/>
        </p:nvSpPr>
        <p:spPr bwMode="auto">
          <a:xfrm>
            <a:off x="180538" y="5438702"/>
            <a:ext cx="275075" cy="215444"/>
          </a:xfrm>
          <a:prstGeom prst="rect">
            <a:avLst/>
          </a:prstGeom>
          <a:noFill/>
          <a:ln>
            <a:noFill/>
          </a:ln>
          <a:effectLst>
            <a:prstShdw prst="shdw17" dist="17961" dir="2700000">
              <a:schemeClr val="accent1">
                <a:gamma/>
                <a:shade val="60000"/>
                <a:invGamma/>
                <a:alpha val="74998"/>
              </a:schemeClr>
            </a:prstShdw>
          </a:effectLst>
          <a:extLst/>
        </p:spPr>
        <p:txBody>
          <a:bodyPr wrap="none" lIns="45720" rIns="45720" anchor="b">
            <a:spAutoFit/>
          </a:bodyPr>
          <a:lstStyle/>
          <a:p>
            <a:pPr algn="r">
              <a:defRPr/>
            </a:pPr>
            <a:fld id="{EA8887AD-3055-485C-8227-A1FCAB736B1C}" type="slidenum">
              <a:rPr lang="en-US" sz="800">
                <a:solidFill>
                  <a:srgbClr val="FFFFFF"/>
                </a:solidFill>
                <a:latin typeface="Arial"/>
                <a:ea typeface="ＭＳ Ｐゴシック"/>
                <a:cs typeface="Arial" charset="0"/>
              </a:rPr>
              <a:pPr algn="r">
                <a:defRPr/>
              </a:pPr>
              <a:t>‹#›</a:t>
            </a:fld>
            <a:r>
              <a:rPr lang="en-US" sz="800" dirty="0">
                <a:solidFill>
                  <a:srgbClr val="FFFFFF"/>
                </a:solidFill>
                <a:latin typeface="Arial"/>
                <a:ea typeface="ＭＳ Ｐゴシック"/>
                <a:cs typeface="Arial" charset="0"/>
              </a:rPr>
              <a:t>  </a:t>
            </a:r>
          </a:p>
        </p:txBody>
      </p:sp>
      <p:sp>
        <p:nvSpPr>
          <p:cNvPr id="2" name="Title 1"/>
          <p:cNvSpPr>
            <a:spLocks noGrp="1"/>
          </p:cNvSpPr>
          <p:nvPr>
            <p:ph type="title"/>
          </p:nvPr>
        </p:nvSpPr>
        <p:spPr>
          <a:xfrm>
            <a:off x="182564" y="494771"/>
            <a:ext cx="8685211" cy="330729"/>
          </a:xfrm>
        </p:spPr>
        <p:txBody>
          <a:bodyPr/>
          <a:lstStyle/>
          <a:p>
            <a:r>
              <a:rPr lang="en-US" smtClean="0"/>
              <a:t>Click to edit Master title style</a:t>
            </a:r>
            <a:endParaRPr lang="en-US" dirty="0"/>
          </a:p>
        </p:txBody>
      </p:sp>
      <p:sp>
        <p:nvSpPr>
          <p:cNvPr id="6" name="Footer Placeholder 6"/>
          <p:cNvSpPr>
            <a:spLocks noGrp="1"/>
          </p:cNvSpPr>
          <p:nvPr>
            <p:ph type="ftr" sz="quarter" idx="10"/>
          </p:nvPr>
        </p:nvSpPr>
        <p:spPr/>
        <p:txBody>
          <a:bodyPr/>
          <a:lstStyle>
            <a:lvl1pPr>
              <a:defRPr smtClean="0">
                <a:solidFill>
                  <a:schemeClr val="bg1"/>
                </a:solidFill>
              </a:defRPr>
            </a:lvl1pPr>
          </a:lstStyle>
          <a:p>
            <a:pPr>
              <a:defRPr/>
            </a:pPr>
            <a:r>
              <a:rPr lang="en-US">
                <a:solidFill>
                  <a:srgbClr val="FFFFFF"/>
                </a:solidFill>
              </a:rPr>
              <a:t>IBM internal and Business Partner use only – Please do not share with customers until May 5, 2014</a:t>
            </a:r>
            <a:endParaRPr lang="en-US" dirty="0">
              <a:solidFill>
                <a:srgbClr val="FFFFFF"/>
              </a:solidFill>
            </a:endParaRPr>
          </a:p>
        </p:txBody>
      </p:sp>
    </p:spTree>
    <p:extLst>
      <p:ext uri="{BB962C8B-B14F-4D97-AF65-F5344CB8AC3E}">
        <p14:creationId xmlns:p14="http://schemas.microsoft.com/office/powerpoint/2010/main" val="283842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82563" y="1469762"/>
            <a:ext cx="8686800" cy="3165738"/>
          </a:xfrm>
        </p:spPr>
        <p:txBody>
          <a:bodyPr/>
          <a:lstStyle>
            <a:lvl1pPr marL="228600" indent="-228600">
              <a:defRPr/>
            </a:lvl1pPr>
            <a:lvl2pPr marL="466725" indent="-219075">
              <a:tabLst>
                <a:tab pos="352425" algn="l"/>
              </a:tabLst>
              <a:defRPr baseline="0"/>
            </a:lvl2pPr>
            <a:lvl3pPr marL="676275" indent="-200025">
              <a:defRPr/>
            </a:lvl3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6"/>
          <p:cNvSpPr>
            <a:spLocks noGrp="1"/>
          </p:cNvSpPr>
          <p:nvPr>
            <p:ph type="ftr" sz="quarter" idx="10"/>
          </p:nvPr>
        </p:nvSpPr>
        <p:spPr/>
        <p:txBody>
          <a:bodyPr/>
          <a:lstStyle>
            <a:lvl1pPr>
              <a:defRPr/>
            </a:lvl1pPr>
          </a:lstStyle>
          <a:p>
            <a:pPr>
              <a:defRPr/>
            </a:pPr>
            <a:r>
              <a:rPr lang="en-US">
                <a:solidFill>
                  <a:srgbClr val="000000"/>
                </a:solidFill>
              </a:rPr>
              <a:t>IBM internal and Business Partner use only – Please do not share with customers until May 5, 2014</a:t>
            </a:r>
            <a:endParaRPr lang="en-US" dirty="0">
              <a:solidFill>
                <a:srgbClr val="000000"/>
              </a:solidFill>
            </a:endParaRPr>
          </a:p>
        </p:txBody>
      </p:sp>
    </p:spTree>
    <p:extLst>
      <p:ext uri="{BB962C8B-B14F-4D97-AF65-F5344CB8AC3E}">
        <p14:creationId xmlns:p14="http://schemas.microsoft.com/office/powerpoint/2010/main" val="10112101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Title and Two-column">
    <p:spTree>
      <p:nvGrpSpPr>
        <p:cNvPr id="1" name=""/>
        <p:cNvGrpSpPr/>
        <p:nvPr/>
      </p:nvGrpSpPr>
      <p:grpSpPr>
        <a:xfrm>
          <a:off x="0" y="0"/>
          <a:ext cx="0" cy="0"/>
          <a:chOff x="0" y="0"/>
          <a:chExt cx="0" cy="0"/>
        </a:xfrm>
      </p:grpSpPr>
      <p:sp>
        <p:nvSpPr>
          <p:cNvPr id="2" name="Title 1"/>
          <p:cNvSpPr>
            <a:spLocks noGrp="1"/>
          </p:cNvSpPr>
          <p:nvPr>
            <p:ph type="title"/>
          </p:nvPr>
        </p:nvSpPr>
        <p:spPr>
          <a:xfrm>
            <a:off x="182563" y="494771"/>
            <a:ext cx="8686800" cy="33072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563" y="1469762"/>
            <a:ext cx="4267200" cy="3165738"/>
          </a:xfrm>
        </p:spPr>
        <p:txBody>
          <a:bodyPr/>
          <a:lstStyle>
            <a:lvl1pPr marL="228600" indent="-228600">
              <a:defRPr/>
            </a:lvl1pPr>
            <a:lvl2pPr marL="466725" indent="-219075">
              <a:defRPr/>
            </a:lvl2pPr>
            <a:lvl3pPr marL="676275" indent="-200025">
              <a:defRPr/>
            </a:lvl3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02163" y="1469762"/>
            <a:ext cx="4267200" cy="3165738"/>
          </a:xfrm>
        </p:spPr>
        <p:txBody>
          <a:bodyPr/>
          <a:lstStyle>
            <a:lvl1pPr marL="239713" indent="-239713">
              <a:defRPr/>
            </a:lvl1pPr>
            <a:lvl2pPr marL="457200" indent="-200025">
              <a:defRPr/>
            </a:lvl2pPr>
            <a:lvl3pPr marL="762000" indent="-212725">
              <a:defRPr/>
            </a:lvl3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6"/>
          <p:cNvSpPr>
            <a:spLocks noGrp="1"/>
          </p:cNvSpPr>
          <p:nvPr>
            <p:ph type="ftr" sz="quarter" idx="10"/>
          </p:nvPr>
        </p:nvSpPr>
        <p:spPr/>
        <p:txBody>
          <a:bodyPr/>
          <a:lstStyle>
            <a:lvl1pPr>
              <a:defRPr/>
            </a:lvl1pPr>
          </a:lstStyle>
          <a:p>
            <a:pPr>
              <a:defRPr/>
            </a:pPr>
            <a:r>
              <a:rPr lang="en-US">
                <a:solidFill>
                  <a:srgbClr val="000000"/>
                </a:solidFill>
              </a:rPr>
              <a:t>IBM internal and Business Partner use only – Please do not share with customers until May 5, 2014</a:t>
            </a:r>
            <a:endParaRPr lang="en-US" dirty="0">
              <a:solidFill>
                <a:srgbClr val="000000"/>
              </a:solidFill>
            </a:endParaRPr>
          </a:p>
        </p:txBody>
      </p:sp>
    </p:spTree>
    <p:extLst>
      <p:ext uri="{BB962C8B-B14F-4D97-AF65-F5344CB8AC3E}">
        <p14:creationId xmlns:p14="http://schemas.microsoft.com/office/powerpoint/2010/main" val="41825671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3" y="494771"/>
            <a:ext cx="8686800" cy="330729"/>
          </a:xfrm>
        </p:spPr>
        <p:txBody>
          <a:bodyPr/>
          <a:lstStyle/>
          <a:p>
            <a:r>
              <a:rPr lang="en-US" smtClean="0"/>
              <a:t>Click to edit Master title style</a:t>
            </a:r>
            <a:endParaRPr lang="en-US" dirty="0"/>
          </a:p>
        </p:txBody>
      </p:sp>
      <p:sp>
        <p:nvSpPr>
          <p:cNvPr id="3" name="Table Placeholder 2"/>
          <p:cNvSpPr>
            <a:spLocks noGrp="1"/>
          </p:cNvSpPr>
          <p:nvPr>
            <p:ph type="tbl" idx="1"/>
          </p:nvPr>
        </p:nvSpPr>
        <p:spPr>
          <a:xfrm>
            <a:off x="182563" y="1469762"/>
            <a:ext cx="8686800" cy="3165738"/>
          </a:xfrm>
        </p:spPr>
        <p:txBody>
          <a:bodyPr/>
          <a:lstStyle>
            <a:lvl1pPr marL="0" indent="0">
              <a:buFontTx/>
              <a:buNone/>
              <a:defRPr/>
            </a:lvl1pPr>
          </a:lstStyle>
          <a:p>
            <a:pPr lvl="0"/>
            <a:r>
              <a:rPr lang="en-US" noProof="0" smtClean="0"/>
              <a:t>Click icon to add table</a:t>
            </a:r>
            <a:endParaRPr lang="en-US" noProof="0" dirty="0" smtClean="0"/>
          </a:p>
        </p:txBody>
      </p:sp>
      <p:sp>
        <p:nvSpPr>
          <p:cNvPr id="4" name="Footer Placeholder 6"/>
          <p:cNvSpPr>
            <a:spLocks noGrp="1"/>
          </p:cNvSpPr>
          <p:nvPr>
            <p:ph type="ftr" sz="quarter" idx="10"/>
          </p:nvPr>
        </p:nvSpPr>
        <p:spPr/>
        <p:txBody>
          <a:bodyPr/>
          <a:lstStyle>
            <a:lvl1pPr>
              <a:defRPr/>
            </a:lvl1pPr>
          </a:lstStyle>
          <a:p>
            <a:pPr>
              <a:defRPr/>
            </a:pPr>
            <a:r>
              <a:rPr lang="en-US">
                <a:solidFill>
                  <a:srgbClr val="000000"/>
                </a:solidFill>
              </a:rPr>
              <a:t>IBM internal and Business Partner use only – Please do not share with customers until May 5, 2014</a:t>
            </a:r>
            <a:endParaRPr lang="en-US" dirty="0">
              <a:solidFill>
                <a:srgbClr val="000000"/>
              </a:solidFill>
            </a:endParaRPr>
          </a:p>
        </p:txBody>
      </p:sp>
    </p:spTree>
    <p:extLst>
      <p:ext uri="{BB962C8B-B14F-4D97-AF65-F5344CB8AC3E}">
        <p14:creationId xmlns:p14="http://schemas.microsoft.com/office/powerpoint/2010/main" val="7824339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182881" y="495300"/>
            <a:ext cx="8732519" cy="330860"/>
          </a:xfrm>
        </p:spPr>
        <p:txBody>
          <a:bodyPr/>
          <a:lstStyle>
            <a:lvl1pPr>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182881" y="1047750"/>
            <a:ext cx="8751817" cy="307777"/>
          </a:xfrm>
        </p:spPr>
        <p:txBody>
          <a:bodyPr/>
          <a:lstStyle>
            <a:lvl1pPr marL="0" indent="0">
              <a:spcBef>
                <a:spcPts val="0"/>
              </a:spcBef>
              <a:buFontTx/>
              <a:buNone/>
              <a:defRPr sz="1800" i="1">
                <a:solidFill>
                  <a:schemeClr val="tx1"/>
                </a:solidFill>
              </a:defRPr>
            </a:lvl1pPr>
            <a:lvl2pPr marL="174625" indent="0">
              <a:buFontTx/>
              <a:buNone/>
              <a:defRPr sz="1800" i="1">
                <a:solidFill>
                  <a:schemeClr val="tx1"/>
                </a:solidFill>
              </a:defRPr>
            </a:lvl2pPr>
            <a:lvl3pPr marL="339725" indent="0">
              <a:buFontTx/>
              <a:buNone/>
              <a:defRPr sz="1800" i="1">
                <a:solidFill>
                  <a:schemeClr val="tx1"/>
                </a:solidFill>
              </a:defRPr>
            </a:lvl3pPr>
            <a:lvl4pPr marL="1030287" indent="0">
              <a:buFontTx/>
              <a:buNone/>
              <a:defRPr sz="1800" i="1">
                <a:solidFill>
                  <a:schemeClr val="tx1"/>
                </a:solidFill>
              </a:defRPr>
            </a:lvl4pPr>
            <a:lvl5pPr marL="1376362" indent="0">
              <a:buFontTx/>
              <a:buNone/>
              <a:defRPr sz="1800" i="1">
                <a:solidFill>
                  <a:schemeClr val="tx1"/>
                </a:solidFill>
              </a:defRPr>
            </a:lvl5pPr>
          </a:lstStyle>
          <a:p>
            <a:pPr lvl="0"/>
            <a:r>
              <a:rPr lang="en-US" smtClean="0"/>
              <a:t>Click to edit Master text styles</a:t>
            </a:r>
          </a:p>
        </p:txBody>
      </p:sp>
      <p:sp>
        <p:nvSpPr>
          <p:cNvPr id="4" name="Footer Placeholder 6"/>
          <p:cNvSpPr>
            <a:spLocks noGrp="1"/>
          </p:cNvSpPr>
          <p:nvPr>
            <p:ph type="ftr" sz="quarter" idx="14"/>
          </p:nvPr>
        </p:nvSpPr>
        <p:spPr/>
        <p:txBody>
          <a:bodyPr/>
          <a:lstStyle>
            <a:lvl1pPr>
              <a:defRPr/>
            </a:lvl1pPr>
          </a:lstStyle>
          <a:p>
            <a:pPr>
              <a:defRPr/>
            </a:pPr>
            <a:r>
              <a:rPr lang="en-US">
                <a:solidFill>
                  <a:srgbClr val="000000"/>
                </a:solidFill>
              </a:rPr>
              <a:t>IBM internal and Business Partner use only – Please do not share with customers until May 5, 2014</a:t>
            </a:r>
            <a:endParaRPr lang="en-US" dirty="0">
              <a:solidFill>
                <a:srgbClr val="000000"/>
              </a:solidFill>
            </a:endParaRPr>
          </a:p>
        </p:txBody>
      </p:sp>
    </p:spTree>
    <p:extLst>
      <p:ext uri="{BB962C8B-B14F-4D97-AF65-F5344CB8AC3E}">
        <p14:creationId xmlns:p14="http://schemas.microsoft.com/office/powerpoint/2010/main" val="15342716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ne-line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182881" y="495300"/>
            <a:ext cx="8732519" cy="330860"/>
          </a:xfrm>
        </p:spPr>
        <p:txBody>
          <a:bodyPr/>
          <a:lstStyle>
            <a:lvl1pPr>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182881" y="785812"/>
            <a:ext cx="8751817" cy="307777"/>
          </a:xfrm>
        </p:spPr>
        <p:txBody>
          <a:bodyPr/>
          <a:lstStyle>
            <a:lvl1pPr marL="0" indent="0">
              <a:spcBef>
                <a:spcPts val="0"/>
              </a:spcBef>
              <a:buFontTx/>
              <a:buNone/>
              <a:defRPr sz="1800" i="1">
                <a:solidFill>
                  <a:schemeClr val="tx1"/>
                </a:solidFill>
              </a:defRPr>
            </a:lvl1pPr>
            <a:lvl2pPr marL="174625" indent="0">
              <a:buFontTx/>
              <a:buNone/>
              <a:defRPr sz="1800" i="1">
                <a:solidFill>
                  <a:schemeClr val="tx1"/>
                </a:solidFill>
              </a:defRPr>
            </a:lvl2pPr>
            <a:lvl3pPr marL="339725" indent="0">
              <a:buFontTx/>
              <a:buNone/>
              <a:defRPr sz="1800" i="1">
                <a:solidFill>
                  <a:schemeClr val="tx1"/>
                </a:solidFill>
              </a:defRPr>
            </a:lvl3pPr>
            <a:lvl4pPr marL="1030287" indent="0">
              <a:buFontTx/>
              <a:buNone/>
              <a:defRPr sz="1800" i="1">
                <a:solidFill>
                  <a:schemeClr val="tx1"/>
                </a:solidFill>
              </a:defRPr>
            </a:lvl4pPr>
            <a:lvl5pPr marL="1376362" indent="0">
              <a:buFontTx/>
              <a:buNone/>
              <a:defRPr sz="1800" i="1">
                <a:solidFill>
                  <a:schemeClr val="tx1"/>
                </a:solidFill>
              </a:defRPr>
            </a:lvl5pPr>
          </a:lstStyle>
          <a:p>
            <a:pPr lvl="0"/>
            <a:r>
              <a:rPr lang="en-US" smtClean="0"/>
              <a:t>Click to edit Master text styles</a:t>
            </a:r>
          </a:p>
        </p:txBody>
      </p:sp>
      <p:sp>
        <p:nvSpPr>
          <p:cNvPr id="4" name="Footer Placeholder 6"/>
          <p:cNvSpPr>
            <a:spLocks noGrp="1"/>
          </p:cNvSpPr>
          <p:nvPr>
            <p:ph type="ftr" sz="quarter" idx="14"/>
          </p:nvPr>
        </p:nvSpPr>
        <p:spPr/>
        <p:txBody>
          <a:bodyPr/>
          <a:lstStyle>
            <a:lvl1pPr>
              <a:defRPr/>
            </a:lvl1pPr>
          </a:lstStyle>
          <a:p>
            <a:pPr>
              <a:defRPr/>
            </a:pPr>
            <a:r>
              <a:rPr lang="en-US">
                <a:solidFill>
                  <a:srgbClr val="000000"/>
                </a:solidFill>
              </a:rPr>
              <a:t>IBM internal and Business Partner use only – Please do not share with customers until May 5, 2014</a:t>
            </a:r>
            <a:endParaRPr lang="en-US" dirty="0">
              <a:solidFill>
                <a:srgbClr val="000000"/>
              </a:solidFill>
            </a:endParaRPr>
          </a:p>
        </p:txBody>
      </p:sp>
    </p:spTree>
    <p:extLst>
      <p:ext uri="{BB962C8B-B14F-4D97-AF65-F5344CB8AC3E}">
        <p14:creationId xmlns:p14="http://schemas.microsoft.com/office/powerpoint/2010/main" val="21358332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1" y="495300"/>
            <a:ext cx="8732519" cy="33086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182563" y="1469762"/>
            <a:ext cx="8732837" cy="3165738"/>
          </a:xfrm>
        </p:spPr>
        <p:txBody>
          <a:bodyPr/>
          <a:lstStyle>
            <a:lvl1pPr marL="228600" indent="-228600">
              <a:defRPr/>
            </a:lvl1pPr>
            <a:lvl2pPr marL="466725" indent="-219075">
              <a:tabLst/>
              <a:defRPr/>
            </a:lvl2pPr>
            <a:lvl3pPr marL="676275" indent="-200025">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182880" y="1047750"/>
            <a:ext cx="8751818" cy="307777"/>
          </a:xfrm>
        </p:spPr>
        <p:txBody>
          <a:bodyPr/>
          <a:lstStyle>
            <a:lvl1pPr marL="0" indent="0">
              <a:spcBef>
                <a:spcPts val="0"/>
              </a:spcBef>
              <a:buFontTx/>
              <a:buNone/>
              <a:defRPr sz="1800" i="1">
                <a:solidFill>
                  <a:schemeClr val="tx1"/>
                </a:solidFill>
              </a:defRPr>
            </a:lvl1pPr>
            <a:lvl2pPr marL="174625" indent="0">
              <a:buFontTx/>
              <a:buNone/>
              <a:defRPr sz="1800" i="1">
                <a:solidFill>
                  <a:schemeClr val="tx1"/>
                </a:solidFill>
              </a:defRPr>
            </a:lvl2pPr>
            <a:lvl3pPr marL="339725" indent="0">
              <a:buFontTx/>
              <a:buNone/>
              <a:defRPr sz="1800" i="1">
                <a:solidFill>
                  <a:schemeClr val="tx1"/>
                </a:solidFill>
              </a:defRPr>
            </a:lvl3pPr>
            <a:lvl4pPr marL="1030287" indent="0">
              <a:buFontTx/>
              <a:buNone/>
              <a:defRPr sz="1800" i="1">
                <a:solidFill>
                  <a:schemeClr val="tx1"/>
                </a:solidFill>
              </a:defRPr>
            </a:lvl4pPr>
            <a:lvl5pPr marL="1376362" indent="0">
              <a:buFontTx/>
              <a:buNone/>
              <a:defRPr sz="1800" i="1">
                <a:solidFill>
                  <a:schemeClr val="tx1"/>
                </a:solidFill>
              </a:defRPr>
            </a:lvl5pPr>
          </a:lstStyle>
          <a:p>
            <a:pPr lvl="0"/>
            <a:r>
              <a:rPr lang="en-US" smtClean="0"/>
              <a:t>Click to edit Master text styles</a:t>
            </a:r>
          </a:p>
        </p:txBody>
      </p:sp>
      <p:sp>
        <p:nvSpPr>
          <p:cNvPr id="5" name="Footer Placeholder 6"/>
          <p:cNvSpPr>
            <a:spLocks noGrp="1"/>
          </p:cNvSpPr>
          <p:nvPr>
            <p:ph type="ftr" sz="quarter" idx="14"/>
          </p:nvPr>
        </p:nvSpPr>
        <p:spPr/>
        <p:txBody>
          <a:bodyPr/>
          <a:lstStyle>
            <a:lvl1pPr>
              <a:defRPr/>
            </a:lvl1pPr>
          </a:lstStyle>
          <a:p>
            <a:pPr>
              <a:defRPr/>
            </a:pPr>
            <a:r>
              <a:rPr lang="en-US">
                <a:solidFill>
                  <a:srgbClr val="000000"/>
                </a:solidFill>
              </a:rPr>
              <a:t>IBM internal and Business Partner use only – Please do not share with customers until May 5, 2014</a:t>
            </a:r>
            <a:endParaRPr lang="en-US" dirty="0">
              <a:solidFill>
                <a:srgbClr val="000000"/>
              </a:solidFill>
            </a:endParaRPr>
          </a:p>
        </p:txBody>
      </p:sp>
    </p:spTree>
    <p:extLst>
      <p:ext uri="{BB962C8B-B14F-4D97-AF65-F5344CB8AC3E}">
        <p14:creationId xmlns:p14="http://schemas.microsoft.com/office/powerpoint/2010/main" val="424995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19" cy="330860"/>
          </a:xfrm>
        </p:spPr>
        <p:txBody>
          <a:bodyPr/>
          <a:lstStyle>
            <a:lvl1pPr>
              <a:defRPr spc="0"/>
            </a:lvl1pPr>
          </a:lstStyle>
          <a:p>
            <a:r>
              <a:rPr lang="en-US" smtClean="0"/>
              <a:t>Click to edit Master title style</a:t>
            </a:r>
            <a:endParaRPr lang="en-US" dirty="0"/>
          </a:p>
        </p:txBody>
      </p:sp>
      <p:sp>
        <p:nvSpPr>
          <p:cNvPr id="5" name="Footer Placeholder 4"/>
          <p:cNvSpPr>
            <a:spLocks noGrp="1"/>
          </p:cNvSpPr>
          <p:nvPr>
            <p:ph type="ftr" sz="quarter" idx="14"/>
          </p:nvPr>
        </p:nvSpPr>
        <p:spPr>
          <a:xfrm>
            <a:off x="1892595" y="5443415"/>
            <a:ext cx="184731" cy="215444"/>
          </a:xfrm>
        </p:spPr>
        <p:txBody>
          <a:bodyPr/>
          <a:lstStyle/>
          <a:p>
            <a:endParaRPr lang="en-US" dirty="0"/>
          </a:p>
        </p:txBody>
      </p:sp>
      <p:sp>
        <p:nvSpPr>
          <p:cNvPr id="6" name="Text Placeholder 5"/>
          <p:cNvSpPr>
            <a:spLocks noGrp="1"/>
          </p:cNvSpPr>
          <p:nvPr>
            <p:ph type="body" sz="quarter" idx="15" hasCustomPrompt="1"/>
          </p:nvPr>
        </p:nvSpPr>
        <p:spPr>
          <a:xfrm>
            <a:off x="180975" y="512064"/>
            <a:ext cx="8772525" cy="371475"/>
          </a:xfrm>
        </p:spPr>
        <p:txBody>
          <a:bodyPr/>
          <a:lstStyle>
            <a:lvl1pPr marL="0" indent="0">
              <a:buFontTx/>
              <a:buNone/>
              <a:defRPr sz="1800" i="1">
                <a:latin typeface="Arial" pitchFamily="34" charset="0"/>
                <a:cs typeface="Arial" pitchFamily="34" charset="0"/>
              </a:defRPr>
            </a:lvl1pPr>
            <a:lvl2pPr marL="276225" indent="0">
              <a:buFontTx/>
              <a:buNone/>
              <a:defRPr i="1">
                <a:latin typeface="Arial" pitchFamily="34" charset="0"/>
                <a:cs typeface="Arial" pitchFamily="34" charset="0"/>
              </a:defRPr>
            </a:lvl2pPr>
            <a:lvl3pPr marL="492125" indent="0">
              <a:buFontTx/>
              <a:buNone/>
              <a:defRPr i="1">
                <a:latin typeface="Arial" pitchFamily="34" charset="0"/>
                <a:cs typeface="Arial" pitchFamily="34" charset="0"/>
              </a:defRPr>
            </a:lvl3pPr>
            <a:lvl4pPr marL="1030287" indent="0">
              <a:buFontTx/>
              <a:buNone/>
              <a:defRPr i="1">
                <a:latin typeface="Arial" pitchFamily="34" charset="0"/>
                <a:cs typeface="Arial" pitchFamily="34" charset="0"/>
              </a:defRPr>
            </a:lvl4pPr>
            <a:lvl5pPr marL="1376362" indent="0">
              <a:buFontTx/>
              <a:buNone/>
              <a:defRPr i="1">
                <a:latin typeface="Arial" pitchFamily="34" charset="0"/>
                <a:cs typeface="Arial" pitchFamily="34" charset="0"/>
              </a:defRPr>
            </a:lvl5pPr>
          </a:lstStyle>
          <a:p>
            <a:pPr lvl="0"/>
            <a:r>
              <a:rPr lang="en-US" dirty="0" smtClean="0"/>
              <a:t>Click to edit Master subtitle style</a:t>
            </a:r>
            <a:endParaRPr lang="en-US" dirty="0"/>
          </a:p>
        </p:txBody>
      </p:sp>
      <p:sp>
        <p:nvSpPr>
          <p:cNvPr id="7" name="Content Placeholder 6"/>
          <p:cNvSpPr>
            <a:spLocks noGrp="1"/>
          </p:cNvSpPr>
          <p:nvPr>
            <p:ph sz="quarter" idx="16"/>
          </p:nvPr>
        </p:nvSpPr>
        <p:spPr>
          <a:xfrm>
            <a:off x="190500" y="1162050"/>
            <a:ext cx="4257675"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6"/>
          <p:cNvSpPr>
            <a:spLocks noGrp="1"/>
          </p:cNvSpPr>
          <p:nvPr>
            <p:ph sz="quarter" idx="17"/>
          </p:nvPr>
        </p:nvSpPr>
        <p:spPr>
          <a:xfrm>
            <a:off x="4714875" y="1162050"/>
            <a:ext cx="4257675"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3467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ne-Line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1" y="495300"/>
            <a:ext cx="8732519" cy="33086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182563" y="1469762"/>
            <a:ext cx="8732837" cy="3165738"/>
          </a:xfrm>
        </p:spPr>
        <p:txBody>
          <a:bodyPr/>
          <a:lstStyle>
            <a:lvl1pPr marL="228600" indent="-228600">
              <a:defRPr/>
            </a:lvl1pPr>
            <a:lvl2pPr marL="466725" indent="-219075">
              <a:tabLst/>
              <a:defRPr/>
            </a:lvl2pPr>
            <a:lvl3pPr marL="676275" indent="-200025">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182880" y="785812"/>
            <a:ext cx="8751818" cy="307777"/>
          </a:xfrm>
        </p:spPr>
        <p:txBody>
          <a:bodyPr/>
          <a:lstStyle>
            <a:lvl1pPr marL="0" indent="0">
              <a:spcBef>
                <a:spcPts val="0"/>
              </a:spcBef>
              <a:buFontTx/>
              <a:buNone/>
              <a:defRPr sz="1800" i="1">
                <a:solidFill>
                  <a:schemeClr val="tx1"/>
                </a:solidFill>
              </a:defRPr>
            </a:lvl1pPr>
            <a:lvl2pPr marL="174625" indent="0">
              <a:buFontTx/>
              <a:buNone/>
              <a:defRPr sz="1800" i="1">
                <a:solidFill>
                  <a:schemeClr val="tx1"/>
                </a:solidFill>
              </a:defRPr>
            </a:lvl2pPr>
            <a:lvl3pPr marL="339725" indent="0">
              <a:buFontTx/>
              <a:buNone/>
              <a:defRPr sz="1800" i="1">
                <a:solidFill>
                  <a:schemeClr val="tx1"/>
                </a:solidFill>
              </a:defRPr>
            </a:lvl3pPr>
            <a:lvl4pPr marL="1030287" indent="0">
              <a:buFontTx/>
              <a:buNone/>
              <a:defRPr sz="1800" i="1">
                <a:solidFill>
                  <a:schemeClr val="tx1"/>
                </a:solidFill>
              </a:defRPr>
            </a:lvl4pPr>
            <a:lvl5pPr marL="1376362" indent="0">
              <a:buFontTx/>
              <a:buNone/>
              <a:defRPr sz="1800" i="1">
                <a:solidFill>
                  <a:schemeClr val="tx1"/>
                </a:solidFill>
              </a:defRPr>
            </a:lvl5pPr>
          </a:lstStyle>
          <a:p>
            <a:pPr lvl="0"/>
            <a:r>
              <a:rPr lang="en-US" smtClean="0"/>
              <a:t>Click to edit Master text styles</a:t>
            </a:r>
          </a:p>
        </p:txBody>
      </p:sp>
      <p:sp>
        <p:nvSpPr>
          <p:cNvPr id="5" name="Footer Placeholder 6"/>
          <p:cNvSpPr>
            <a:spLocks noGrp="1"/>
          </p:cNvSpPr>
          <p:nvPr>
            <p:ph type="ftr" sz="quarter" idx="14"/>
          </p:nvPr>
        </p:nvSpPr>
        <p:spPr/>
        <p:txBody>
          <a:bodyPr/>
          <a:lstStyle>
            <a:lvl1pPr>
              <a:defRPr/>
            </a:lvl1pPr>
          </a:lstStyle>
          <a:p>
            <a:pPr>
              <a:defRPr/>
            </a:pPr>
            <a:r>
              <a:rPr lang="en-US">
                <a:solidFill>
                  <a:srgbClr val="000000"/>
                </a:solidFill>
              </a:rPr>
              <a:t>IBM internal and Business Partner use only – Please do not share with customers until May 5, 2014</a:t>
            </a:r>
            <a:endParaRPr lang="en-US" dirty="0">
              <a:solidFill>
                <a:srgbClr val="000000"/>
              </a:solidFill>
            </a:endParaRPr>
          </a:p>
        </p:txBody>
      </p:sp>
    </p:spTree>
    <p:extLst>
      <p:ext uri="{BB962C8B-B14F-4D97-AF65-F5344CB8AC3E}">
        <p14:creationId xmlns:p14="http://schemas.microsoft.com/office/powerpoint/2010/main" val="19029277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5587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4" name="Picture 18" descr="Intelligent_Security_ppt_1021-03"/>
          <p:cNvPicPr>
            <a:picLocks noChangeAspect="1" noChangeArrowheads="1"/>
          </p:cNvPicPr>
          <p:nvPr/>
        </p:nvPicPr>
        <p:blipFill>
          <a:blip r:embed="rId2"/>
          <a:srcRect/>
          <a:stretch>
            <a:fillRect/>
          </a:stretch>
        </p:blipFill>
        <p:spPr bwMode="auto">
          <a:xfrm>
            <a:off x="0" y="0"/>
            <a:ext cx="9144000" cy="5746750"/>
          </a:xfrm>
          <a:prstGeom prst="rect">
            <a:avLst/>
          </a:prstGeom>
          <a:noFill/>
          <a:ln w="9525">
            <a:noFill/>
            <a:miter lim="800000"/>
            <a:headEnd/>
            <a:tailEnd/>
          </a:ln>
        </p:spPr>
      </p:pic>
      <p:pic>
        <p:nvPicPr>
          <p:cNvPr id="5" name="Picture 3"/>
          <p:cNvPicPr>
            <a:picLocks noChangeAspect="1" noChangeArrowheads="1"/>
          </p:cNvPicPr>
          <p:nvPr/>
        </p:nvPicPr>
        <p:blipFill>
          <a:blip r:embed="rId3"/>
          <a:srcRect l="3139" r="3596"/>
          <a:stretch>
            <a:fillRect/>
          </a:stretch>
        </p:blipFill>
        <p:spPr bwMode="auto">
          <a:xfrm>
            <a:off x="0" y="1524000"/>
            <a:ext cx="9144000" cy="2667000"/>
          </a:xfrm>
          <a:prstGeom prst="rect">
            <a:avLst/>
          </a:prstGeom>
          <a:noFill/>
          <a:ln w="9525">
            <a:noFill/>
            <a:miter lim="800000"/>
            <a:headEnd/>
            <a:tailEnd/>
          </a:ln>
        </p:spPr>
      </p:pic>
      <p:sp>
        <p:nvSpPr>
          <p:cNvPr id="6" name="Rectangle 10"/>
          <p:cNvSpPr>
            <a:spLocks noChangeArrowheads="1"/>
          </p:cNvSpPr>
          <p:nvPr/>
        </p:nvSpPr>
        <p:spPr bwMode="auto">
          <a:xfrm>
            <a:off x="96839" y="5413567"/>
            <a:ext cx="376237" cy="215444"/>
          </a:xfrm>
          <a:prstGeom prst="rect">
            <a:avLst/>
          </a:prstGeom>
          <a:noFill/>
          <a:ln>
            <a:noFill/>
          </a:ln>
          <a:effectLst>
            <a:prstShdw prst="shdw17" dist="17961" dir="2700000">
              <a:schemeClr val="accent1">
                <a:gamma/>
                <a:shade val="60000"/>
                <a:invGamma/>
                <a:alpha val="74998"/>
              </a:schemeClr>
            </a:prstShdw>
          </a:effectLst>
          <a:extLst/>
        </p:spPr>
        <p:txBody>
          <a:bodyPr anchor="b">
            <a:spAutoFit/>
          </a:bodyPr>
          <a:lstStyle/>
          <a:p>
            <a:pPr algn="r">
              <a:defRPr/>
            </a:pPr>
            <a:fld id="{9125D737-2FF9-42A2-B17A-B2FE2D06FFB3}" type="slidenum">
              <a:rPr lang="en-US" sz="800">
                <a:solidFill>
                  <a:srgbClr val="FFFFFF"/>
                </a:solidFill>
                <a:latin typeface="Arial"/>
                <a:ea typeface="ＭＳ Ｐゴシック"/>
                <a:cs typeface="Arial" charset="0"/>
              </a:rPr>
              <a:pPr algn="r">
                <a:defRPr/>
              </a:pPr>
              <a:t>‹#›</a:t>
            </a:fld>
            <a:r>
              <a:rPr lang="en-US" sz="800" dirty="0">
                <a:solidFill>
                  <a:srgbClr val="FFFFFF"/>
                </a:solidFill>
                <a:latin typeface="Arial"/>
                <a:ea typeface="ＭＳ Ｐゴシック"/>
                <a:cs typeface="Arial" charset="0"/>
              </a:rPr>
              <a:t>  </a:t>
            </a:r>
          </a:p>
        </p:txBody>
      </p:sp>
      <p:sp>
        <p:nvSpPr>
          <p:cNvPr id="7" name="Rectangle 6"/>
          <p:cNvSpPr>
            <a:spLocks noChangeArrowheads="1"/>
          </p:cNvSpPr>
          <p:nvPr/>
        </p:nvSpPr>
        <p:spPr bwMode="black">
          <a:xfrm>
            <a:off x="7589838" y="5447771"/>
            <a:ext cx="1371600" cy="153458"/>
          </a:xfrm>
          <a:prstGeom prst="rect">
            <a:avLst/>
          </a:prstGeom>
          <a:noFill/>
          <a:ln>
            <a:noFill/>
          </a:ln>
          <a:extLst/>
        </p:spPr>
        <p:txBody>
          <a:bodyPr lIns="92075" tIns="46038" rIns="92075" bIns="46038"/>
          <a:lstStyle/>
          <a:p>
            <a:pPr algn="r">
              <a:defRPr/>
            </a:pPr>
            <a:r>
              <a:rPr lang="en-US" sz="800">
                <a:solidFill>
                  <a:srgbClr val="FFFFFF"/>
                </a:solidFill>
                <a:cs typeface="Arial" charset="0"/>
              </a:rPr>
              <a:t>© 2014 IBM Corporation</a:t>
            </a:r>
          </a:p>
        </p:txBody>
      </p:sp>
      <p:sp>
        <p:nvSpPr>
          <p:cNvPr id="3" name="Content Placeholder 2"/>
          <p:cNvSpPr>
            <a:spLocks noGrp="1"/>
          </p:cNvSpPr>
          <p:nvPr>
            <p:ph sz="quarter" idx="10"/>
          </p:nvPr>
        </p:nvSpPr>
        <p:spPr>
          <a:xfrm>
            <a:off x="647700" y="2562548"/>
            <a:ext cx="7848600" cy="589905"/>
          </a:xfrm>
        </p:spPr>
        <p:txBody>
          <a:bodyPr anchor="ctr"/>
          <a:lstStyle>
            <a:lvl1pPr marL="0" indent="0">
              <a:lnSpc>
                <a:spcPct val="90000"/>
              </a:lnSpc>
              <a:spcBef>
                <a:spcPts val="0"/>
              </a:spcBef>
              <a:buFontTx/>
              <a:buNone/>
              <a:defRPr sz="4000" b="1" i="0" baseline="0">
                <a:solidFill>
                  <a:srgbClr val="00B2EF"/>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2924902088"/>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with Subtitle">
    <p:bg>
      <p:bgRef idx="1001">
        <a:schemeClr val="bg1"/>
      </p:bgRef>
    </p:bg>
    <p:spTree>
      <p:nvGrpSpPr>
        <p:cNvPr id="1" name=""/>
        <p:cNvGrpSpPr/>
        <p:nvPr/>
      </p:nvGrpSpPr>
      <p:grpSpPr>
        <a:xfrm>
          <a:off x="0" y="0"/>
          <a:ext cx="0" cy="0"/>
          <a:chOff x="0" y="0"/>
          <a:chExt cx="0" cy="0"/>
        </a:xfrm>
      </p:grpSpPr>
      <p:pic>
        <p:nvPicPr>
          <p:cNvPr id="4" name="Picture 18" descr="Intelligent_Security_ppt_1021-03"/>
          <p:cNvPicPr>
            <a:picLocks noChangeAspect="1" noChangeArrowheads="1"/>
          </p:cNvPicPr>
          <p:nvPr/>
        </p:nvPicPr>
        <p:blipFill>
          <a:blip r:embed="rId2"/>
          <a:srcRect/>
          <a:stretch>
            <a:fillRect/>
          </a:stretch>
        </p:blipFill>
        <p:spPr bwMode="auto">
          <a:xfrm>
            <a:off x="0" y="0"/>
            <a:ext cx="9144000" cy="5746750"/>
          </a:xfrm>
          <a:prstGeom prst="rect">
            <a:avLst/>
          </a:prstGeom>
          <a:noFill/>
          <a:ln w="9525">
            <a:noFill/>
            <a:miter lim="800000"/>
            <a:headEnd/>
            <a:tailEnd/>
          </a:ln>
        </p:spPr>
      </p:pic>
      <p:pic>
        <p:nvPicPr>
          <p:cNvPr id="5" name="Picture 3"/>
          <p:cNvPicPr>
            <a:picLocks noChangeAspect="1" noChangeArrowheads="1"/>
          </p:cNvPicPr>
          <p:nvPr/>
        </p:nvPicPr>
        <p:blipFill>
          <a:blip r:embed="rId3"/>
          <a:srcRect l="3139" r="3596"/>
          <a:stretch>
            <a:fillRect/>
          </a:stretch>
        </p:blipFill>
        <p:spPr bwMode="auto">
          <a:xfrm>
            <a:off x="0" y="1524000"/>
            <a:ext cx="9144000" cy="2667000"/>
          </a:xfrm>
          <a:prstGeom prst="rect">
            <a:avLst/>
          </a:prstGeom>
          <a:noFill/>
          <a:ln w="9525">
            <a:noFill/>
            <a:miter lim="800000"/>
            <a:headEnd/>
            <a:tailEnd/>
          </a:ln>
        </p:spPr>
      </p:pic>
      <p:sp>
        <p:nvSpPr>
          <p:cNvPr id="6" name="Rectangle 10"/>
          <p:cNvSpPr>
            <a:spLocks noChangeArrowheads="1"/>
          </p:cNvSpPr>
          <p:nvPr/>
        </p:nvSpPr>
        <p:spPr bwMode="auto">
          <a:xfrm>
            <a:off x="96839" y="5413567"/>
            <a:ext cx="376237" cy="215444"/>
          </a:xfrm>
          <a:prstGeom prst="rect">
            <a:avLst/>
          </a:prstGeom>
          <a:noFill/>
          <a:ln>
            <a:noFill/>
          </a:ln>
          <a:effectLst>
            <a:prstShdw prst="shdw17" dist="17961" dir="2700000">
              <a:schemeClr val="accent1">
                <a:gamma/>
                <a:shade val="60000"/>
                <a:invGamma/>
                <a:alpha val="74998"/>
              </a:schemeClr>
            </a:prstShdw>
          </a:effectLst>
          <a:extLst/>
        </p:spPr>
        <p:txBody>
          <a:bodyPr anchor="b">
            <a:spAutoFit/>
          </a:bodyPr>
          <a:lstStyle/>
          <a:p>
            <a:pPr algn="r">
              <a:defRPr/>
            </a:pPr>
            <a:fld id="{32BF537A-996F-414A-8472-2CACFB74EA9C}" type="slidenum">
              <a:rPr lang="en-US" sz="800">
                <a:solidFill>
                  <a:srgbClr val="FFFFFF"/>
                </a:solidFill>
                <a:latin typeface="Arial"/>
                <a:ea typeface="ＭＳ Ｐゴシック"/>
                <a:cs typeface="Arial" charset="0"/>
              </a:rPr>
              <a:pPr algn="r">
                <a:defRPr/>
              </a:pPr>
              <a:t>‹#›</a:t>
            </a:fld>
            <a:r>
              <a:rPr lang="en-US" sz="800" dirty="0">
                <a:solidFill>
                  <a:srgbClr val="FFFFFF"/>
                </a:solidFill>
                <a:latin typeface="Arial"/>
                <a:ea typeface="ＭＳ Ｐゴシック"/>
                <a:cs typeface="Arial" charset="0"/>
              </a:rPr>
              <a:t>  </a:t>
            </a:r>
          </a:p>
        </p:txBody>
      </p:sp>
      <p:sp>
        <p:nvSpPr>
          <p:cNvPr id="7" name="Rectangle 6"/>
          <p:cNvSpPr>
            <a:spLocks noChangeArrowheads="1"/>
          </p:cNvSpPr>
          <p:nvPr/>
        </p:nvSpPr>
        <p:spPr bwMode="black">
          <a:xfrm>
            <a:off x="7589838" y="5447771"/>
            <a:ext cx="1371600" cy="153458"/>
          </a:xfrm>
          <a:prstGeom prst="rect">
            <a:avLst/>
          </a:prstGeom>
          <a:noFill/>
          <a:ln>
            <a:noFill/>
          </a:ln>
          <a:extLst/>
        </p:spPr>
        <p:txBody>
          <a:bodyPr lIns="92075" tIns="46038" rIns="92075" bIns="46038"/>
          <a:lstStyle/>
          <a:p>
            <a:pPr algn="r">
              <a:defRPr/>
            </a:pPr>
            <a:r>
              <a:rPr lang="en-US" sz="800">
                <a:solidFill>
                  <a:srgbClr val="FFFFFF"/>
                </a:solidFill>
                <a:cs typeface="Arial" charset="0"/>
              </a:rPr>
              <a:t>© 2014 IBM Corporation</a:t>
            </a:r>
          </a:p>
        </p:txBody>
      </p:sp>
      <p:sp>
        <p:nvSpPr>
          <p:cNvPr id="3" name="Content Placeholder 2"/>
          <p:cNvSpPr>
            <a:spLocks noGrp="1"/>
          </p:cNvSpPr>
          <p:nvPr>
            <p:ph sz="quarter" idx="10"/>
          </p:nvPr>
        </p:nvSpPr>
        <p:spPr>
          <a:xfrm>
            <a:off x="685800" y="2331095"/>
            <a:ext cx="7848600" cy="589905"/>
          </a:xfrm>
        </p:spPr>
        <p:txBody>
          <a:bodyPr anchor="b"/>
          <a:lstStyle>
            <a:lvl1pPr marL="0" indent="0">
              <a:buFontTx/>
              <a:buNone/>
              <a:defRPr sz="4000" b="1" i="0" baseline="0">
                <a:solidFill>
                  <a:srgbClr val="00B2EF"/>
                </a:solidFill>
                <a:latin typeface="+mj-lt"/>
              </a:defRPr>
            </a:lvl1pPr>
          </a:lstStyle>
          <a:p>
            <a:pPr lvl="0"/>
            <a:r>
              <a:rPr lang="en-US" smtClean="0"/>
              <a:t>Click to edit Master text styles</a:t>
            </a:r>
          </a:p>
        </p:txBody>
      </p:sp>
      <p:sp>
        <p:nvSpPr>
          <p:cNvPr id="16" name="Text Placeholder 15"/>
          <p:cNvSpPr>
            <a:spLocks noGrp="1"/>
          </p:cNvSpPr>
          <p:nvPr>
            <p:ph type="body" sz="quarter" idx="11"/>
          </p:nvPr>
        </p:nvSpPr>
        <p:spPr>
          <a:xfrm>
            <a:off x="685800" y="2873491"/>
            <a:ext cx="7848600" cy="333425"/>
          </a:xfrm>
        </p:spPr>
        <p:txBody>
          <a:bodyPr/>
          <a:lstStyle>
            <a:lvl1pPr marL="0" indent="0">
              <a:buFontTx/>
              <a:buNone/>
              <a:defRPr sz="2000" b="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845639083"/>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Mandatory Closing">
    <p:bg>
      <p:bgRef idx="1001">
        <a:schemeClr val="bg1"/>
      </p:bgRef>
    </p:bg>
    <p:spTree>
      <p:nvGrpSpPr>
        <p:cNvPr id="1" name=""/>
        <p:cNvGrpSpPr/>
        <p:nvPr/>
      </p:nvGrpSpPr>
      <p:grpSpPr>
        <a:xfrm>
          <a:off x="0" y="0"/>
          <a:ext cx="0" cy="0"/>
          <a:chOff x="0" y="0"/>
          <a:chExt cx="0" cy="0"/>
        </a:xfrm>
      </p:grpSpPr>
      <p:pic>
        <p:nvPicPr>
          <p:cNvPr id="2" name="Picture 18" descr="Intelligent_Security_ppt_1021-03"/>
          <p:cNvPicPr>
            <a:picLocks noChangeAspect="1" noChangeArrowheads="1"/>
          </p:cNvPicPr>
          <p:nvPr/>
        </p:nvPicPr>
        <p:blipFill>
          <a:blip r:embed="rId2"/>
          <a:srcRect/>
          <a:stretch>
            <a:fillRect/>
          </a:stretch>
        </p:blipFill>
        <p:spPr bwMode="auto">
          <a:xfrm>
            <a:off x="0" y="0"/>
            <a:ext cx="9144000" cy="5746750"/>
          </a:xfrm>
          <a:prstGeom prst="rect">
            <a:avLst/>
          </a:prstGeom>
          <a:noFill/>
          <a:ln w="9525">
            <a:noFill/>
            <a:miter lim="800000"/>
            <a:headEnd/>
            <a:tailEnd/>
          </a:ln>
        </p:spPr>
      </p:pic>
      <p:pic>
        <p:nvPicPr>
          <p:cNvPr id="3" name="Picture 3"/>
          <p:cNvPicPr>
            <a:picLocks noChangeAspect="1" noChangeArrowheads="1"/>
          </p:cNvPicPr>
          <p:nvPr/>
        </p:nvPicPr>
        <p:blipFill>
          <a:blip r:embed="rId3"/>
          <a:srcRect l="3139" r="3596"/>
          <a:stretch>
            <a:fillRect/>
          </a:stretch>
        </p:blipFill>
        <p:spPr bwMode="auto">
          <a:xfrm>
            <a:off x="0" y="1524000"/>
            <a:ext cx="9144000" cy="2667000"/>
          </a:xfrm>
          <a:prstGeom prst="rect">
            <a:avLst/>
          </a:prstGeom>
          <a:noFill/>
          <a:ln w="9525">
            <a:noFill/>
            <a:miter lim="800000"/>
            <a:headEnd/>
            <a:tailEnd/>
          </a:ln>
        </p:spPr>
      </p:pic>
      <p:pic>
        <p:nvPicPr>
          <p:cNvPr id="4" name="Picture 3"/>
          <p:cNvPicPr>
            <a:picLocks noChangeAspect="1"/>
          </p:cNvPicPr>
          <p:nvPr/>
        </p:nvPicPr>
        <p:blipFill rotWithShape="1">
          <a:blip r:embed="rId4">
            <a:extLst/>
          </a:blip>
          <a:srcRect b="6290"/>
          <a:stretch/>
        </p:blipFill>
        <p:spPr>
          <a:xfrm>
            <a:off x="5481615" y="2079625"/>
            <a:ext cx="3662385" cy="1476375"/>
          </a:xfrm>
          <a:prstGeom prst="rect">
            <a:avLst/>
          </a:prstGeom>
          <a:effectLst>
            <a:reflection blurRad="6350" stA="25000" endPos="17000" dir="5400000" sy="-100000" algn="bl" rotWithShape="0"/>
          </a:effectLst>
        </p:spPr>
      </p:pic>
      <p:sp>
        <p:nvSpPr>
          <p:cNvPr id="5" name="Rectangle 15">
            <a:hlinkClick r:id="rId5"/>
          </p:cNvPr>
          <p:cNvSpPr>
            <a:spLocks noChangeArrowheads="1"/>
          </p:cNvSpPr>
          <p:nvPr/>
        </p:nvSpPr>
        <p:spPr bwMode="auto">
          <a:xfrm>
            <a:off x="939800" y="3033448"/>
            <a:ext cx="4089400" cy="421654"/>
          </a:xfrm>
          <a:prstGeom prst="rect">
            <a:avLst/>
          </a:prstGeom>
          <a:noFill/>
          <a:ln>
            <a:noFill/>
          </a:ln>
          <a:extLst/>
        </p:spPr>
        <p:txBody>
          <a:bodyPr>
            <a:spAutoFit/>
          </a:bodyPr>
          <a:lstStyle/>
          <a:p>
            <a:pPr marL="92075" indent="-92075" algn="r" defTabSz="449263">
              <a:lnSpc>
                <a:spcPct val="107000"/>
              </a:lnSpc>
              <a:spcBef>
                <a:spcPts val="438"/>
              </a:spcBef>
              <a:buClr>
                <a:srgbClr val="7889FB"/>
              </a:buClr>
              <a:buSzPct val="100000"/>
              <a:buFont typeface="Wingdings" pitchFamily="2" charset="2"/>
              <a:buNone/>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defRPr/>
            </a:pPr>
            <a:r>
              <a:rPr lang="en-GB" sz="2000" b="1">
                <a:solidFill>
                  <a:srgbClr val="FFFFFF"/>
                </a:solidFill>
                <a:cs typeface="Arial" charset="0"/>
              </a:rPr>
              <a:t>www.ibm.com/security</a:t>
            </a:r>
          </a:p>
        </p:txBody>
      </p:sp>
      <p:pic>
        <p:nvPicPr>
          <p:cNvPr id="6" name="Picture 8" descr="ThankYou"/>
          <p:cNvPicPr>
            <a:picLocks noChangeAspect="1" noChangeArrowheads="1"/>
          </p:cNvPicPr>
          <p:nvPr/>
        </p:nvPicPr>
        <p:blipFill>
          <a:blip r:embed="rId6"/>
          <a:srcRect/>
          <a:stretch>
            <a:fillRect/>
          </a:stretch>
        </p:blipFill>
        <p:spPr bwMode="auto">
          <a:xfrm>
            <a:off x="303214" y="2379928"/>
            <a:ext cx="4649787" cy="621771"/>
          </a:xfrm>
          <a:prstGeom prst="rect">
            <a:avLst/>
          </a:prstGeom>
          <a:noFill/>
          <a:ln w="9525">
            <a:noFill/>
            <a:miter lim="800000"/>
            <a:headEnd/>
            <a:tailEnd/>
          </a:ln>
        </p:spPr>
      </p:pic>
      <p:sp>
        <p:nvSpPr>
          <p:cNvPr id="7" name="Rectangle 11"/>
          <p:cNvSpPr>
            <a:spLocks noChangeArrowheads="1"/>
          </p:cNvSpPr>
          <p:nvPr/>
        </p:nvSpPr>
        <p:spPr bwMode="auto">
          <a:xfrm>
            <a:off x="309563" y="4254500"/>
            <a:ext cx="8382000" cy="1477328"/>
          </a:xfrm>
          <a:prstGeom prst="rect">
            <a:avLst/>
          </a:prstGeom>
          <a:noFill/>
          <a:ln>
            <a:noFill/>
          </a:ln>
          <a:extLst/>
        </p:spPr>
        <p:txBody>
          <a:bodyPr>
            <a:spAutoFit/>
          </a:bodyPr>
          <a:lstStyle/>
          <a:p>
            <a:pPr eaLnBrk="0" hangingPunct="0">
              <a:spcBef>
                <a:spcPct val="20000"/>
              </a:spcBef>
              <a:buClr>
                <a:srgbClr val="000000"/>
              </a:buClr>
              <a:defRPr/>
            </a:pPr>
            <a:r>
              <a:rPr lang="en-US" sz="1000" b="1">
                <a:solidFill>
                  <a:srgbClr val="FFFFFF"/>
                </a:solidFill>
                <a:cs typeface="Arial" charset="0"/>
              </a:rPr>
              <a:t>© Copyright IBM Corporation 2014.  All rights reserved. </a:t>
            </a:r>
            <a:r>
              <a:rPr lang="en-US" sz="1000">
                <a:solidFill>
                  <a:srgbClr val="FFFFFF"/>
                </a:solidFill>
                <a:cs typeface="Arial" charset="0"/>
              </a:rPr>
              <a:t>The information contained in these materials is provided for informational purposes only, and is provided AS IS without warranty of any kind, express or implied.  IBM shall not be responsible for any damages arising out of the use of, or otherwise related to, these materials.  Nothing contained in these materials is intended to, nor shall have the effect of, creating any warranties or representations from IBM or its suppliers or licensors, or altering the terms and conditions of the applicable license agreement  governing the use of IBM software. References in these materials to IBM products, programs, or services do not imply that they will be available in all countries in which IBM operates.  Product release dates and/or capabilities referenced in these materials may change at any time at IBM’s sole discretion based on market opportunities or other factors, and are not intended to be a commitment to future product or feature availability in any way.  IBM, the IBM logo, and other IBM products and services are trademarks of the International Business Machines Corporation, in the United States, other countries or both. Other company, product, or service names may be trademarks or service marks of others.</a:t>
            </a:r>
          </a:p>
        </p:txBody>
      </p:sp>
      <p:sp>
        <p:nvSpPr>
          <p:cNvPr id="8" name="TextBox 1"/>
          <p:cNvSpPr txBox="1">
            <a:spLocks noChangeArrowheads="1"/>
          </p:cNvSpPr>
          <p:nvPr/>
        </p:nvSpPr>
        <p:spPr bwMode="auto">
          <a:xfrm>
            <a:off x="309563" y="358511"/>
            <a:ext cx="8382000" cy="1169551"/>
          </a:xfrm>
          <a:prstGeom prst="rect">
            <a:avLst/>
          </a:prstGeom>
          <a:noFill/>
          <a:ln>
            <a:noFill/>
          </a:ln>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r>
              <a:rPr lang="en-US" sz="1000" dirty="0" smtClean="0">
                <a:solidFill>
                  <a:srgbClr val="FFFFFF"/>
                </a:solidFill>
                <a:cs typeface="Arial" charset="0"/>
              </a:rPr>
              <a:t>Statement of Good Security Practices: IT system security involves protecting systems and information through prevention, detection and response to improper access from within and outside your enterprise. Improper access can result in information being altered, destroyed or misappropriated or can result in damage to or misuse of your systems, including to attack others. No IT system or product should be considered completely secure and no single product or security measure can be completely effective in preventing improper access. IBM systems and products are designed to be part of a comprehensive security approach, which will necessarily involve additional operational procedures, and may require other systems, products or services to be most effective.  IBM DOES NOT WARRANT THAT SYSTEMS AND PRODUCTS ARE IMMUNE FROM THE MALICIOUS OR ILLEGAL CONDUCT OF ANY PARTY.</a:t>
            </a:r>
          </a:p>
        </p:txBody>
      </p:sp>
    </p:spTree>
    <p:extLst>
      <p:ext uri="{BB962C8B-B14F-4D97-AF65-F5344CB8AC3E}">
        <p14:creationId xmlns:p14="http://schemas.microsoft.com/office/powerpoint/2010/main" val="3462448289"/>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lum bright="-10000"/>
            <a:extLst>
              <a:ext uri="{28A0092B-C50C-407E-A947-70E740481C1C}">
                <a14:useLocalDpi xmlns:a14="http://schemas.microsoft.com/office/drawing/2010/main" val="0"/>
              </a:ext>
            </a:extLst>
          </a:blip>
          <a:srcRect l="2040" t="2504" r="2040" b="2504"/>
          <a:stretch/>
        </p:blipFill>
        <p:spPr>
          <a:xfrm>
            <a:off x="0" y="3578"/>
            <a:ext cx="9144000" cy="5707847"/>
          </a:xfrm>
          <a:prstGeom prst="rect">
            <a:avLst/>
          </a:prstGeom>
        </p:spPr>
      </p:pic>
      <p:sp>
        <p:nvSpPr>
          <p:cNvPr id="3074" name="Rectangle 2"/>
          <p:cNvSpPr>
            <a:spLocks noGrp="1" noChangeArrowheads="1"/>
          </p:cNvSpPr>
          <p:nvPr>
            <p:ph type="ctrTitle"/>
          </p:nvPr>
        </p:nvSpPr>
        <p:spPr>
          <a:xfrm>
            <a:off x="304801" y="3274583"/>
            <a:ext cx="7783132" cy="566208"/>
          </a:xfrm>
          <a:prstGeom prst="rect">
            <a:avLst/>
          </a:prstGeom>
        </p:spPr>
        <p:txBody>
          <a:bodyPr anchor="b" anchorCtr="0"/>
          <a:lstStyle>
            <a:lvl1pPr>
              <a:lnSpc>
                <a:spcPts val="3200"/>
              </a:lnSpc>
              <a:defRPr sz="3200">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21" name="Text Placeholder 20"/>
          <p:cNvSpPr>
            <a:spLocks noGrp="1"/>
          </p:cNvSpPr>
          <p:nvPr>
            <p:ph type="body" sz="quarter" idx="10"/>
          </p:nvPr>
        </p:nvSpPr>
        <p:spPr>
          <a:xfrm>
            <a:off x="304811" y="3840780"/>
            <a:ext cx="7762215" cy="254000"/>
          </a:xfrm>
          <a:prstGeom prst="rect">
            <a:avLst/>
          </a:prstGeom>
        </p:spPr>
        <p:txBody>
          <a:bodyPr vert="horz"/>
          <a:lstStyle>
            <a:lvl1pPr marL="0" indent="0">
              <a:buNone/>
              <a:defRPr sz="2000">
                <a:solidFill>
                  <a:schemeClr val="tx1"/>
                </a:solidFill>
                <a:effectLst>
                  <a:outerShdw blurRad="38100" dist="38100" dir="2700000" algn="tl">
                    <a:srgbClr val="000000">
                      <a:alpha val="43137"/>
                    </a:srgbClr>
                  </a:outerShdw>
                </a:effectLst>
              </a:defRPr>
            </a:lvl1pPr>
          </a:lstStyle>
          <a:p>
            <a:pPr lvl="0"/>
            <a:r>
              <a:rPr lang="en-US" dirty="0" smtClean="0"/>
              <a:t>Click to edit Master text styles</a:t>
            </a:r>
            <a:endParaRPr lang="en-US" dirty="0"/>
          </a:p>
        </p:txBody>
      </p:sp>
      <p:sp>
        <p:nvSpPr>
          <p:cNvPr id="24" name="Text Placeholder 20"/>
          <p:cNvSpPr>
            <a:spLocks noGrp="1"/>
          </p:cNvSpPr>
          <p:nvPr>
            <p:ph type="body" sz="quarter" idx="11"/>
          </p:nvPr>
        </p:nvSpPr>
        <p:spPr>
          <a:xfrm>
            <a:off x="314336" y="4421713"/>
            <a:ext cx="7762215" cy="265759"/>
          </a:xfrm>
          <a:prstGeom prst="rect">
            <a:avLst/>
          </a:prstGeom>
        </p:spPr>
        <p:txBody>
          <a:bodyPr vert="horz"/>
          <a:lstStyle>
            <a:lvl1pPr marL="0" indent="0">
              <a:spcBef>
                <a:spcPts val="0"/>
              </a:spcBef>
              <a:buNone/>
              <a:defRPr sz="1600" i="0">
                <a:solidFill>
                  <a:schemeClr val="tx1"/>
                </a:solidFill>
                <a:effectLst>
                  <a:outerShdw blurRad="38100" dist="38100" dir="2700000" algn="tl">
                    <a:srgbClr val="000000">
                      <a:alpha val="43137"/>
                    </a:srgbClr>
                  </a:outerShdw>
                </a:effectLs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533038682"/>
      </p:ext>
    </p:extLst>
  </p:cSld>
  <p:clrMapOvr>
    <a:masterClrMapping/>
  </p:clrMapOvr>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ct val="90000"/>
              </a:lnSpc>
              <a:defRPr>
                <a:solidFill>
                  <a:schemeClr val="accent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z="900"/>
            </a:lvl1pPr>
          </a:lstStyle>
          <a:p>
            <a:fld id="{FB64B78C-1E99-4A86-B2A5-F08E33EDB9FD}"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886242349"/>
      </p:ext>
    </p:extLst>
  </p:cSld>
  <p:clrMapOvr>
    <a:masterClrMapping/>
  </p:clrMapOvr>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 name="Title 2"/>
          <p:cNvSpPr>
            <a:spLocks noGrp="1"/>
          </p:cNvSpPr>
          <p:nvPr>
            <p:ph type="title"/>
          </p:nvPr>
        </p:nvSpPr>
        <p:spPr>
          <a:xfrm>
            <a:off x="625965" y="225757"/>
            <a:ext cx="8241816" cy="564444"/>
          </a:xfrm>
        </p:spPr>
        <p:txBody>
          <a:bodyPr/>
          <a:lstStyle>
            <a:lvl1pPr>
              <a:lnSpc>
                <a:spcPct val="90000"/>
              </a:lnSpc>
              <a:defRPr>
                <a:solidFill>
                  <a:schemeClr val="accent1"/>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z="900"/>
            </a:lvl1pPr>
          </a:lstStyle>
          <a:p>
            <a:fld id="{FB64B78C-1E99-4A86-B2A5-F08E33EDB9FD}" type="slidenum">
              <a:rPr lang="en-US" smtClean="0">
                <a:solidFill>
                  <a:prstClr val="white">
                    <a:lumMod val="50000"/>
                  </a:prstClr>
                </a:solidFill>
              </a:rPr>
              <a:pPr/>
              <a:t>‹#›</a:t>
            </a:fld>
            <a:endParaRPr lang="en-US" dirty="0">
              <a:solidFill>
                <a:prstClr val="white">
                  <a:lumMod val="50000"/>
                </a:prstClr>
              </a:solidFill>
            </a:endParaRPr>
          </a:p>
        </p:txBody>
      </p:sp>
      <p:pic>
        <p:nvPicPr>
          <p:cNvPr id="5" name="Picture 2"/>
          <p:cNvPicPr>
            <a:picLocks noChangeAspect="1" noChangeArrowheads="1"/>
          </p:cNvPicPr>
          <p:nvPr userDrawn="1"/>
        </p:nvPicPr>
        <p:blipFill>
          <a:blip r:embed="rId2" cstate="screen">
            <a:duotone>
              <a:schemeClr val="accent1">
                <a:shade val="45000"/>
                <a:satMod val="135000"/>
              </a:schemeClr>
              <a:prstClr val="white"/>
            </a:duotone>
            <a:lum bright="20000"/>
            <a:extLst>
              <a:ext uri="{28A0092B-C50C-407E-A947-70E740481C1C}">
                <a14:useLocalDpi xmlns:a14="http://schemas.microsoft.com/office/drawing/2010/main"/>
              </a:ext>
            </a:extLst>
          </a:blip>
          <a:srcRect/>
          <a:stretch>
            <a:fillRect/>
          </a:stretch>
        </p:blipFill>
        <p:spPr bwMode="auto">
          <a:xfrm>
            <a:off x="183997" y="141298"/>
            <a:ext cx="503635" cy="66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1"/>
          </p:nvPr>
        </p:nvSpPr>
        <p:spPr>
          <a:xfrm>
            <a:off x="632102" y="620664"/>
            <a:ext cx="4326524" cy="342787"/>
          </a:xfrm>
        </p:spPr>
        <p:txBody>
          <a:bodyPr>
            <a:normAutofit/>
          </a:bodyPr>
          <a:lstStyle>
            <a:lvl1pPr marL="0" indent="0">
              <a:buFontTx/>
              <a:buNone/>
              <a:defRPr sz="1400">
                <a:solidFill>
                  <a:schemeClr val="tx1">
                    <a:lumMod val="50000"/>
                  </a:schemeClr>
                </a:solidFill>
              </a:defRPr>
            </a:lvl1pPr>
          </a:lstStyle>
          <a:p>
            <a:pPr lvl="0"/>
            <a:r>
              <a:rPr lang="en-US" dirty="0" smtClean="0"/>
              <a:t>Click to edit Master text</a:t>
            </a:r>
            <a:endParaRPr lang="en-US" dirty="0"/>
          </a:p>
        </p:txBody>
      </p:sp>
    </p:spTree>
    <p:extLst>
      <p:ext uri="{BB962C8B-B14F-4D97-AF65-F5344CB8AC3E}">
        <p14:creationId xmlns:p14="http://schemas.microsoft.com/office/powerpoint/2010/main" val="1842318429"/>
      </p:ext>
    </p:extLst>
  </p:cSld>
  <p:clrMapOvr>
    <a:masterClrMapping/>
  </p:clrMapOvr>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p:txBody>
          <a:bodyPr/>
          <a:lstStyle/>
          <a:p>
            <a:fld id="{FB64B78C-1E99-4A86-B2A5-F08E33EDB9FD}" type="slidenum">
              <a:rPr lang="en-US" smtClean="0">
                <a:solidFill>
                  <a:prstClr val="white">
                    <a:lumMod val="50000"/>
                  </a:prstClr>
                </a:solidFill>
              </a:rPr>
              <a:pPr/>
              <a:t>‹#›</a:t>
            </a:fld>
            <a:endParaRPr lang="en-US" dirty="0">
              <a:solidFill>
                <a:prstClr val="white">
                  <a:lumMod val="50000"/>
                </a:prstClr>
              </a:solidFill>
            </a:endParaRPr>
          </a:p>
        </p:txBody>
      </p:sp>
      <p:sp>
        <p:nvSpPr>
          <p:cNvPr id="7" name="Text Placeholder 6"/>
          <p:cNvSpPr>
            <a:spLocks noGrp="1"/>
          </p:cNvSpPr>
          <p:nvPr>
            <p:ph type="body" sz="quarter" idx="11"/>
          </p:nvPr>
        </p:nvSpPr>
        <p:spPr>
          <a:xfrm>
            <a:off x="247654" y="592668"/>
            <a:ext cx="8639175" cy="550333"/>
          </a:xfrm>
        </p:spPr>
        <p:txBody>
          <a:bodyPr>
            <a:normAutofit/>
          </a:bodyPr>
          <a:lstStyle>
            <a:lvl1pPr marL="0" indent="0">
              <a:buFontTx/>
              <a:buNone/>
              <a:defRPr sz="2000" i="1">
                <a:solidFill>
                  <a:schemeClr val="tx2"/>
                </a:solidFill>
              </a:defRPr>
            </a:lvl1pPr>
            <a:lvl2pPr marL="426883" indent="0">
              <a:buFontTx/>
              <a:buNone/>
              <a:defRPr/>
            </a:lvl2pPr>
            <a:lvl3pPr marL="853766" indent="0">
              <a:buFontTx/>
              <a:buNone/>
              <a:defRPr/>
            </a:lvl3pPr>
            <a:lvl4pPr marL="1371110" indent="0">
              <a:buFontTx/>
              <a:buNone/>
              <a:defRPr/>
            </a:lvl4pPr>
            <a:lvl5pPr marL="1828144" indent="0">
              <a:buFontTx/>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01846492"/>
      </p:ext>
    </p:extLst>
  </p:cSld>
  <p:clrMapOvr>
    <a:masterClrMapping/>
  </p:clrMapOvr>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B64B78C-1E99-4A86-B2A5-F08E33EDB9FD}"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51666017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19" cy="330860"/>
          </a:xfrm>
        </p:spPr>
        <p:txBody>
          <a:bodyPr/>
          <a:lstStyle>
            <a:lvl1pPr>
              <a:defRPr spc="0"/>
            </a:lvl1pPr>
          </a:lstStyle>
          <a:p>
            <a:r>
              <a:rPr lang="en-US" smtClean="0"/>
              <a:t>Click to edit Master title style</a:t>
            </a:r>
            <a:endParaRPr lang="en-US" dirty="0"/>
          </a:p>
        </p:txBody>
      </p:sp>
      <p:sp>
        <p:nvSpPr>
          <p:cNvPr id="5" name="Footer Placeholder 4"/>
          <p:cNvSpPr>
            <a:spLocks noGrp="1"/>
          </p:cNvSpPr>
          <p:nvPr>
            <p:ph type="ftr" sz="quarter" idx="14"/>
          </p:nvPr>
        </p:nvSpPr>
        <p:spPr>
          <a:xfrm>
            <a:off x="1892595" y="5443415"/>
            <a:ext cx="184731" cy="215444"/>
          </a:xfrm>
        </p:spPr>
        <p:txBody>
          <a:bodyPr/>
          <a:lstStyle/>
          <a:p>
            <a:endParaRPr lang="en-US" dirty="0"/>
          </a:p>
        </p:txBody>
      </p:sp>
      <p:sp>
        <p:nvSpPr>
          <p:cNvPr id="7" name="Content Placeholder 6"/>
          <p:cNvSpPr>
            <a:spLocks noGrp="1"/>
          </p:cNvSpPr>
          <p:nvPr>
            <p:ph sz="quarter" idx="16"/>
          </p:nvPr>
        </p:nvSpPr>
        <p:spPr>
          <a:xfrm>
            <a:off x="190500" y="1162050"/>
            <a:ext cx="4257675"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6"/>
          <p:cNvSpPr>
            <a:spLocks noGrp="1"/>
          </p:cNvSpPr>
          <p:nvPr>
            <p:ph sz="quarter" idx="17"/>
          </p:nvPr>
        </p:nvSpPr>
        <p:spPr>
          <a:xfrm>
            <a:off x="4714875" y="1162050"/>
            <a:ext cx="4257675"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11888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1877" y="2134659"/>
            <a:ext cx="8780014" cy="910166"/>
          </a:xfrm>
        </p:spPr>
        <p:txBody>
          <a:bodyPr/>
          <a:lstStyle>
            <a:lvl1pPr marL="0" indent="0">
              <a:lnSpc>
                <a:spcPct val="90000"/>
              </a:lnSpc>
              <a:spcBef>
                <a:spcPts val="0"/>
              </a:spcBef>
              <a:buNone/>
              <a:defRPr sz="3200" b="0" baseline="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 name="Text Placeholder 9"/>
          <p:cNvSpPr>
            <a:spLocks noGrp="1"/>
          </p:cNvSpPr>
          <p:nvPr>
            <p:ph type="body" sz="quarter" idx="10"/>
          </p:nvPr>
        </p:nvSpPr>
        <p:spPr>
          <a:xfrm>
            <a:off x="171877" y="3273424"/>
            <a:ext cx="4829175" cy="1612901"/>
          </a:xfrm>
        </p:spPr>
        <p:txBody>
          <a:bodyPr/>
          <a:lstStyle>
            <a:lvl1pPr marL="0" indent="0">
              <a:lnSpc>
                <a:spcPct val="90000"/>
              </a:lnSpc>
              <a:spcBef>
                <a:spcPts val="0"/>
              </a:spcBef>
              <a:buFontTx/>
              <a:buNone/>
              <a:defRPr sz="1800" baseline="0">
                <a:latin typeface="Arial" pitchFamily="34" charset="0"/>
                <a:cs typeface="Arial" pitchFamily="34" charset="0"/>
              </a:defRPr>
            </a:lvl1pPr>
            <a:lvl2pPr marL="346075" indent="0">
              <a:buFontTx/>
              <a:buNone/>
              <a:defRPr/>
            </a:lvl2pPr>
            <a:lvl3pPr marL="682625" indent="0">
              <a:buFontTx/>
              <a:buNone/>
              <a:defRPr/>
            </a:lvl3pPr>
            <a:lvl4pPr marL="1030287" indent="0">
              <a:buFontTx/>
              <a:buNone/>
              <a:defRPr/>
            </a:lvl4pPr>
            <a:lvl5pPr marL="1376362" indent="0">
              <a:buFontTx/>
              <a:buNone/>
              <a:defRPr/>
            </a:lvl5pPr>
          </a:lstStyle>
          <a:p>
            <a:pPr lvl="0"/>
            <a:r>
              <a:rPr lang="en-US" smtClean="0"/>
              <a:t>Click to edit Master text styles</a:t>
            </a:r>
          </a:p>
        </p:txBody>
      </p:sp>
      <p:sp>
        <p:nvSpPr>
          <p:cNvPr id="2" name="Title 1"/>
          <p:cNvSpPr>
            <a:spLocks noGrp="1"/>
          </p:cNvSpPr>
          <p:nvPr>
            <p:ph type="title"/>
          </p:nvPr>
        </p:nvSpPr>
        <p:spPr>
          <a:xfrm>
            <a:off x="171877" y="1162050"/>
            <a:ext cx="8781623" cy="962025"/>
          </a:xfrm>
          <a:noFill/>
          <a:ln w="9525">
            <a:noFill/>
            <a:miter lim="800000"/>
            <a:headEnd/>
            <a:tailEnd/>
          </a:ln>
        </p:spPr>
        <p:txBody>
          <a:bodyPr vert="horz" wrap="square" lIns="91440" tIns="45720" rIns="91440" bIns="45720" numCol="1" anchor="b" anchorCtr="0" compatLnSpc="1">
            <a:prstTxWarp prst="textNoShape">
              <a:avLst/>
            </a:prstTxWarp>
            <a:noAutofit/>
          </a:bodyPr>
          <a:lstStyle>
            <a:lvl1pPr>
              <a:lnSpc>
                <a:spcPct val="90000"/>
              </a:lnSpc>
              <a:spcBef>
                <a:spcPts val="0"/>
              </a:spcBef>
              <a:defRPr lang="en-US" sz="4000" b="1" kern="1200" dirty="0">
                <a:solidFill>
                  <a:schemeClr val="accent5"/>
                </a:solidFill>
                <a:latin typeface="Arial" pitchFamily="34" charset="0"/>
                <a:cs typeface="Arial" pitchFamily="34" charset="0"/>
              </a:defRPr>
            </a:lvl1pPr>
          </a:lstStyle>
          <a:p>
            <a:pPr marL="0" lvl="0" indent="0">
              <a:spcBef>
                <a:spcPct val="20000"/>
              </a:spcBef>
              <a:buClr>
                <a:schemeClr val="tx1"/>
              </a:buClr>
              <a:buFont typeface="Wingdings" pitchFamily="2" charset="2"/>
              <a:buNone/>
            </a:pPr>
            <a:r>
              <a:rPr lang="en-US" smtClean="0"/>
              <a:t>Click to edit Master title style</a:t>
            </a:r>
            <a:endParaRPr lang="en-US" dirty="0"/>
          </a:p>
        </p:txBody>
      </p:sp>
      <p:sp>
        <p:nvSpPr>
          <p:cNvPr id="22" name="Rectangle 6"/>
          <p:cNvSpPr>
            <a:spLocks noChangeArrowheads="1"/>
          </p:cNvSpPr>
          <p:nvPr userDrawn="1"/>
        </p:nvSpPr>
        <p:spPr bwMode="black">
          <a:xfrm>
            <a:off x="171877" y="5423067"/>
            <a:ext cx="24311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spAutoFit/>
          </a:bodyPr>
          <a:lstStyle/>
          <a:p>
            <a:r>
              <a:rPr lang="en-US" sz="800" dirty="0">
                <a:solidFill>
                  <a:srgbClr val="000000"/>
                </a:solidFill>
                <a:cs typeface="Arial" pitchFamily="34" charset="0"/>
              </a:rPr>
              <a:t>© </a:t>
            </a:r>
            <a:r>
              <a:rPr lang="en-US" sz="800" dirty="0" smtClean="0">
                <a:solidFill>
                  <a:srgbClr val="000000"/>
                </a:solidFill>
                <a:cs typeface="Arial" pitchFamily="34" charset="0"/>
              </a:rPr>
              <a:t>2015 </a:t>
            </a:r>
            <a:r>
              <a:rPr lang="en-US" sz="800" dirty="0">
                <a:solidFill>
                  <a:srgbClr val="000000"/>
                </a:solidFill>
                <a:cs typeface="Arial" pitchFamily="34" charset="0"/>
              </a:rPr>
              <a:t>IBM Corporation</a:t>
            </a:r>
          </a:p>
        </p:txBody>
      </p:sp>
      <p:sp>
        <p:nvSpPr>
          <p:cNvPr id="4" name="Footer Placeholder 3"/>
          <p:cNvSpPr>
            <a:spLocks noGrp="1"/>
          </p:cNvSpPr>
          <p:nvPr>
            <p:ph type="ftr" sz="quarter" idx="11"/>
          </p:nvPr>
        </p:nvSpPr>
        <p:spPr>
          <a:xfrm>
            <a:off x="1892595" y="5423067"/>
            <a:ext cx="184731" cy="215444"/>
          </a:xfrm>
        </p:spPr>
        <p:txBody>
          <a:bodyPr>
            <a:spAutoFit/>
          </a:bodyPr>
          <a:lstStyle>
            <a:lvl1pPr>
              <a:defRPr>
                <a:solidFill>
                  <a:schemeClr val="tx1"/>
                </a:solidFill>
              </a:defRPr>
            </a:lvl1pPr>
          </a:lstStyle>
          <a:p>
            <a:endParaRPr lang="en-US" dirty="0">
              <a:solidFill>
                <a:srgbClr val="000000"/>
              </a:solidFill>
            </a:endParaRPr>
          </a:p>
        </p:txBody>
      </p:sp>
    </p:spTree>
    <p:extLst>
      <p:ext uri="{BB962C8B-B14F-4D97-AF65-F5344CB8AC3E}">
        <p14:creationId xmlns:p14="http://schemas.microsoft.com/office/powerpoint/2010/main" val="26877989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5888"/>
          <a:stretch/>
        </p:blipFill>
        <p:spPr>
          <a:xfrm>
            <a:off x="2283" y="0"/>
            <a:ext cx="9139434" cy="5378450"/>
          </a:xfrm>
          <a:prstGeom prst="rect">
            <a:avLst/>
          </a:prstGeom>
        </p:spPr>
      </p:pic>
      <p:sp>
        <p:nvSpPr>
          <p:cNvPr id="2" name="Title 1"/>
          <p:cNvSpPr>
            <a:spLocks noGrp="1"/>
          </p:cNvSpPr>
          <p:nvPr>
            <p:ph type="title"/>
          </p:nvPr>
        </p:nvSpPr>
        <p:spPr>
          <a:xfrm>
            <a:off x="182880" y="182880"/>
            <a:ext cx="8770619" cy="330860"/>
          </a:xfrm>
        </p:spPr>
        <p:txBody>
          <a:bodyPr/>
          <a:lstStyle>
            <a:lvl1pPr>
              <a:defRPr spc="0"/>
            </a:lvl1pPr>
          </a:lstStyle>
          <a:p>
            <a:r>
              <a:rPr lang="en-US" smtClean="0"/>
              <a:t>Click to edit Master title style</a:t>
            </a:r>
            <a:endParaRPr lang="en-US" dirty="0"/>
          </a:p>
        </p:txBody>
      </p:sp>
      <p:sp>
        <p:nvSpPr>
          <p:cNvPr id="5" name="Footer Placeholder 4"/>
          <p:cNvSpPr>
            <a:spLocks noGrp="1"/>
          </p:cNvSpPr>
          <p:nvPr>
            <p:ph type="ftr" sz="quarter" idx="14"/>
          </p:nvPr>
        </p:nvSpPr>
        <p:spPr>
          <a:xfrm>
            <a:off x="1892595" y="5443415"/>
            <a:ext cx="184731" cy="215444"/>
          </a:xfrm>
        </p:spPr>
        <p:txBody>
          <a:bodyPr/>
          <a:lstStyle/>
          <a:p>
            <a:endParaRPr lang="en-US" dirty="0">
              <a:solidFill>
                <a:srgbClr val="FFFFFF"/>
              </a:solidFill>
            </a:endParaRPr>
          </a:p>
        </p:txBody>
      </p:sp>
      <p:sp>
        <p:nvSpPr>
          <p:cNvPr id="7" name="Content Placeholder 6"/>
          <p:cNvSpPr>
            <a:spLocks noGrp="1"/>
          </p:cNvSpPr>
          <p:nvPr>
            <p:ph sz="quarter" idx="16"/>
          </p:nvPr>
        </p:nvSpPr>
        <p:spPr>
          <a:xfrm>
            <a:off x="190500" y="1162050"/>
            <a:ext cx="8782050"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38664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20" cy="330860"/>
          </a:xfrm>
        </p:spPr>
        <p:txBody>
          <a:bodyPr/>
          <a:lstStyle>
            <a:lvl1pPr>
              <a:defRPr baseline="0"/>
            </a:lvl1pPr>
          </a:lstStyle>
          <a:p>
            <a:r>
              <a:rPr lang="en-US" smtClean="0"/>
              <a:t>Click to edit Master title style</a:t>
            </a:r>
            <a:endParaRPr lang="en-US" dirty="0"/>
          </a:p>
        </p:txBody>
      </p:sp>
      <p:sp>
        <p:nvSpPr>
          <p:cNvPr id="5" name="Footer Placeholder 4"/>
          <p:cNvSpPr>
            <a:spLocks noGrp="1"/>
          </p:cNvSpPr>
          <p:nvPr>
            <p:ph type="ftr" sz="quarter" idx="10"/>
          </p:nvPr>
        </p:nvSpPr>
        <p:spPr>
          <a:xfrm>
            <a:off x="1892595" y="5443415"/>
            <a:ext cx="184731" cy="215444"/>
          </a:xfrm>
        </p:spPr>
        <p:txBody>
          <a:bodyPr/>
          <a:lstStyle>
            <a:lvl1pPr>
              <a:defRPr>
                <a:solidFill>
                  <a:schemeClr val="bg1">
                    <a:lumMod val="95000"/>
                  </a:schemeClr>
                </a:solidFill>
              </a:defRPr>
            </a:lvl1pPr>
          </a:lstStyle>
          <a:p>
            <a:endParaRPr lang="en-US" dirty="0">
              <a:solidFill>
                <a:srgbClr val="FFFFFF">
                  <a:lumMod val="95000"/>
                </a:srgbClr>
              </a:solidFill>
            </a:endParaRPr>
          </a:p>
        </p:txBody>
      </p:sp>
    </p:spTree>
    <p:extLst>
      <p:ext uri="{BB962C8B-B14F-4D97-AF65-F5344CB8AC3E}">
        <p14:creationId xmlns:p14="http://schemas.microsoft.com/office/powerpoint/2010/main" val="5011739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19" cy="330860"/>
          </a:xfrm>
        </p:spPr>
        <p:txBody>
          <a:bodyPr/>
          <a:lstStyle>
            <a:lvl1pPr>
              <a:defRPr spc="0"/>
            </a:lvl1pPr>
          </a:lstStyle>
          <a:p>
            <a:r>
              <a:rPr lang="en-US" smtClean="0"/>
              <a:t>Click to edit Master title style</a:t>
            </a:r>
            <a:endParaRPr lang="en-US" dirty="0"/>
          </a:p>
        </p:txBody>
      </p:sp>
      <p:sp>
        <p:nvSpPr>
          <p:cNvPr id="5" name="Footer Placeholder 4"/>
          <p:cNvSpPr>
            <a:spLocks noGrp="1"/>
          </p:cNvSpPr>
          <p:nvPr>
            <p:ph type="ftr" sz="quarter" idx="14"/>
          </p:nvPr>
        </p:nvSpPr>
        <p:spPr>
          <a:xfrm>
            <a:off x="1892595" y="5443415"/>
            <a:ext cx="184731" cy="215444"/>
          </a:xfrm>
        </p:spPr>
        <p:txBody>
          <a:bodyPr/>
          <a:lstStyle/>
          <a:p>
            <a:endParaRPr lang="en-US" dirty="0">
              <a:solidFill>
                <a:srgbClr val="FFFFFF"/>
              </a:solidFill>
            </a:endParaRPr>
          </a:p>
        </p:txBody>
      </p:sp>
      <p:sp>
        <p:nvSpPr>
          <p:cNvPr id="4" name="Text Placeholder 3"/>
          <p:cNvSpPr>
            <a:spLocks noGrp="1"/>
          </p:cNvSpPr>
          <p:nvPr>
            <p:ph type="body" sz="quarter" idx="15" hasCustomPrompt="1"/>
          </p:nvPr>
        </p:nvSpPr>
        <p:spPr>
          <a:xfrm>
            <a:off x="182880" y="512064"/>
            <a:ext cx="8770620" cy="438150"/>
          </a:xfrm>
        </p:spPr>
        <p:txBody>
          <a:bodyPr/>
          <a:lstStyle>
            <a:lvl1pPr marL="0" indent="0">
              <a:buFontTx/>
              <a:buNone/>
              <a:defRPr sz="1800" i="1"/>
            </a:lvl1pPr>
            <a:lvl2pPr marL="276225" indent="0">
              <a:buFontTx/>
              <a:buNone/>
              <a:defRPr sz="1800" i="1"/>
            </a:lvl2pPr>
            <a:lvl3pPr marL="492125" indent="0">
              <a:buFontTx/>
              <a:buNone/>
              <a:defRPr sz="1800" i="1"/>
            </a:lvl3pPr>
            <a:lvl4pPr marL="1030287" indent="0">
              <a:buFontTx/>
              <a:buNone/>
              <a:defRPr sz="1800" i="1"/>
            </a:lvl4pPr>
            <a:lvl5pPr marL="1376362" indent="0">
              <a:buFontTx/>
              <a:buNone/>
              <a:defRPr sz="1800" i="1"/>
            </a:lvl5pPr>
          </a:lstStyle>
          <a:p>
            <a:pPr lvl="0"/>
            <a:r>
              <a:rPr lang="en-US" dirty="0" smtClean="0"/>
              <a:t>Click to edit Master subtitle style</a:t>
            </a:r>
            <a:endParaRPr lang="en-US" dirty="0"/>
          </a:p>
        </p:txBody>
      </p:sp>
    </p:spTree>
    <p:extLst>
      <p:ext uri="{BB962C8B-B14F-4D97-AF65-F5344CB8AC3E}">
        <p14:creationId xmlns:p14="http://schemas.microsoft.com/office/powerpoint/2010/main" val="2662538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19" cy="330860"/>
          </a:xfrm>
        </p:spPr>
        <p:txBody>
          <a:bodyPr/>
          <a:lstStyle>
            <a:lvl1pPr>
              <a:defRPr spc="0"/>
            </a:lvl1pPr>
          </a:lstStyle>
          <a:p>
            <a:r>
              <a:rPr lang="en-US" smtClean="0"/>
              <a:t>Click to edit Master title style</a:t>
            </a:r>
            <a:endParaRPr lang="en-US" dirty="0"/>
          </a:p>
        </p:txBody>
      </p:sp>
      <p:sp>
        <p:nvSpPr>
          <p:cNvPr id="5" name="Footer Placeholder 4"/>
          <p:cNvSpPr>
            <a:spLocks noGrp="1"/>
          </p:cNvSpPr>
          <p:nvPr>
            <p:ph type="ftr" sz="quarter" idx="14"/>
          </p:nvPr>
        </p:nvSpPr>
        <p:spPr>
          <a:xfrm>
            <a:off x="1892595" y="5443415"/>
            <a:ext cx="184731" cy="215444"/>
          </a:xfrm>
        </p:spPr>
        <p:txBody>
          <a:bodyPr/>
          <a:lstStyle/>
          <a:p>
            <a:endParaRPr lang="en-US" dirty="0">
              <a:solidFill>
                <a:srgbClr val="FFFFFF"/>
              </a:solidFill>
            </a:endParaRPr>
          </a:p>
        </p:txBody>
      </p:sp>
      <p:sp>
        <p:nvSpPr>
          <p:cNvPr id="6" name="Text Placeholder 5"/>
          <p:cNvSpPr>
            <a:spLocks noGrp="1"/>
          </p:cNvSpPr>
          <p:nvPr>
            <p:ph type="body" sz="quarter" idx="15" hasCustomPrompt="1"/>
          </p:nvPr>
        </p:nvSpPr>
        <p:spPr>
          <a:xfrm>
            <a:off x="180975" y="512064"/>
            <a:ext cx="8772525" cy="371475"/>
          </a:xfrm>
        </p:spPr>
        <p:txBody>
          <a:bodyPr/>
          <a:lstStyle>
            <a:lvl1pPr marL="0" indent="0">
              <a:buFontTx/>
              <a:buNone/>
              <a:defRPr sz="1800" i="1">
                <a:latin typeface="Arial" pitchFamily="34" charset="0"/>
                <a:cs typeface="Arial" pitchFamily="34" charset="0"/>
              </a:defRPr>
            </a:lvl1pPr>
            <a:lvl2pPr marL="276225" indent="0">
              <a:buFontTx/>
              <a:buNone/>
              <a:defRPr i="1">
                <a:latin typeface="Arial" pitchFamily="34" charset="0"/>
                <a:cs typeface="Arial" pitchFamily="34" charset="0"/>
              </a:defRPr>
            </a:lvl2pPr>
            <a:lvl3pPr marL="492125" indent="0">
              <a:buFontTx/>
              <a:buNone/>
              <a:defRPr i="1">
                <a:latin typeface="Arial" pitchFamily="34" charset="0"/>
                <a:cs typeface="Arial" pitchFamily="34" charset="0"/>
              </a:defRPr>
            </a:lvl3pPr>
            <a:lvl4pPr marL="1030287" indent="0">
              <a:buFontTx/>
              <a:buNone/>
              <a:defRPr i="1">
                <a:latin typeface="Arial" pitchFamily="34" charset="0"/>
                <a:cs typeface="Arial" pitchFamily="34" charset="0"/>
              </a:defRPr>
            </a:lvl4pPr>
            <a:lvl5pPr marL="1376362" indent="0">
              <a:buFontTx/>
              <a:buNone/>
              <a:defRPr i="1">
                <a:latin typeface="Arial" pitchFamily="34" charset="0"/>
                <a:cs typeface="Arial" pitchFamily="34" charset="0"/>
              </a:defRPr>
            </a:lvl5pPr>
          </a:lstStyle>
          <a:p>
            <a:pPr lvl="0"/>
            <a:r>
              <a:rPr lang="en-US" dirty="0" smtClean="0"/>
              <a:t>Click to edit Master subtitle style</a:t>
            </a:r>
            <a:endParaRPr lang="en-US" dirty="0"/>
          </a:p>
        </p:txBody>
      </p:sp>
      <p:sp>
        <p:nvSpPr>
          <p:cNvPr id="7" name="Content Placeholder 6"/>
          <p:cNvSpPr>
            <a:spLocks noGrp="1"/>
          </p:cNvSpPr>
          <p:nvPr>
            <p:ph sz="quarter" idx="16"/>
          </p:nvPr>
        </p:nvSpPr>
        <p:spPr>
          <a:xfrm>
            <a:off x="190500" y="1162050"/>
            <a:ext cx="8782050"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3860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19" cy="330860"/>
          </a:xfrm>
        </p:spPr>
        <p:txBody>
          <a:bodyPr/>
          <a:lstStyle>
            <a:lvl1pPr>
              <a:defRPr spc="0"/>
            </a:lvl1pPr>
          </a:lstStyle>
          <a:p>
            <a:r>
              <a:rPr lang="en-US" smtClean="0"/>
              <a:t>Click to edit Master title style</a:t>
            </a:r>
            <a:endParaRPr lang="en-US" dirty="0"/>
          </a:p>
        </p:txBody>
      </p:sp>
      <p:sp>
        <p:nvSpPr>
          <p:cNvPr id="5" name="Footer Placeholder 4"/>
          <p:cNvSpPr>
            <a:spLocks noGrp="1"/>
          </p:cNvSpPr>
          <p:nvPr>
            <p:ph type="ftr" sz="quarter" idx="14"/>
          </p:nvPr>
        </p:nvSpPr>
        <p:spPr>
          <a:xfrm>
            <a:off x="1892595" y="5443415"/>
            <a:ext cx="184731" cy="215444"/>
          </a:xfrm>
        </p:spPr>
        <p:txBody>
          <a:bodyPr/>
          <a:lstStyle/>
          <a:p>
            <a:endParaRPr lang="en-US" dirty="0">
              <a:solidFill>
                <a:srgbClr val="FFFFFF"/>
              </a:solidFill>
            </a:endParaRPr>
          </a:p>
        </p:txBody>
      </p:sp>
      <p:sp>
        <p:nvSpPr>
          <p:cNvPr id="7" name="Content Placeholder 6"/>
          <p:cNvSpPr>
            <a:spLocks noGrp="1"/>
          </p:cNvSpPr>
          <p:nvPr>
            <p:ph sz="quarter" idx="16"/>
          </p:nvPr>
        </p:nvSpPr>
        <p:spPr>
          <a:xfrm>
            <a:off x="190500" y="1162050"/>
            <a:ext cx="8782050"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69599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ubtitle, and 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19" cy="330860"/>
          </a:xfrm>
        </p:spPr>
        <p:txBody>
          <a:bodyPr/>
          <a:lstStyle>
            <a:lvl1pPr>
              <a:defRPr spc="0"/>
            </a:lvl1pPr>
          </a:lstStyle>
          <a:p>
            <a:r>
              <a:rPr lang="en-US" smtClean="0"/>
              <a:t>Click to edit Master title style</a:t>
            </a:r>
            <a:endParaRPr lang="en-US" dirty="0"/>
          </a:p>
        </p:txBody>
      </p:sp>
      <p:sp>
        <p:nvSpPr>
          <p:cNvPr id="5" name="Footer Placeholder 4"/>
          <p:cNvSpPr>
            <a:spLocks noGrp="1"/>
          </p:cNvSpPr>
          <p:nvPr>
            <p:ph type="ftr" sz="quarter" idx="14"/>
          </p:nvPr>
        </p:nvSpPr>
        <p:spPr>
          <a:xfrm>
            <a:off x="1892595" y="5443415"/>
            <a:ext cx="184731" cy="215444"/>
          </a:xfrm>
        </p:spPr>
        <p:txBody>
          <a:bodyPr/>
          <a:lstStyle/>
          <a:p>
            <a:endParaRPr lang="en-US" dirty="0">
              <a:solidFill>
                <a:srgbClr val="FFFFFF"/>
              </a:solidFill>
            </a:endParaRPr>
          </a:p>
        </p:txBody>
      </p:sp>
      <p:sp>
        <p:nvSpPr>
          <p:cNvPr id="6" name="Text Placeholder 5"/>
          <p:cNvSpPr>
            <a:spLocks noGrp="1"/>
          </p:cNvSpPr>
          <p:nvPr>
            <p:ph type="body" sz="quarter" idx="15" hasCustomPrompt="1"/>
          </p:nvPr>
        </p:nvSpPr>
        <p:spPr>
          <a:xfrm>
            <a:off x="180975" y="512064"/>
            <a:ext cx="8772525" cy="371475"/>
          </a:xfrm>
        </p:spPr>
        <p:txBody>
          <a:bodyPr/>
          <a:lstStyle>
            <a:lvl1pPr marL="0" indent="0">
              <a:buFontTx/>
              <a:buNone/>
              <a:defRPr sz="1800" i="1">
                <a:latin typeface="Arial" pitchFamily="34" charset="0"/>
                <a:cs typeface="Arial" pitchFamily="34" charset="0"/>
              </a:defRPr>
            </a:lvl1pPr>
            <a:lvl2pPr marL="276225" indent="0">
              <a:buFontTx/>
              <a:buNone/>
              <a:defRPr i="1">
                <a:latin typeface="Arial" pitchFamily="34" charset="0"/>
                <a:cs typeface="Arial" pitchFamily="34" charset="0"/>
              </a:defRPr>
            </a:lvl2pPr>
            <a:lvl3pPr marL="492125" indent="0">
              <a:buFontTx/>
              <a:buNone/>
              <a:defRPr i="1">
                <a:latin typeface="Arial" pitchFamily="34" charset="0"/>
                <a:cs typeface="Arial" pitchFamily="34" charset="0"/>
              </a:defRPr>
            </a:lvl3pPr>
            <a:lvl4pPr marL="1030287" indent="0">
              <a:buFontTx/>
              <a:buNone/>
              <a:defRPr i="1">
                <a:latin typeface="Arial" pitchFamily="34" charset="0"/>
                <a:cs typeface="Arial" pitchFamily="34" charset="0"/>
              </a:defRPr>
            </a:lvl4pPr>
            <a:lvl5pPr marL="1376362" indent="0">
              <a:buFontTx/>
              <a:buNone/>
              <a:defRPr i="1">
                <a:latin typeface="Arial" pitchFamily="34" charset="0"/>
                <a:cs typeface="Arial" pitchFamily="34" charset="0"/>
              </a:defRPr>
            </a:lvl5pPr>
          </a:lstStyle>
          <a:p>
            <a:pPr lvl="0"/>
            <a:r>
              <a:rPr lang="en-US" dirty="0" smtClean="0"/>
              <a:t>Click to edit Master subtitle style</a:t>
            </a:r>
            <a:endParaRPr lang="en-US" dirty="0"/>
          </a:p>
        </p:txBody>
      </p:sp>
      <p:sp>
        <p:nvSpPr>
          <p:cNvPr id="7" name="Content Placeholder 6"/>
          <p:cNvSpPr>
            <a:spLocks noGrp="1"/>
          </p:cNvSpPr>
          <p:nvPr>
            <p:ph sz="quarter" idx="16"/>
          </p:nvPr>
        </p:nvSpPr>
        <p:spPr>
          <a:xfrm>
            <a:off x="190500" y="1162050"/>
            <a:ext cx="4257675"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6"/>
          <p:cNvSpPr>
            <a:spLocks noGrp="1"/>
          </p:cNvSpPr>
          <p:nvPr>
            <p:ph sz="quarter" idx="17"/>
          </p:nvPr>
        </p:nvSpPr>
        <p:spPr>
          <a:xfrm>
            <a:off x="4714875" y="1162050"/>
            <a:ext cx="4257675"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7878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19" cy="330860"/>
          </a:xfrm>
        </p:spPr>
        <p:txBody>
          <a:bodyPr/>
          <a:lstStyle>
            <a:lvl1pPr>
              <a:defRPr spc="0"/>
            </a:lvl1pPr>
          </a:lstStyle>
          <a:p>
            <a:r>
              <a:rPr lang="en-US" smtClean="0"/>
              <a:t>Click to edit Master title style</a:t>
            </a:r>
            <a:endParaRPr lang="en-US" dirty="0"/>
          </a:p>
        </p:txBody>
      </p:sp>
      <p:sp>
        <p:nvSpPr>
          <p:cNvPr id="5" name="Footer Placeholder 4"/>
          <p:cNvSpPr>
            <a:spLocks noGrp="1"/>
          </p:cNvSpPr>
          <p:nvPr>
            <p:ph type="ftr" sz="quarter" idx="14"/>
          </p:nvPr>
        </p:nvSpPr>
        <p:spPr>
          <a:xfrm>
            <a:off x="1892595" y="5443415"/>
            <a:ext cx="184731" cy="215444"/>
          </a:xfrm>
        </p:spPr>
        <p:txBody>
          <a:bodyPr/>
          <a:lstStyle/>
          <a:p>
            <a:endParaRPr lang="en-US" dirty="0">
              <a:solidFill>
                <a:srgbClr val="FFFFFF"/>
              </a:solidFill>
            </a:endParaRPr>
          </a:p>
        </p:txBody>
      </p:sp>
      <p:sp>
        <p:nvSpPr>
          <p:cNvPr id="7" name="Content Placeholder 6"/>
          <p:cNvSpPr>
            <a:spLocks noGrp="1"/>
          </p:cNvSpPr>
          <p:nvPr>
            <p:ph sz="quarter" idx="16"/>
          </p:nvPr>
        </p:nvSpPr>
        <p:spPr>
          <a:xfrm>
            <a:off x="190500" y="1162050"/>
            <a:ext cx="4257675"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6"/>
          <p:cNvSpPr>
            <a:spLocks noGrp="1"/>
          </p:cNvSpPr>
          <p:nvPr>
            <p:ph sz="quarter" idx="17"/>
          </p:nvPr>
        </p:nvSpPr>
        <p:spPr>
          <a:xfrm>
            <a:off x="4714875" y="1162050"/>
            <a:ext cx="4257675"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30012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ub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smtClean="0"/>
              <a:t>Click to edit Master title style</a:t>
            </a:r>
            <a:endParaRPr lang="en-US" dirty="0"/>
          </a:p>
        </p:txBody>
      </p:sp>
      <p:sp>
        <p:nvSpPr>
          <p:cNvPr id="3" name="Table Placeholder 2"/>
          <p:cNvSpPr>
            <a:spLocks noGrp="1"/>
          </p:cNvSpPr>
          <p:nvPr>
            <p:ph type="tbl" idx="1"/>
          </p:nvPr>
        </p:nvSpPr>
        <p:spPr>
          <a:xfrm>
            <a:off x="182562" y="1162050"/>
            <a:ext cx="8770937" cy="3473451"/>
          </a:xfrm>
        </p:spPr>
        <p:txBody>
          <a:bodyPr/>
          <a:lstStyle>
            <a:lvl1pPr marL="0" indent="0">
              <a:buFontTx/>
              <a:buNone/>
              <a:defRPr baseline="0"/>
            </a:lvl1pPr>
          </a:lstStyle>
          <a:p>
            <a:pPr lvl="0"/>
            <a:r>
              <a:rPr lang="en-US" noProof="0" smtClean="0"/>
              <a:t>Click icon to add table</a:t>
            </a:r>
            <a:endParaRPr lang="en-US" noProof="0" dirty="0" smtClean="0"/>
          </a:p>
        </p:txBody>
      </p:sp>
      <p:sp>
        <p:nvSpPr>
          <p:cNvPr id="9" name="Footer Placeholder 8"/>
          <p:cNvSpPr>
            <a:spLocks noGrp="1"/>
          </p:cNvSpPr>
          <p:nvPr>
            <p:ph type="ftr" sz="quarter" idx="11"/>
          </p:nvPr>
        </p:nvSpPr>
        <p:spPr>
          <a:xfrm>
            <a:off x="1892595" y="5443415"/>
            <a:ext cx="184731" cy="215444"/>
          </a:xfrm>
        </p:spPr>
        <p:txBody>
          <a:bodyPr/>
          <a:lstStyle/>
          <a:p>
            <a:endParaRPr lang="en-US" dirty="0">
              <a:solidFill>
                <a:srgbClr val="FFFFFF"/>
              </a:solidFill>
            </a:endParaRPr>
          </a:p>
        </p:txBody>
      </p:sp>
      <p:sp>
        <p:nvSpPr>
          <p:cNvPr id="5" name="Text Placeholder 4"/>
          <p:cNvSpPr>
            <a:spLocks noGrp="1"/>
          </p:cNvSpPr>
          <p:nvPr>
            <p:ph type="body" sz="quarter" idx="12" hasCustomPrompt="1"/>
          </p:nvPr>
        </p:nvSpPr>
        <p:spPr>
          <a:xfrm>
            <a:off x="182880" y="514351"/>
            <a:ext cx="8780145" cy="400050"/>
          </a:xfrm>
        </p:spPr>
        <p:txBody>
          <a:bodyPr/>
          <a:lstStyle>
            <a:lvl1pPr marL="0" indent="0">
              <a:buFontTx/>
              <a:buNone/>
              <a:defRPr sz="1800" i="1" baseline="0">
                <a:latin typeface="Arial" pitchFamily="34" charset="0"/>
                <a:cs typeface="Arial" pitchFamily="34" charset="0"/>
              </a:defRPr>
            </a:lvl1pPr>
            <a:lvl2pPr marL="276225" indent="0">
              <a:buFontTx/>
              <a:buNone/>
              <a:defRPr i="1">
                <a:latin typeface="Arial" pitchFamily="34" charset="0"/>
                <a:cs typeface="Arial" pitchFamily="34" charset="0"/>
              </a:defRPr>
            </a:lvl2pPr>
            <a:lvl3pPr marL="492125" indent="0">
              <a:buFontTx/>
              <a:buNone/>
              <a:defRPr i="1">
                <a:latin typeface="Arial" pitchFamily="34" charset="0"/>
                <a:cs typeface="Arial" pitchFamily="34" charset="0"/>
              </a:defRPr>
            </a:lvl3pPr>
            <a:lvl4pPr marL="1030287" indent="0">
              <a:buFontTx/>
              <a:buNone/>
              <a:defRPr i="1">
                <a:latin typeface="Arial" pitchFamily="34" charset="0"/>
                <a:cs typeface="Arial" pitchFamily="34" charset="0"/>
              </a:defRPr>
            </a:lvl4pPr>
            <a:lvl5pPr marL="1376362" indent="0">
              <a:buFontTx/>
              <a:buNone/>
              <a:defRPr i="1">
                <a:latin typeface="Arial" pitchFamily="34" charset="0"/>
                <a:cs typeface="Arial" pitchFamily="34" charset="0"/>
              </a:defRPr>
            </a:lvl5pPr>
          </a:lstStyle>
          <a:p>
            <a:pPr lvl="0"/>
            <a:r>
              <a:rPr lang="en-US" dirty="0" smtClean="0"/>
              <a:t>Click to edit Master subtitle style</a:t>
            </a:r>
            <a:endParaRPr lang="en-US" dirty="0"/>
          </a:p>
        </p:txBody>
      </p:sp>
    </p:spTree>
    <p:extLst>
      <p:ext uri="{BB962C8B-B14F-4D97-AF65-F5344CB8AC3E}">
        <p14:creationId xmlns:p14="http://schemas.microsoft.com/office/powerpoint/2010/main" val="32489004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smtClean="0"/>
              <a:t>Click to edit Master title style</a:t>
            </a:r>
            <a:endParaRPr lang="en-US" dirty="0"/>
          </a:p>
        </p:txBody>
      </p:sp>
      <p:sp>
        <p:nvSpPr>
          <p:cNvPr id="3" name="Table Placeholder 2"/>
          <p:cNvSpPr>
            <a:spLocks noGrp="1"/>
          </p:cNvSpPr>
          <p:nvPr>
            <p:ph type="tbl" idx="1"/>
          </p:nvPr>
        </p:nvSpPr>
        <p:spPr>
          <a:xfrm>
            <a:off x="182562" y="1162050"/>
            <a:ext cx="8770937" cy="3473451"/>
          </a:xfrm>
        </p:spPr>
        <p:txBody>
          <a:bodyPr/>
          <a:lstStyle>
            <a:lvl1pPr marL="0" indent="0">
              <a:buFontTx/>
              <a:buNone/>
              <a:defRPr baseline="0"/>
            </a:lvl1pPr>
          </a:lstStyle>
          <a:p>
            <a:pPr lvl="0"/>
            <a:r>
              <a:rPr lang="en-US" noProof="0" smtClean="0"/>
              <a:t>Click icon to add table</a:t>
            </a:r>
            <a:endParaRPr lang="en-US" noProof="0" dirty="0" smtClean="0"/>
          </a:p>
        </p:txBody>
      </p:sp>
      <p:sp>
        <p:nvSpPr>
          <p:cNvPr id="4" name="Footer Placeholder 3"/>
          <p:cNvSpPr>
            <a:spLocks noGrp="1"/>
          </p:cNvSpPr>
          <p:nvPr>
            <p:ph type="ftr" sz="quarter" idx="10"/>
          </p:nvPr>
        </p:nvSpPr>
        <p:spPr>
          <a:xfrm>
            <a:off x="1892595" y="5443415"/>
            <a:ext cx="184731" cy="215444"/>
          </a:xfrm>
        </p:spPr>
        <p:txBody>
          <a:bodyPr/>
          <a:lstStyle/>
          <a:p>
            <a:endParaRPr lang="en-US" dirty="0">
              <a:solidFill>
                <a:srgbClr val="FFFFFF"/>
              </a:solidFill>
            </a:endParaRPr>
          </a:p>
        </p:txBody>
      </p:sp>
    </p:spTree>
    <p:extLst>
      <p:ext uri="{BB962C8B-B14F-4D97-AF65-F5344CB8AC3E}">
        <p14:creationId xmlns:p14="http://schemas.microsoft.com/office/powerpoint/2010/main" val="233687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smtClean="0"/>
              <a:t>Click to edit Master title style</a:t>
            </a:r>
            <a:endParaRPr lang="en-US" dirty="0"/>
          </a:p>
        </p:txBody>
      </p:sp>
      <p:sp>
        <p:nvSpPr>
          <p:cNvPr id="3" name="Table Placeholder 2"/>
          <p:cNvSpPr>
            <a:spLocks noGrp="1"/>
          </p:cNvSpPr>
          <p:nvPr>
            <p:ph type="tbl" idx="1"/>
          </p:nvPr>
        </p:nvSpPr>
        <p:spPr>
          <a:xfrm>
            <a:off x="182562" y="1162050"/>
            <a:ext cx="8770937" cy="3473451"/>
          </a:xfrm>
        </p:spPr>
        <p:txBody>
          <a:bodyPr/>
          <a:lstStyle>
            <a:lvl1pPr marL="0" indent="0">
              <a:buFontTx/>
              <a:buNone/>
              <a:defRPr baseline="0"/>
            </a:lvl1pPr>
          </a:lstStyle>
          <a:p>
            <a:pPr lvl="0"/>
            <a:r>
              <a:rPr lang="en-US" noProof="0" smtClean="0"/>
              <a:t>Click icon to add table</a:t>
            </a:r>
            <a:endParaRPr lang="en-US" noProof="0" dirty="0" smtClean="0"/>
          </a:p>
        </p:txBody>
      </p:sp>
      <p:sp>
        <p:nvSpPr>
          <p:cNvPr id="9" name="Footer Placeholder 8"/>
          <p:cNvSpPr>
            <a:spLocks noGrp="1"/>
          </p:cNvSpPr>
          <p:nvPr>
            <p:ph type="ftr" sz="quarter" idx="11"/>
          </p:nvPr>
        </p:nvSpPr>
        <p:spPr>
          <a:xfrm>
            <a:off x="1892595" y="5443415"/>
            <a:ext cx="184731" cy="215444"/>
          </a:xfrm>
        </p:spPr>
        <p:txBody>
          <a:bodyPr/>
          <a:lstStyle/>
          <a:p>
            <a:endParaRPr lang="en-US" dirty="0"/>
          </a:p>
        </p:txBody>
      </p:sp>
      <p:sp>
        <p:nvSpPr>
          <p:cNvPr id="5" name="Text Placeholder 4"/>
          <p:cNvSpPr>
            <a:spLocks noGrp="1"/>
          </p:cNvSpPr>
          <p:nvPr>
            <p:ph type="body" sz="quarter" idx="12" hasCustomPrompt="1"/>
          </p:nvPr>
        </p:nvSpPr>
        <p:spPr>
          <a:xfrm>
            <a:off x="182880" y="514351"/>
            <a:ext cx="8780145" cy="400050"/>
          </a:xfrm>
        </p:spPr>
        <p:txBody>
          <a:bodyPr/>
          <a:lstStyle>
            <a:lvl1pPr marL="0" indent="0">
              <a:buFontTx/>
              <a:buNone/>
              <a:defRPr sz="1800" i="1" baseline="0">
                <a:latin typeface="Arial" pitchFamily="34" charset="0"/>
                <a:cs typeface="Arial" pitchFamily="34" charset="0"/>
              </a:defRPr>
            </a:lvl1pPr>
            <a:lvl2pPr marL="276225" indent="0">
              <a:buFontTx/>
              <a:buNone/>
              <a:defRPr i="1">
                <a:latin typeface="Arial" pitchFamily="34" charset="0"/>
                <a:cs typeface="Arial" pitchFamily="34" charset="0"/>
              </a:defRPr>
            </a:lvl2pPr>
            <a:lvl3pPr marL="492125" indent="0">
              <a:buFontTx/>
              <a:buNone/>
              <a:defRPr i="1">
                <a:latin typeface="Arial" pitchFamily="34" charset="0"/>
                <a:cs typeface="Arial" pitchFamily="34" charset="0"/>
              </a:defRPr>
            </a:lvl3pPr>
            <a:lvl4pPr marL="1030287" indent="0">
              <a:buFontTx/>
              <a:buNone/>
              <a:defRPr i="1">
                <a:latin typeface="Arial" pitchFamily="34" charset="0"/>
                <a:cs typeface="Arial" pitchFamily="34" charset="0"/>
              </a:defRPr>
            </a:lvl4pPr>
            <a:lvl5pPr marL="1376362" indent="0">
              <a:buFontTx/>
              <a:buNone/>
              <a:defRPr i="1">
                <a:latin typeface="Arial" pitchFamily="34" charset="0"/>
                <a:cs typeface="Arial" pitchFamily="34" charset="0"/>
              </a:defRPr>
            </a:lvl5pPr>
          </a:lstStyle>
          <a:p>
            <a:pPr lvl="0"/>
            <a:r>
              <a:rPr lang="en-US" dirty="0" smtClean="0"/>
              <a:t>Click to edit Master subtitle style</a:t>
            </a:r>
            <a:endParaRPr lang="en-US" dirty="0"/>
          </a:p>
        </p:txBody>
      </p:sp>
    </p:spTree>
    <p:extLst>
      <p:ext uri="{BB962C8B-B14F-4D97-AF65-F5344CB8AC3E}">
        <p14:creationId xmlns:p14="http://schemas.microsoft.com/office/powerpoint/2010/main" val="23923370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892595" y="5443415"/>
            <a:ext cx="184731" cy="215444"/>
          </a:xfrm>
        </p:spPr>
        <p:txBody>
          <a:bodyPr/>
          <a:lstStyle/>
          <a:p>
            <a:endParaRPr lang="en-US" dirty="0">
              <a:solidFill>
                <a:srgbClr val="FFFFFF"/>
              </a:solidFill>
            </a:endParaRPr>
          </a:p>
        </p:txBody>
      </p:sp>
    </p:spTree>
    <p:extLst>
      <p:ext uri="{BB962C8B-B14F-4D97-AF65-F5344CB8AC3E}">
        <p14:creationId xmlns:p14="http://schemas.microsoft.com/office/powerpoint/2010/main" val="20023064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Section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90501" y="1752923"/>
            <a:ext cx="8772524" cy="589906"/>
          </a:xfrm>
        </p:spPr>
        <p:txBody>
          <a:bodyPr anchor="ctr"/>
          <a:lstStyle>
            <a:lvl1pPr marL="0" indent="0">
              <a:lnSpc>
                <a:spcPct val="90000"/>
              </a:lnSpc>
              <a:spcBef>
                <a:spcPts val="0"/>
              </a:spcBef>
              <a:buFontTx/>
              <a:buNone/>
              <a:defRPr sz="4000" b="1" i="0" baseline="0">
                <a:solidFill>
                  <a:schemeClr val="bg2"/>
                </a:solidFill>
                <a:latin typeface="+mj-lt"/>
              </a:defRPr>
            </a:lvl1pPr>
          </a:lstStyle>
          <a:p>
            <a:pPr lvl="0"/>
            <a:r>
              <a:rPr lang="en-US" smtClean="0"/>
              <a:t>Click to edit Master text styles</a:t>
            </a:r>
          </a:p>
        </p:txBody>
      </p:sp>
      <p:sp>
        <p:nvSpPr>
          <p:cNvPr id="4" name="Rectangle 6"/>
          <p:cNvSpPr>
            <a:spLocks noChangeArrowheads="1"/>
          </p:cNvSpPr>
          <p:nvPr userDrawn="1"/>
        </p:nvSpPr>
        <p:spPr bwMode="black">
          <a:xfrm>
            <a:off x="171877" y="5423067"/>
            <a:ext cx="14283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spAutoFit/>
          </a:bodyPr>
          <a:lstStyle/>
          <a:p>
            <a:r>
              <a:rPr lang="en-US" sz="800" dirty="0">
                <a:solidFill>
                  <a:srgbClr val="000000"/>
                </a:solidFill>
                <a:cs typeface="Arial" pitchFamily="34" charset="0"/>
              </a:rPr>
              <a:t>© </a:t>
            </a:r>
            <a:r>
              <a:rPr lang="en-US" sz="800" dirty="0" smtClean="0">
                <a:solidFill>
                  <a:srgbClr val="000000"/>
                </a:solidFill>
                <a:cs typeface="Arial" pitchFamily="34" charset="0"/>
              </a:rPr>
              <a:t>2015 </a:t>
            </a:r>
            <a:r>
              <a:rPr lang="en-US" sz="800" dirty="0">
                <a:solidFill>
                  <a:srgbClr val="000000"/>
                </a:solidFill>
                <a:cs typeface="Arial" pitchFamily="34" charset="0"/>
              </a:rPr>
              <a:t>IBM Corporation</a:t>
            </a:r>
          </a:p>
        </p:txBody>
      </p:sp>
      <p:sp>
        <p:nvSpPr>
          <p:cNvPr id="5" name="Footer Placeholder 4"/>
          <p:cNvSpPr>
            <a:spLocks noGrp="1"/>
          </p:cNvSpPr>
          <p:nvPr>
            <p:ph type="ftr" sz="quarter" idx="11"/>
          </p:nvPr>
        </p:nvSpPr>
        <p:spPr>
          <a:xfrm>
            <a:off x="1892595" y="5443415"/>
            <a:ext cx="184731" cy="215444"/>
          </a:xfrm>
        </p:spPr>
        <p:txBody>
          <a:bodyPr/>
          <a:lstStyle>
            <a:lvl1pPr>
              <a:defRPr>
                <a:solidFill>
                  <a:schemeClr val="tx1"/>
                </a:solidFill>
              </a:defRPr>
            </a:lvl1pPr>
          </a:lstStyle>
          <a:p>
            <a:endParaRPr lang="en-US" dirty="0">
              <a:solidFill>
                <a:srgbClr val="000000"/>
              </a:solidFill>
            </a:endParaRPr>
          </a:p>
        </p:txBody>
      </p:sp>
    </p:spTree>
    <p:extLst>
      <p:ext uri="{BB962C8B-B14F-4D97-AF65-F5344CB8AC3E}">
        <p14:creationId xmlns:p14="http://schemas.microsoft.com/office/powerpoint/2010/main" val="591539990"/>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Section Subtitle and Descript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90500" y="1638623"/>
            <a:ext cx="8762999" cy="589906"/>
          </a:xfrm>
        </p:spPr>
        <p:txBody>
          <a:bodyPr anchor="b" anchorCtr="0"/>
          <a:lstStyle>
            <a:lvl1pPr marL="0" indent="0">
              <a:lnSpc>
                <a:spcPct val="90000"/>
              </a:lnSpc>
              <a:spcBef>
                <a:spcPts val="0"/>
              </a:spcBef>
              <a:buFontTx/>
              <a:buNone/>
              <a:defRPr sz="4000" b="1" i="0" baseline="0">
                <a:solidFill>
                  <a:schemeClr val="bg2"/>
                </a:solidFill>
                <a:latin typeface="+mj-lt"/>
              </a:defRPr>
            </a:lvl1pPr>
          </a:lstStyle>
          <a:p>
            <a:pPr lvl="0"/>
            <a:r>
              <a:rPr lang="en-US" smtClean="0"/>
              <a:t>Click to edit Master text styles</a:t>
            </a:r>
          </a:p>
        </p:txBody>
      </p:sp>
      <p:sp>
        <p:nvSpPr>
          <p:cNvPr id="5" name="Text Placeholder 4"/>
          <p:cNvSpPr>
            <a:spLocks noGrp="1"/>
          </p:cNvSpPr>
          <p:nvPr>
            <p:ph type="body" sz="quarter" idx="11"/>
          </p:nvPr>
        </p:nvSpPr>
        <p:spPr>
          <a:xfrm>
            <a:off x="190501" y="2171701"/>
            <a:ext cx="8762998" cy="609600"/>
          </a:xfrm>
        </p:spPr>
        <p:txBody>
          <a:bodyPr/>
          <a:lstStyle>
            <a:lvl1pPr marL="0" indent="0">
              <a:buFontTx/>
              <a:buNone/>
              <a:defRPr sz="1800" b="1" i="1">
                <a:solidFill>
                  <a:schemeClr val="tx1"/>
                </a:solidFill>
              </a:defRPr>
            </a:lvl1pPr>
            <a:lvl2pPr marL="276225" indent="0">
              <a:buFontTx/>
              <a:buNone/>
              <a:defRPr sz="1800" i="1">
                <a:solidFill>
                  <a:schemeClr val="bg1"/>
                </a:solidFill>
              </a:defRPr>
            </a:lvl2pPr>
            <a:lvl3pPr marL="492125" indent="0">
              <a:buFontTx/>
              <a:buNone/>
              <a:defRPr sz="1800" i="1">
                <a:solidFill>
                  <a:schemeClr val="bg1"/>
                </a:solidFill>
              </a:defRPr>
            </a:lvl3pPr>
            <a:lvl4pPr marL="1030287" indent="0">
              <a:buFontTx/>
              <a:buNone/>
              <a:defRPr sz="1800" i="1">
                <a:solidFill>
                  <a:schemeClr val="bg1"/>
                </a:solidFill>
              </a:defRPr>
            </a:lvl4pPr>
            <a:lvl5pPr marL="1376362" indent="0">
              <a:buFontTx/>
              <a:buNone/>
              <a:defRPr sz="1800" i="1">
                <a:solidFill>
                  <a:schemeClr val="bg1"/>
                </a:solidFill>
              </a:defRPr>
            </a:lvl5pPr>
          </a:lstStyle>
          <a:p>
            <a:pPr lvl="0"/>
            <a:r>
              <a:rPr lang="en-US" smtClean="0"/>
              <a:t>Click to edit Master text styles</a:t>
            </a:r>
          </a:p>
        </p:txBody>
      </p:sp>
      <p:sp>
        <p:nvSpPr>
          <p:cNvPr id="6" name="Rectangle 6"/>
          <p:cNvSpPr>
            <a:spLocks noChangeArrowheads="1"/>
          </p:cNvSpPr>
          <p:nvPr userDrawn="1"/>
        </p:nvSpPr>
        <p:spPr bwMode="black">
          <a:xfrm>
            <a:off x="171877" y="5423067"/>
            <a:ext cx="24311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spAutoFit/>
          </a:bodyPr>
          <a:lstStyle/>
          <a:p>
            <a:r>
              <a:rPr lang="en-US" sz="800" dirty="0">
                <a:solidFill>
                  <a:srgbClr val="000000"/>
                </a:solidFill>
                <a:cs typeface="Arial" pitchFamily="34" charset="0"/>
              </a:rPr>
              <a:t>© </a:t>
            </a:r>
            <a:r>
              <a:rPr lang="en-US" sz="800" dirty="0" smtClean="0">
                <a:solidFill>
                  <a:srgbClr val="000000"/>
                </a:solidFill>
                <a:cs typeface="Arial" pitchFamily="34" charset="0"/>
              </a:rPr>
              <a:t>2015 </a:t>
            </a:r>
            <a:r>
              <a:rPr lang="en-US" sz="800" dirty="0">
                <a:solidFill>
                  <a:srgbClr val="000000"/>
                </a:solidFill>
                <a:cs typeface="Arial" pitchFamily="34" charset="0"/>
              </a:rPr>
              <a:t>IBM Corporation</a:t>
            </a:r>
          </a:p>
        </p:txBody>
      </p:sp>
      <p:sp>
        <p:nvSpPr>
          <p:cNvPr id="4" name="Footer Placeholder 3"/>
          <p:cNvSpPr>
            <a:spLocks noGrp="1"/>
          </p:cNvSpPr>
          <p:nvPr>
            <p:ph type="ftr" sz="quarter" idx="12"/>
          </p:nvPr>
        </p:nvSpPr>
        <p:spPr>
          <a:xfrm>
            <a:off x="1892595" y="5443415"/>
            <a:ext cx="184731" cy="215444"/>
          </a:xfrm>
        </p:spPr>
        <p:txBody>
          <a:bodyPr/>
          <a:lstStyle>
            <a:lvl1pPr>
              <a:defRPr>
                <a:solidFill>
                  <a:schemeClr val="tx1"/>
                </a:solidFill>
              </a:defRPr>
            </a:lvl1pPr>
          </a:lstStyle>
          <a:p>
            <a:endParaRPr lang="en-US" dirty="0">
              <a:solidFill>
                <a:srgbClr val="000000"/>
              </a:solidFill>
            </a:endParaRPr>
          </a:p>
        </p:txBody>
      </p:sp>
    </p:spTree>
    <p:extLst>
      <p:ext uri="{BB962C8B-B14F-4D97-AF65-F5344CB8AC3E}">
        <p14:creationId xmlns:p14="http://schemas.microsoft.com/office/powerpoint/2010/main" val="2605322661"/>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Questions or call to a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userDrawn="1"/>
        </p:nvSpPr>
        <p:spPr bwMode="black">
          <a:xfrm>
            <a:off x="171877" y="5423067"/>
            <a:ext cx="14283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spAutoFit/>
          </a:bodyPr>
          <a:lstStyle/>
          <a:p>
            <a:r>
              <a:rPr lang="en-US" sz="800" dirty="0">
                <a:solidFill>
                  <a:srgbClr val="000000"/>
                </a:solidFill>
                <a:cs typeface="Arial" pitchFamily="34" charset="0"/>
              </a:rPr>
              <a:t>© </a:t>
            </a:r>
            <a:r>
              <a:rPr lang="en-US" sz="800" dirty="0" smtClean="0">
                <a:solidFill>
                  <a:srgbClr val="000000"/>
                </a:solidFill>
                <a:cs typeface="Arial" pitchFamily="34" charset="0"/>
              </a:rPr>
              <a:t>2015 </a:t>
            </a:r>
            <a:r>
              <a:rPr lang="en-US" sz="800" dirty="0">
                <a:solidFill>
                  <a:srgbClr val="000000"/>
                </a:solidFill>
                <a:cs typeface="Arial" pitchFamily="34" charset="0"/>
              </a:rPr>
              <a:t>IBM Corporation</a:t>
            </a:r>
          </a:p>
        </p:txBody>
      </p:sp>
      <p:sp>
        <p:nvSpPr>
          <p:cNvPr id="5" name="Footer Placeholder 4"/>
          <p:cNvSpPr>
            <a:spLocks noGrp="1"/>
          </p:cNvSpPr>
          <p:nvPr>
            <p:ph type="ftr" sz="quarter" idx="11"/>
          </p:nvPr>
        </p:nvSpPr>
        <p:spPr>
          <a:xfrm>
            <a:off x="1892595" y="5443415"/>
            <a:ext cx="184731" cy="215444"/>
          </a:xfrm>
        </p:spPr>
        <p:txBody>
          <a:bodyPr/>
          <a:lstStyle>
            <a:lvl1pPr>
              <a:defRPr>
                <a:solidFill>
                  <a:schemeClr val="tx1"/>
                </a:solidFill>
              </a:defRPr>
            </a:lvl1pPr>
          </a:lstStyle>
          <a:p>
            <a:endParaRPr lang="en-US" dirty="0">
              <a:solidFill>
                <a:srgbClr val="000000"/>
              </a:solidFill>
            </a:endParaRPr>
          </a:p>
        </p:txBody>
      </p:sp>
      <p:pic>
        <p:nvPicPr>
          <p:cNvPr id="6"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678" r="2678"/>
          <a:stretch/>
        </p:blipFill>
        <p:spPr bwMode="auto">
          <a:xfrm>
            <a:off x="0" y="1070446"/>
            <a:ext cx="9145586"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0"/>
          </p:nvPr>
        </p:nvSpPr>
        <p:spPr>
          <a:xfrm>
            <a:off x="190499" y="1204440"/>
            <a:ext cx="8772525" cy="589906"/>
          </a:xfrm>
        </p:spPr>
        <p:txBody>
          <a:bodyPr anchor="ctr"/>
          <a:lstStyle>
            <a:lvl1pPr marL="0" indent="0">
              <a:lnSpc>
                <a:spcPct val="90000"/>
              </a:lnSpc>
              <a:spcBef>
                <a:spcPts val="0"/>
              </a:spcBef>
              <a:buFontTx/>
              <a:buNone/>
              <a:defRPr sz="4000" b="1" i="0" baseline="0">
                <a:solidFill>
                  <a:schemeClr val="bg2"/>
                </a:solidFill>
                <a:latin typeface="+mj-lt"/>
              </a:defRPr>
            </a:lvl1pPr>
          </a:lstStyle>
          <a:p>
            <a:pPr lvl="0"/>
            <a:r>
              <a:rPr lang="en-US" smtClean="0"/>
              <a:t>Click to edit Master text styles</a:t>
            </a:r>
          </a:p>
        </p:txBody>
      </p:sp>
      <p:sp>
        <p:nvSpPr>
          <p:cNvPr id="7" name="Content Placeholder 6"/>
          <p:cNvSpPr>
            <a:spLocks noGrp="1"/>
          </p:cNvSpPr>
          <p:nvPr>
            <p:ph sz="quarter" idx="12"/>
          </p:nvPr>
        </p:nvSpPr>
        <p:spPr>
          <a:xfrm>
            <a:off x="304800" y="1889125"/>
            <a:ext cx="8658225" cy="2997200"/>
          </a:xfrm>
        </p:spPr>
        <p:txBody>
          <a:bodyPr/>
          <a:lstStyle>
            <a:lvl1pPr>
              <a:defRPr sz="20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1752825"/>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Mandatory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11"/>
          <p:cNvSpPr>
            <a:spLocks noChangeArrowheads="1"/>
          </p:cNvSpPr>
          <p:nvPr/>
        </p:nvSpPr>
        <p:spPr bwMode="auto">
          <a:xfrm>
            <a:off x="80962" y="4694218"/>
            <a:ext cx="90630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spcBef>
                <a:spcPct val="20000"/>
              </a:spcBef>
              <a:buClr>
                <a:srgbClr val="000000"/>
              </a:buClr>
            </a:pPr>
            <a:r>
              <a:rPr lang="en-US" sz="800" b="1" dirty="0">
                <a:solidFill>
                  <a:srgbClr val="000000">
                    <a:lumMod val="75000"/>
                    <a:lumOff val="25000"/>
                  </a:srgbClr>
                </a:solidFill>
              </a:rPr>
              <a:t>© Copyright IBM Corporation </a:t>
            </a:r>
            <a:r>
              <a:rPr lang="en-US" sz="800" b="1" dirty="0" smtClean="0">
                <a:solidFill>
                  <a:srgbClr val="000000">
                    <a:lumMod val="75000"/>
                    <a:lumOff val="25000"/>
                  </a:srgbClr>
                </a:solidFill>
              </a:rPr>
              <a:t>2015.  </a:t>
            </a:r>
            <a:r>
              <a:rPr lang="en-US" sz="800" b="1" dirty="0">
                <a:solidFill>
                  <a:srgbClr val="000000">
                    <a:lumMod val="75000"/>
                    <a:lumOff val="25000"/>
                  </a:srgbClr>
                </a:solidFill>
              </a:rPr>
              <a:t>All rights reserved. </a:t>
            </a:r>
            <a:r>
              <a:rPr lang="en-US" sz="800" dirty="0">
                <a:solidFill>
                  <a:srgbClr val="000000">
                    <a:lumMod val="75000"/>
                    <a:lumOff val="25000"/>
                  </a:srgbClr>
                </a:solidFill>
              </a:rPr>
              <a:t>The information contained in these materials is provided for informational purposes only, and is provided AS IS without warranty of any kind, express or implied.  IBM shall not be responsible for any damages arising out of the use of, or otherwise related to, these materials.  Nothing contained in these materials is intended to, nor shall have the effect of, creating any warranties or representations from IBM or its suppliers or licensors, or altering the terms and conditions of the applicable license agreement  governing the use of IBM software. References in these materials to IBM products, programs, or services do not imply that they will be available in all countries in which IBM operates.  Product release dates </a:t>
            </a:r>
            <a:r>
              <a:rPr lang="en-US" sz="800" dirty="0" smtClean="0">
                <a:solidFill>
                  <a:srgbClr val="000000">
                    <a:lumMod val="75000"/>
                    <a:lumOff val="25000"/>
                  </a:srgbClr>
                </a:solidFill>
              </a:rPr>
              <a:t>and / or </a:t>
            </a:r>
            <a:r>
              <a:rPr lang="en-US" sz="800" dirty="0">
                <a:solidFill>
                  <a:srgbClr val="000000">
                    <a:lumMod val="75000"/>
                    <a:lumOff val="25000"/>
                  </a:srgbClr>
                </a:solidFill>
              </a:rPr>
              <a:t>capabilities referenced in these materials may change at any time at IBM’s sole discretion based on market opportunities or other factors, and are not intended to be a commitment to future </a:t>
            </a:r>
            <a:r>
              <a:rPr lang="en-US" sz="800" dirty="0" smtClean="0">
                <a:solidFill>
                  <a:srgbClr val="000000">
                    <a:lumMod val="75000"/>
                    <a:lumOff val="25000"/>
                  </a:srgbClr>
                </a:solidFill>
              </a:rPr>
              <a:t>product </a:t>
            </a:r>
            <a:r>
              <a:rPr lang="en-US" sz="800" dirty="0">
                <a:solidFill>
                  <a:srgbClr val="000000">
                    <a:lumMod val="75000"/>
                    <a:lumOff val="25000"/>
                  </a:srgbClr>
                </a:solidFill>
              </a:rPr>
              <a:t>or feature availability in any way.  IBM, the IBM logo, and other IBM products and services are trademarks of the International Business Machines Corporation, in the United States, other countries or both. Other company, product, or service names may be trademarks or service marks of others.</a:t>
            </a:r>
          </a:p>
        </p:txBody>
      </p:sp>
      <p:sp>
        <p:nvSpPr>
          <p:cNvPr id="8" name="TextBox 1"/>
          <p:cNvSpPr txBox="1">
            <a:spLocks noChangeArrowheads="1"/>
          </p:cNvSpPr>
          <p:nvPr/>
        </p:nvSpPr>
        <p:spPr bwMode="auto">
          <a:xfrm>
            <a:off x="80962" y="96880"/>
            <a:ext cx="9063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r>
              <a:rPr lang="en-US" sz="800" b="1" dirty="0" smtClean="0">
                <a:solidFill>
                  <a:srgbClr val="000000">
                    <a:lumMod val="75000"/>
                    <a:lumOff val="25000"/>
                  </a:srgbClr>
                </a:solidFill>
                <a:cs typeface="Arial" charset="0"/>
              </a:rPr>
              <a:t>Statement of Good Security Practices: </a:t>
            </a:r>
            <a:r>
              <a:rPr lang="en-US" sz="800" dirty="0" smtClean="0">
                <a:solidFill>
                  <a:srgbClr val="000000">
                    <a:lumMod val="75000"/>
                    <a:lumOff val="25000"/>
                  </a:srgbClr>
                </a:solidFill>
                <a:cs typeface="Arial" charset="0"/>
              </a:rPr>
              <a:t>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 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sp>
        <p:nvSpPr>
          <p:cNvPr id="13" name="Rectangle 15">
            <a:hlinkClick r:id="rId3"/>
          </p:cNvPr>
          <p:cNvSpPr>
            <a:spLocks noChangeArrowheads="1"/>
          </p:cNvSpPr>
          <p:nvPr userDrawn="1"/>
        </p:nvSpPr>
        <p:spPr bwMode="auto">
          <a:xfrm>
            <a:off x="179318" y="1252765"/>
            <a:ext cx="5843908" cy="1100045"/>
          </a:xfrm>
          <a:prstGeom prst="rect">
            <a:avLst/>
          </a:prstGeom>
          <a:noFill/>
          <a:ln>
            <a:noFill/>
          </a:ln>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92075" indent="-92075" defTabSz="449263">
              <a:lnSpc>
                <a:spcPct val="107000"/>
              </a:lnSpc>
              <a:spcBef>
                <a:spcPts val="438"/>
              </a:spcBef>
              <a:buClr>
                <a:srgbClr val="7889FB"/>
              </a:buClr>
              <a:buSzPct val="100000"/>
              <a:buFont typeface="Wingdings" pitchFamily="2" charset="2"/>
              <a:buNone/>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pPr>
            <a:r>
              <a:rPr lang="en-GB" sz="6600" b="1" dirty="0" smtClean="0">
                <a:solidFill>
                  <a:srgbClr val="00649D"/>
                </a:solidFill>
                <a:cs typeface="Arial" pitchFamily="34" charset="0"/>
              </a:rPr>
              <a:t>THANK YOU</a:t>
            </a:r>
            <a:endParaRPr lang="en-GB" sz="6600" b="1" dirty="0">
              <a:solidFill>
                <a:srgbClr val="00649D"/>
              </a:solidFill>
              <a:cs typeface="Arial" pitchFamily="34" charset="0"/>
            </a:endParaRPr>
          </a:p>
        </p:txBody>
      </p:sp>
      <p:sp>
        <p:nvSpPr>
          <p:cNvPr id="10" name="Rectangle 15">
            <a:hlinkClick r:id="rId3"/>
          </p:cNvPr>
          <p:cNvSpPr>
            <a:spLocks noChangeArrowheads="1"/>
          </p:cNvSpPr>
          <p:nvPr userDrawn="1"/>
        </p:nvSpPr>
        <p:spPr bwMode="auto">
          <a:xfrm>
            <a:off x="369818" y="2251237"/>
            <a:ext cx="4485912" cy="458780"/>
          </a:xfrm>
          <a:prstGeom prst="rect">
            <a:avLst/>
          </a:prstGeom>
          <a:noFill/>
          <a:ln>
            <a:noFill/>
          </a:ln>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92075" indent="-92075" defTabSz="449263">
              <a:lnSpc>
                <a:spcPct val="107000"/>
              </a:lnSpc>
              <a:spcBef>
                <a:spcPts val="438"/>
              </a:spcBef>
              <a:buClr>
                <a:srgbClr val="7889FB"/>
              </a:buClr>
              <a:buSzPct val="100000"/>
              <a:buFont typeface="Wingdings" pitchFamily="2" charset="2"/>
              <a:buNone/>
              <a:tabLst>
                <a:tab pos="92075" algn="l"/>
                <a:tab pos="1006475" algn="l"/>
                <a:tab pos="1920875" algn="l"/>
                <a:tab pos="2835275" algn="l"/>
                <a:tab pos="3749675" algn="l"/>
                <a:tab pos="4664075" algn="l"/>
                <a:tab pos="5578475" algn="l"/>
                <a:tab pos="6492875" algn="l"/>
                <a:tab pos="7407275" algn="l"/>
                <a:tab pos="8321675" algn="l"/>
                <a:tab pos="9236075" algn="l"/>
                <a:tab pos="10150475" algn="l"/>
              </a:tabLst>
            </a:pPr>
            <a:r>
              <a:rPr lang="en-GB" sz="2400" dirty="0">
                <a:solidFill>
                  <a:srgbClr val="000000"/>
                </a:solidFill>
                <a:cs typeface="Arial" pitchFamily="34" charset="0"/>
              </a:rPr>
              <a:t>www.ibm.com/security</a:t>
            </a:r>
          </a:p>
        </p:txBody>
      </p:sp>
    </p:spTree>
    <p:extLst>
      <p:ext uri="{BB962C8B-B14F-4D97-AF65-F5344CB8AC3E}">
        <p14:creationId xmlns:p14="http://schemas.microsoft.com/office/powerpoint/2010/main" val="2732508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Legal Notices and Disclaim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userDrawn="1"/>
        </p:nvSpPr>
        <p:spPr>
          <a:xfrm>
            <a:off x="4703803" y="732605"/>
            <a:ext cx="4217775" cy="2117503"/>
          </a:xfrm>
          <a:prstGeom prst="rect">
            <a:avLst/>
          </a:prstGeom>
          <a:noFill/>
        </p:spPr>
        <p:txBody>
          <a:bodyPr wrap="square" rtlCol="0">
            <a:spAutoFit/>
          </a:bodyPr>
          <a:lstStyle/>
          <a:p>
            <a:pPr>
              <a:lnSpc>
                <a:spcPct val="95000"/>
              </a:lnSpc>
              <a:spcBef>
                <a:spcPts val="600"/>
              </a:spcBef>
            </a:pPr>
            <a:r>
              <a:rPr lang="en-US" sz="800" dirty="0" smtClean="0">
                <a:solidFill>
                  <a:srgbClr val="000000">
                    <a:lumMod val="75000"/>
                    <a:lumOff val="25000"/>
                  </a:srgbClr>
                </a:solidFill>
              </a:rPr>
              <a:t>Information concerning non-IBM products was obtained from the suppliers of those products, their published announcements or other publicly available sources. IBM has not tested those products in connection with this publication and cannot confirm the accuracy of performance, compatibility or any other claims related to non-IBM products. Questions on the capabilities of non-IBM products should be addressed to the suppliers of those products. IBM does not warrant the quality of any third-party products, or the ability of any such third-party products to interoperate with IBM’s products. IBM EXPRESSLY DISCLAIMS ALL WARRANTIES, EXPRESSED OR IMPLIED, INCLUDING BUT NOT LIMITED TO, THE IMPLIED WARRANTIES OF MERCHANTABILITY AND FITNESS FOR A PARTICULAR PURPOSE.</a:t>
            </a:r>
          </a:p>
          <a:p>
            <a:pPr>
              <a:lnSpc>
                <a:spcPct val="95000"/>
              </a:lnSpc>
              <a:spcBef>
                <a:spcPts val="600"/>
              </a:spcBef>
            </a:pPr>
            <a:r>
              <a:rPr lang="en-US" sz="800" dirty="0" smtClean="0">
                <a:solidFill>
                  <a:srgbClr val="000000">
                    <a:lumMod val="75000"/>
                    <a:lumOff val="25000"/>
                  </a:srgbClr>
                </a:solidFill>
              </a:rPr>
              <a:t>The provision of the information contained herein is not intended to, and does not, grant any right or license under any IBM patents, copyrights, trademarks or other intellectual property right.</a:t>
            </a:r>
          </a:p>
          <a:p>
            <a:pPr>
              <a:lnSpc>
                <a:spcPct val="95000"/>
              </a:lnSpc>
              <a:spcBef>
                <a:spcPts val="600"/>
              </a:spcBef>
            </a:pPr>
            <a:r>
              <a:rPr lang="en-US" sz="800" dirty="0" smtClean="0">
                <a:solidFill>
                  <a:srgbClr val="000000">
                    <a:lumMod val="75000"/>
                    <a:lumOff val="25000"/>
                  </a:srgbClr>
                </a:solidFill>
              </a:rPr>
              <a:t>Other company, product, or service names may be trademarks or service marks of others.  A current list of IBM trademarks is available at “Copyright and trademark information” www.ibm.com/legal/copytrade.shtml</a:t>
            </a:r>
            <a:endParaRPr lang="en-US" sz="800" dirty="0">
              <a:solidFill>
                <a:srgbClr val="000000">
                  <a:lumMod val="75000"/>
                  <a:lumOff val="25000"/>
                </a:srgbClr>
              </a:solidFill>
            </a:endParaRPr>
          </a:p>
        </p:txBody>
      </p:sp>
      <p:sp>
        <p:nvSpPr>
          <p:cNvPr id="11" name="TextBox 10"/>
          <p:cNvSpPr txBox="1"/>
          <p:nvPr userDrawn="1"/>
        </p:nvSpPr>
        <p:spPr>
          <a:xfrm>
            <a:off x="209805" y="732605"/>
            <a:ext cx="4217775" cy="4453527"/>
          </a:xfrm>
          <a:prstGeom prst="rect">
            <a:avLst/>
          </a:prstGeom>
          <a:noFill/>
        </p:spPr>
        <p:txBody>
          <a:bodyPr wrap="square" rtlCol="0">
            <a:spAutoFit/>
          </a:bodyPr>
          <a:lstStyle/>
          <a:p>
            <a:pPr>
              <a:lnSpc>
                <a:spcPct val="95000"/>
              </a:lnSpc>
              <a:spcBef>
                <a:spcPts val="600"/>
              </a:spcBef>
            </a:pPr>
            <a:r>
              <a:rPr lang="en-US" sz="800" dirty="0" smtClean="0">
                <a:solidFill>
                  <a:srgbClr val="000000">
                    <a:lumMod val="75000"/>
                    <a:lumOff val="25000"/>
                  </a:srgbClr>
                </a:solidFill>
              </a:rPr>
              <a:t>Copyright © 2015 by International Business Machines Corporation (IBM). No part of this document may be reproduced or transmitted in any form without written permission from IBM. </a:t>
            </a:r>
          </a:p>
          <a:p>
            <a:pPr>
              <a:lnSpc>
                <a:spcPct val="95000"/>
              </a:lnSpc>
              <a:spcBef>
                <a:spcPts val="600"/>
              </a:spcBef>
            </a:pPr>
            <a:r>
              <a:rPr lang="en-US" sz="800" dirty="0" smtClean="0">
                <a:solidFill>
                  <a:srgbClr val="000000">
                    <a:lumMod val="75000"/>
                    <a:lumOff val="25000"/>
                  </a:srgbClr>
                </a:solidFill>
              </a:rPr>
              <a:t>U.S. Government Users Restricted Rights – Use, duplication or disclosure restricted by GSA ADP Schedule Contract with IBM.</a:t>
            </a:r>
          </a:p>
          <a:p>
            <a:pPr>
              <a:lnSpc>
                <a:spcPct val="95000"/>
              </a:lnSpc>
              <a:spcBef>
                <a:spcPts val="600"/>
              </a:spcBef>
            </a:pPr>
            <a:r>
              <a:rPr lang="en-US" sz="800" dirty="0" smtClean="0">
                <a:solidFill>
                  <a:srgbClr val="000000">
                    <a:lumMod val="75000"/>
                    <a:lumOff val="25000"/>
                  </a:srgbClr>
                </a:solidFill>
              </a:rPr>
              <a:t>Information in these presentations (including information relating to products that have not yet been announced by IBM) has been reviewed for accuracy as of the date of initial publication and could include unintentional technical or typographical errors. IBM shall have no responsibility to update this information. THIS document is distributed "AS IS" without any warranty, either express or implied. In no event shall IBM be liable for any damage arising from the use of this information, including but not limited to, loss of data, business interruption, loss of profit or loss of opportunity. </a:t>
            </a:r>
            <a:br>
              <a:rPr lang="en-US" sz="800" dirty="0" smtClean="0">
                <a:solidFill>
                  <a:srgbClr val="000000">
                    <a:lumMod val="75000"/>
                    <a:lumOff val="25000"/>
                  </a:srgbClr>
                </a:solidFill>
              </a:rPr>
            </a:br>
            <a:r>
              <a:rPr lang="en-US" sz="800" dirty="0" smtClean="0">
                <a:solidFill>
                  <a:srgbClr val="000000">
                    <a:lumMod val="75000"/>
                    <a:lumOff val="25000"/>
                  </a:srgbClr>
                </a:solidFill>
              </a:rPr>
              <a:t/>
            </a:r>
            <a:br>
              <a:rPr lang="en-US" sz="800" dirty="0" smtClean="0">
                <a:solidFill>
                  <a:srgbClr val="000000">
                    <a:lumMod val="75000"/>
                    <a:lumOff val="25000"/>
                  </a:srgbClr>
                </a:solidFill>
              </a:rPr>
            </a:br>
            <a:r>
              <a:rPr lang="en-US" sz="800" dirty="0" smtClean="0">
                <a:solidFill>
                  <a:srgbClr val="000000">
                    <a:lumMod val="75000"/>
                    <a:lumOff val="25000"/>
                  </a:srgbClr>
                </a:solidFill>
              </a:rPr>
              <a:t>IBM products and services are warranted according to the terms and conditions of the agreements under which they are provided. </a:t>
            </a:r>
          </a:p>
          <a:p>
            <a:pPr>
              <a:lnSpc>
                <a:spcPct val="95000"/>
              </a:lnSpc>
              <a:spcBef>
                <a:spcPts val="600"/>
              </a:spcBef>
            </a:pPr>
            <a:r>
              <a:rPr lang="en-US" sz="800" dirty="0" smtClean="0">
                <a:solidFill>
                  <a:srgbClr val="000000">
                    <a:lumMod val="75000"/>
                    <a:lumOff val="25000"/>
                  </a:srgbClr>
                </a:solidFill>
              </a:rPr>
              <a:t>Any statements regarding IBM’s future direction, intent or product plans are subject to change or withdrawal without notice. Performance data contained herein was generally obtained in a controlled, isolated environments. Customer examples are presented as illustrations of how those customers have used IBM products and the results they may have achieved. Actual performance, cost, savings or other results in other operating environments may vary. References in this document to IBM products, programs, or services does not imply that IBM intends to make such products, programs or services available in all countries in which IBM operates or does business. </a:t>
            </a:r>
          </a:p>
          <a:p>
            <a:pPr>
              <a:lnSpc>
                <a:spcPct val="95000"/>
              </a:lnSpc>
              <a:spcBef>
                <a:spcPts val="600"/>
              </a:spcBef>
            </a:pPr>
            <a:r>
              <a:rPr lang="en-US" sz="800" dirty="0" smtClean="0">
                <a:solidFill>
                  <a:srgbClr val="000000">
                    <a:lumMod val="75000"/>
                    <a:lumOff val="25000"/>
                  </a:srgbClr>
                </a:solidFill>
              </a:rPr>
              <a:t>Workshops, sessions and associated materials may have been prepared by independent session speakers, and do not necessarily reflect the views of IBM. All materials and discussions are provided for informational purposes only, and are neither intended to, nor shall constitute legal or other guidance or advice to any individual participant or their specific situation. </a:t>
            </a:r>
          </a:p>
          <a:p>
            <a:pPr>
              <a:lnSpc>
                <a:spcPct val="95000"/>
              </a:lnSpc>
              <a:spcBef>
                <a:spcPts val="600"/>
              </a:spcBef>
              <a:defRPr/>
            </a:pPr>
            <a:r>
              <a:rPr lang="en-US" sz="800" dirty="0" smtClean="0">
                <a:solidFill>
                  <a:srgbClr val="000000">
                    <a:lumMod val="75000"/>
                    <a:lumOff val="25000"/>
                  </a:srgbClr>
                </a:solidFill>
              </a:rPr>
              <a:t>It is the customer’s responsibility to insure its own compliance with legal requirements and to obtain advice of competent legal counsel as to the identification and interpretation of any relevant laws and regulatory requirements that may affect the customer’s business and any actions the customer may need to take to comply with such laws. IBM does not provide legal advice or represent or warrant that its services or products will ensure that the customer is in compliance with any law.</a:t>
            </a:r>
          </a:p>
        </p:txBody>
      </p:sp>
      <p:sp>
        <p:nvSpPr>
          <p:cNvPr id="12" name="TextBox 11"/>
          <p:cNvSpPr txBox="1"/>
          <p:nvPr userDrawn="1"/>
        </p:nvSpPr>
        <p:spPr>
          <a:xfrm>
            <a:off x="181230" y="182880"/>
            <a:ext cx="8740348" cy="397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lnSpc>
                <a:spcPct val="90000"/>
              </a:lnSpc>
              <a:defRPr sz="2200" kern="1300" spc="0" baseline="0">
                <a:solidFill>
                  <a:schemeClr val="bg2"/>
                </a:solidFill>
                <a:cs typeface="Arial" pitchFamily="34" charset="0"/>
              </a:defRPr>
            </a:lvl1pPr>
            <a:lvl2pPr eaLnBrk="1" hangingPunct="1">
              <a:lnSpc>
                <a:spcPct val="90000"/>
              </a:lnSpc>
              <a:defRPr sz="2200">
                <a:solidFill>
                  <a:srgbClr val="7889FB"/>
                </a:solidFill>
                <a:latin typeface="Arial" charset="0"/>
                <a:cs typeface="MS PGothic" charset="0"/>
              </a:defRPr>
            </a:lvl2pPr>
            <a:lvl3pPr eaLnBrk="1" hangingPunct="1">
              <a:lnSpc>
                <a:spcPct val="90000"/>
              </a:lnSpc>
              <a:defRPr sz="2200">
                <a:solidFill>
                  <a:srgbClr val="7889FB"/>
                </a:solidFill>
                <a:latin typeface="Arial" charset="0"/>
                <a:cs typeface="MS PGothic" charset="0"/>
              </a:defRPr>
            </a:lvl3pPr>
            <a:lvl4pPr eaLnBrk="1" hangingPunct="1">
              <a:lnSpc>
                <a:spcPct val="90000"/>
              </a:lnSpc>
              <a:defRPr sz="2200">
                <a:solidFill>
                  <a:srgbClr val="7889FB"/>
                </a:solidFill>
                <a:latin typeface="Arial" charset="0"/>
                <a:cs typeface="MS PGothic" charset="0"/>
              </a:defRPr>
            </a:lvl4pPr>
            <a:lvl5pPr eaLnBrk="1" hangingPunct="1">
              <a:lnSpc>
                <a:spcPct val="90000"/>
              </a:lnSpc>
              <a:defRPr sz="2200">
                <a:solidFill>
                  <a:srgbClr val="7889FB"/>
                </a:solidFill>
                <a:latin typeface="Arial" charset="0"/>
                <a:cs typeface="MS PGothic" charset="0"/>
              </a:defRPr>
            </a:lvl5pPr>
            <a:lvl6pPr marL="457200" fontAlgn="base">
              <a:lnSpc>
                <a:spcPct val="90000"/>
              </a:lnSpc>
              <a:spcBef>
                <a:spcPct val="0"/>
              </a:spcBef>
              <a:spcAft>
                <a:spcPct val="0"/>
              </a:spcAft>
              <a:defRPr sz="2200">
                <a:solidFill>
                  <a:schemeClr val="hlink"/>
                </a:solidFill>
                <a:latin typeface="Arial" charset="0"/>
                <a:ea typeface="ＭＳ Ｐゴシック" charset="0"/>
              </a:defRPr>
            </a:lvl6pPr>
            <a:lvl7pPr marL="914400" fontAlgn="base">
              <a:lnSpc>
                <a:spcPct val="90000"/>
              </a:lnSpc>
              <a:spcBef>
                <a:spcPct val="0"/>
              </a:spcBef>
              <a:spcAft>
                <a:spcPct val="0"/>
              </a:spcAft>
              <a:defRPr sz="2200">
                <a:solidFill>
                  <a:schemeClr val="hlink"/>
                </a:solidFill>
                <a:latin typeface="Arial" charset="0"/>
                <a:ea typeface="ＭＳ Ｐゴシック" charset="0"/>
              </a:defRPr>
            </a:lvl7pPr>
            <a:lvl8pPr marL="1371600" fontAlgn="base">
              <a:lnSpc>
                <a:spcPct val="90000"/>
              </a:lnSpc>
              <a:spcBef>
                <a:spcPct val="0"/>
              </a:spcBef>
              <a:spcAft>
                <a:spcPct val="0"/>
              </a:spcAft>
              <a:defRPr sz="2200">
                <a:solidFill>
                  <a:schemeClr val="hlink"/>
                </a:solidFill>
                <a:latin typeface="Arial" charset="0"/>
                <a:ea typeface="ＭＳ Ｐゴシック" charset="0"/>
              </a:defRPr>
            </a:lvl8pPr>
            <a:lvl9pPr marL="1828800" fontAlgn="base">
              <a:lnSpc>
                <a:spcPct val="90000"/>
              </a:lnSpc>
              <a:spcBef>
                <a:spcPct val="0"/>
              </a:spcBef>
              <a:spcAft>
                <a:spcPct val="0"/>
              </a:spcAft>
              <a:defRPr sz="2200">
                <a:solidFill>
                  <a:schemeClr val="hlink"/>
                </a:solidFill>
                <a:latin typeface="Arial" charset="0"/>
                <a:ea typeface="ＭＳ Ｐゴシック" charset="0"/>
              </a:defRPr>
            </a:lvl9pPr>
          </a:lstStyle>
          <a:p>
            <a:r>
              <a:rPr lang="en-US" dirty="0" smtClean="0">
                <a:solidFill>
                  <a:srgbClr val="00649D"/>
                </a:solidFill>
              </a:rPr>
              <a:t>Legal notices and disclaimers</a:t>
            </a:r>
          </a:p>
        </p:txBody>
      </p:sp>
    </p:spTree>
    <p:extLst>
      <p:ext uri="{BB962C8B-B14F-4D97-AF65-F5344CB8AC3E}">
        <p14:creationId xmlns:p14="http://schemas.microsoft.com/office/powerpoint/2010/main" val="34107208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op Anchored Background">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5888"/>
          <a:stretch/>
        </p:blipFill>
        <p:spPr>
          <a:xfrm flipV="1">
            <a:off x="2283" y="0"/>
            <a:ext cx="9139434" cy="5378450"/>
          </a:xfrm>
          <a:prstGeom prst="rect">
            <a:avLst/>
          </a:prstGeom>
        </p:spPr>
      </p:pic>
      <p:sp>
        <p:nvSpPr>
          <p:cNvPr id="2" name="Title 1"/>
          <p:cNvSpPr>
            <a:spLocks noGrp="1"/>
          </p:cNvSpPr>
          <p:nvPr>
            <p:ph type="title"/>
          </p:nvPr>
        </p:nvSpPr>
        <p:spPr>
          <a:xfrm>
            <a:off x="182880" y="182880"/>
            <a:ext cx="8770619" cy="330860"/>
          </a:xfrm>
        </p:spPr>
        <p:txBody>
          <a:bodyPr/>
          <a:lstStyle>
            <a:lvl1pPr>
              <a:defRPr spc="0"/>
            </a:lvl1pPr>
          </a:lstStyle>
          <a:p>
            <a:r>
              <a:rPr lang="en-US" smtClean="0"/>
              <a:t>Click to edit Master title style</a:t>
            </a:r>
            <a:endParaRPr lang="en-US" dirty="0"/>
          </a:p>
        </p:txBody>
      </p:sp>
      <p:sp>
        <p:nvSpPr>
          <p:cNvPr id="5" name="Footer Placeholder 4"/>
          <p:cNvSpPr>
            <a:spLocks noGrp="1"/>
          </p:cNvSpPr>
          <p:nvPr>
            <p:ph type="ftr" sz="quarter" idx="14"/>
          </p:nvPr>
        </p:nvSpPr>
        <p:spPr>
          <a:xfrm>
            <a:off x="1892595" y="5443415"/>
            <a:ext cx="184731" cy="215444"/>
          </a:xfrm>
        </p:spPr>
        <p:txBody>
          <a:bodyPr/>
          <a:lstStyle/>
          <a:p>
            <a:endParaRPr lang="en-US" dirty="0">
              <a:solidFill>
                <a:srgbClr val="FFFFFF"/>
              </a:solidFill>
            </a:endParaRPr>
          </a:p>
        </p:txBody>
      </p:sp>
      <p:sp>
        <p:nvSpPr>
          <p:cNvPr id="7" name="Content Placeholder 6"/>
          <p:cNvSpPr>
            <a:spLocks noGrp="1"/>
          </p:cNvSpPr>
          <p:nvPr>
            <p:ph sz="quarter" idx="16"/>
          </p:nvPr>
        </p:nvSpPr>
        <p:spPr>
          <a:xfrm>
            <a:off x="190500" y="1162050"/>
            <a:ext cx="8782050"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90847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1878" y="2134660"/>
            <a:ext cx="8780014" cy="910166"/>
          </a:xfrm>
        </p:spPr>
        <p:txBody>
          <a:bodyPr/>
          <a:lstStyle>
            <a:lvl1pPr marL="0" indent="0">
              <a:lnSpc>
                <a:spcPct val="90000"/>
              </a:lnSpc>
              <a:spcBef>
                <a:spcPts val="0"/>
              </a:spcBef>
              <a:buNone/>
              <a:defRPr sz="3200" b="0" baseline="0">
                <a:latin typeface="Arial" pitchFamily="34" charset="0"/>
                <a:cs typeface="Arial" pitchFamily="34" charset="0"/>
              </a:defRPr>
            </a:lvl1pPr>
            <a:lvl2pPr marL="457138" indent="0">
              <a:buNone/>
              <a:defRPr sz="1800"/>
            </a:lvl2pPr>
            <a:lvl3pPr marL="914276" indent="0">
              <a:buNone/>
              <a:defRPr sz="1600"/>
            </a:lvl3pPr>
            <a:lvl4pPr marL="1371414" indent="0">
              <a:buNone/>
              <a:defRPr sz="1400"/>
            </a:lvl4pPr>
            <a:lvl5pPr marL="1828552" indent="0">
              <a:buNone/>
              <a:defRPr sz="1400"/>
            </a:lvl5pPr>
            <a:lvl6pPr marL="2285690" indent="0">
              <a:buNone/>
              <a:defRPr sz="1400"/>
            </a:lvl6pPr>
            <a:lvl7pPr marL="2742828" indent="0">
              <a:buNone/>
              <a:defRPr sz="1400"/>
            </a:lvl7pPr>
            <a:lvl8pPr marL="3199966" indent="0">
              <a:buNone/>
              <a:defRPr sz="1400"/>
            </a:lvl8pPr>
            <a:lvl9pPr marL="3657104" indent="0">
              <a:buNone/>
              <a:defRPr sz="1400"/>
            </a:lvl9pPr>
          </a:lstStyle>
          <a:p>
            <a:pPr lvl="0"/>
            <a:r>
              <a:rPr lang="en-US" smtClean="0"/>
              <a:t>Click to edit Master text styles</a:t>
            </a:r>
          </a:p>
        </p:txBody>
      </p:sp>
      <p:sp>
        <p:nvSpPr>
          <p:cNvPr id="10" name="Text Placeholder 9"/>
          <p:cNvSpPr>
            <a:spLocks noGrp="1"/>
          </p:cNvSpPr>
          <p:nvPr>
            <p:ph type="body" sz="quarter" idx="10"/>
          </p:nvPr>
        </p:nvSpPr>
        <p:spPr>
          <a:xfrm>
            <a:off x="171881" y="3273427"/>
            <a:ext cx="4829175" cy="1612901"/>
          </a:xfrm>
        </p:spPr>
        <p:txBody>
          <a:bodyPr/>
          <a:lstStyle>
            <a:lvl1pPr marL="0" indent="0">
              <a:lnSpc>
                <a:spcPct val="90000"/>
              </a:lnSpc>
              <a:spcBef>
                <a:spcPts val="0"/>
              </a:spcBef>
              <a:buFontTx/>
              <a:buNone/>
              <a:defRPr sz="1800" baseline="0">
                <a:latin typeface="Arial" pitchFamily="34" charset="0"/>
                <a:cs typeface="Arial" pitchFamily="34" charset="0"/>
              </a:defRPr>
            </a:lvl1pPr>
            <a:lvl2pPr marL="346028" indent="0">
              <a:buFontTx/>
              <a:buNone/>
              <a:defRPr/>
            </a:lvl2pPr>
            <a:lvl3pPr marL="682533" indent="0">
              <a:buFontTx/>
              <a:buNone/>
              <a:defRPr/>
            </a:lvl3pPr>
            <a:lvl4pPr marL="1030147" indent="0">
              <a:buFontTx/>
              <a:buNone/>
              <a:defRPr/>
            </a:lvl4pPr>
            <a:lvl5pPr marL="1376176" indent="0">
              <a:buFontTx/>
              <a:buNone/>
              <a:defRPr/>
            </a:lvl5pPr>
          </a:lstStyle>
          <a:p>
            <a:pPr lvl="0"/>
            <a:r>
              <a:rPr lang="en-US" smtClean="0"/>
              <a:t>Click to edit Master text styles</a:t>
            </a:r>
          </a:p>
        </p:txBody>
      </p:sp>
      <p:sp>
        <p:nvSpPr>
          <p:cNvPr id="2" name="Title 1"/>
          <p:cNvSpPr>
            <a:spLocks noGrp="1"/>
          </p:cNvSpPr>
          <p:nvPr>
            <p:ph type="title"/>
          </p:nvPr>
        </p:nvSpPr>
        <p:spPr>
          <a:xfrm>
            <a:off x="171881" y="1162053"/>
            <a:ext cx="8781623" cy="962025"/>
          </a:xfrm>
          <a:noFill/>
          <a:ln w="9525">
            <a:noFill/>
            <a:miter lim="800000"/>
            <a:headEnd/>
            <a:tailEnd/>
          </a:ln>
        </p:spPr>
        <p:txBody>
          <a:bodyPr vert="horz" wrap="square" lIns="91428" tIns="45714" rIns="91428" bIns="45714" numCol="1" anchor="b" anchorCtr="0" compatLnSpc="1">
            <a:prstTxWarp prst="textNoShape">
              <a:avLst/>
            </a:prstTxWarp>
            <a:noAutofit/>
          </a:bodyPr>
          <a:lstStyle>
            <a:lvl1pPr>
              <a:lnSpc>
                <a:spcPct val="90000"/>
              </a:lnSpc>
              <a:spcBef>
                <a:spcPts val="0"/>
              </a:spcBef>
              <a:defRPr lang="en-US" sz="4000" b="1" kern="1200" dirty="0">
                <a:solidFill>
                  <a:schemeClr val="accent5"/>
                </a:solidFill>
                <a:latin typeface="Arial" pitchFamily="34" charset="0"/>
                <a:cs typeface="Arial" pitchFamily="34" charset="0"/>
              </a:defRPr>
            </a:lvl1pPr>
          </a:lstStyle>
          <a:p>
            <a:pPr marL="0" lvl="0" indent="0">
              <a:spcBef>
                <a:spcPct val="20000"/>
              </a:spcBef>
              <a:buClr>
                <a:schemeClr val="tx1"/>
              </a:buClr>
              <a:buFont typeface="Wingdings" pitchFamily="2" charset="2"/>
              <a:buNone/>
            </a:pPr>
            <a:r>
              <a:rPr lang="en-US" smtClean="0"/>
              <a:t>Click to edit Master title style</a:t>
            </a:r>
            <a:endParaRPr lang="en-US" dirty="0"/>
          </a:p>
        </p:txBody>
      </p:sp>
      <p:sp>
        <p:nvSpPr>
          <p:cNvPr id="22" name="Rectangle 6"/>
          <p:cNvSpPr>
            <a:spLocks noChangeArrowheads="1"/>
          </p:cNvSpPr>
          <p:nvPr userDrawn="1"/>
        </p:nvSpPr>
        <p:spPr bwMode="black">
          <a:xfrm>
            <a:off x="171880" y="5423082"/>
            <a:ext cx="2431191" cy="21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nchor="b" anchorCtr="0">
            <a:spAutoFit/>
          </a:bodyPr>
          <a:lstStyle/>
          <a:p>
            <a:r>
              <a:rPr lang="en-US" sz="800" dirty="0">
                <a:solidFill>
                  <a:srgbClr val="FFFFFF"/>
                </a:solidFill>
                <a:cs typeface="Arial" pitchFamily="34" charset="0"/>
              </a:rPr>
              <a:t>© </a:t>
            </a:r>
            <a:r>
              <a:rPr lang="en-US" sz="800" dirty="0" smtClean="0">
                <a:solidFill>
                  <a:srgbClr val="FFFFFF"/>
                </a:solidFill>
                <a:cs typeface="Arial" pitchFamily="34" charset="0"/>
              </a:rPr>
              <a:t>2015 </a:t>
            </a:r>
            <a:r>
              <a:rPr lang="en-US" sz="800" dirty="0">
                <a:solidFill>
                  <a:srgbClr val="FFFFFF"/>
                </a:solidFill>
                <a:cs typeface="Arial" pitchFamily="34" charset="0"/>
              </a:rPr>
              <a:t>IBM Corporation</a:t>
            </a:r>
          </a:p>
        </p:txBody>
      </p:sp>
      <p:sp>
        <p:nvSpPr>
          <p:cNvPr id="4" name="Footer Placeholder 3"/>
          <p:cNvSpPr>
            <a:spLocks noGrp="1"/>
          </p:cNvSpPr>
          <p:nvPr>
            <p:ph type="ftr" sz="quarter" idx="11"/>
          </p:nvPr>
        </p:nvSpPr>
        <p:spPr>
          <a:xfrm>
            <a:off x="1892596" y="5423075"/>
            <a:ext cx="184706" cy="215431"/>
          </a:xfrm>
        </p:spPr>
        <p:txBody>
          <a:bodyPr>
            <a:spAutoFit/>
          </a:bodyPr>
          <a:lstStyle>
            <a:lvl1pPr>
              <a:defRPr>
                <a:solidFill>
                  <a:schemeClr val="tx1"/>
                </a:solidFill>
              </a:defRPr>
            </a:lvl1pPr>
          </a:lstStyle>
          <a:p>
            <a:endParaRPr lang="en-US" dirty="0">
              <a:solidFill>
                <a:srgbClr val="FFFFFF"/>
              </a:solidFill>
            </a:endParaRPr>
          </a:p>
        </p:txBody>
      </p:sp>
      <p:grpSp>
        <p:nvGrpSpPr>
          <p:cNvPr id="7" name="Group 6"/>
          <p:cNvGrpSpPr/>
          <p:nvPr userDrawn="1"/>
        </p:nvGrpSpPr>
        <p:grpSpPr>
          <a:xfrm>
            <a:off x="4339289" y="3073123"/>
            <a:ext cx="4804712" cy="2641878"/>
            <a:chOff x="4339289" y="3073123"/>
            <a:chExt cx="4804712" cy="2641878"/>
          </a:xfrm>
        </p:grpSpPr>
        <p:pic>
          <p:nvPicPr>
            <p:cNvPr id="5" name="Picture 4"/>
            <p:cNvPicPr>
              <a:picLocks noChangeAspect="1"/>
            </p:cNvPicPr>
            <p:nvPr userDrawn="1"/>
          </p:nvPicPr>
          <p:blipFill rotWithShape="1">
            <a:blip r:embed="rId2">
              <a:lum bright="-90000"/>
              <a:extLst>
                <a:ext uri="{28A0092B-C50C-407E-A947-70E740481C1C}">
                  <a14:useLocalDpi xmlns:a14="http://schemas.microsoft.com/office/drawing/2010/main" val="0"/>
                </a:ext>
              </a:extLst>
            </a:blip>
            <a:srcRect r="8502" b="7955"/>
            <a:stretch/>
          </p:blipFill>
          <p:spPr>
            <a:xfrm>
              <a:off x="4339289" y="3073123"/>
              <a:ext cx="4804712" cy="264187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2533" y="3611000"/>
              <a:ext cx="3515804" cy="1919789"/>
            </a:xfrm>
            <a:prstGeom prst="rect">
              <a:avLst/>
            </a:prstGeom>
          </p:spPr>
        </p:pic>
      </p:grpSp>
      <p:pic>
        <p:nvPicPr>
          <p:cNvPr id="11" name="Picture 10"/>
          <p:cNvPicPr>
            <a:picLocks noChangeAspect="1"/>
          </p:cNvPicPr>
          <p:nvPr userDrawn="1"/>
        </p:nvPicPr>
        <p:blipFill>
          <a:blip r:embed="rId4">
            <a:lum bright="100000"/>
            <a:extLst>
              <a:ext uri="{28A0092B-C50C-407E-A947-70E740481C1C}">
                <a14:useLocalDpi xmlns:a14="http://schemas.microsoft.com/office/drawing/2010/main" val="0"/>
              </a:ext>
            </a:extLst>
          </a:blip>
          <a:stretch>
            <a:fillRect/>
          </a:stretch>
        </p:blipFill>
        <p:spPr>
          <a:xfrm>
            <a:off x="8338458" y="110163"/>
            <a:ext cx="706082" cy="263349"/>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2292" y="96449"/>
            <a:ext cx="2414083" cy="648165"/>
          </a:xfrm>
          <a:prstGeom prst="rect">
            <a:avLst/>
          </a:prstGeom>
        </p:spPr>
      </p:pic>
    </p:spTree>
    <p:extLst>
      <p:ext uri="{BB962C8B-B14F-4D97-AF65-F5344CB8AC3E}">
        <p14:creationId xmlns:p14="http://schemas.microsoft.com/office/powerpoint/2010/main" val="28809145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182884" y="182880"/>
            <a:ext cx="8770619" cy="330860"/>
          </a:xfrm>
        </p:spPr>
        <p:txBody>
          <a:bodyPr/>
          <a:lstStyle>
            <a:lvl1pPr>
              <a:defRPr spc="0"/>
            </a:lvl1pPr>
          </a:lstStyle>
          <a:p>
            <a:r>
              <a:rPr lang="en-US" smtClean="0"/>
              <a:t>Click to edit Master title style</a:t>
            </a:r>
            <a:endParaRPr lang="en-US" dirty="0"/>
          </a:p>
        </p:txBody>
      </p:sp>
      <p:sp>
        <p:nvSpPr>
          <p:cNvPr id="5" name="Footer Placeholder 4"/>
          <p:cNvSpPr>
            <a:spLocks noGrp="1"/>
          </p:cNvSpPr>
          <p:nvPr>
            <p:ph type="ftr" sz="quarter" idx="14"/>
          </p:nvPr>
        </p:nvSpPr>
        <p:spPr>
          <a:xfrm>
            <a:off x="1892596" y="5443424"/>
            <a:ext cx="184706" cy="215431"/>
          </a:xfrm>
        </p:spPr>
        <p:txBody>
          <a:bodyPr/>
          <a:lstStyle/>
          <a:p>
            <a:endParaRPr lang="en-US" dirty="0">
              <a:solidFill>
                <a:srgbClr val="FFFFFF"/>
              </a:solidFill>
            </a:endParaRPr>
          </a:p>
        </p:txBody>
      </p:sp>
      <p:sp>
        <p:nvSpPr>
          <p:cNvPr id="7" name="Content Placeholder 6"/>
          <p:cNvSpPr>
            <a:spLocks noGrp="1"/>
          </p:cNvSpPr>
          <p:nvPr>
            <p:ph sz="quarter" idx="16"/>
          </p:nvPr>
        </p:nvSpPr>
        <p:spPr>
          <a:xfrm>
            <a:off x="190501" y="1162053"/>
            <a:ext cx="8782050"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27588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20" cy="330860"/>
          </a:xfrm>
        </p:spPr>
        <p:txBody>
          <a:bodyPr/>
          <a:lstStyle>
            <a:lvl1pPr>
              <a:defRPr baseline="0"/>
            </a:lvl1pPr>
          </a:lstStyle>
          <a:p>
            <a:r>
              <a:rPr lang="en-US" smtClean="0"/>
              <a:t>Click to edit Master title style</a:t>
            </a:r>
            <a:endParaRPr lang="en-US" dirty="0"/>
          </a:p>
        </p:txBody>
      </p:sp>
      <p:sp>
        <p:nvSpPr>
          <p:cNvPr id="5" name="Footer Placeholder 4"/>
          <p:cNvSpPr>
            <a:spLocks noGrp="1"/>
          </p:cNvSpPr>
          <p:nvPr>
            <p:ph type="ftr" sz="quarter" idx="10"/>
          </p:nvPr>
        </p:nvSpPr>
        <p:spPr>
          <a:xfrm>
            <a:off x="1892596" y="5443424"/>
            <a:ext cx="184706" cy="215431"/>
          </a:xfrm>
        </p:spPr>
        <p:txBody>
          <a:bodyPr/>
          <a:lstStyle>
            <a:lvl1pPr>
              <a:defRPr>
                <a:solidFill>
                  <a:schemeClr val="tx1"/>
                </a:solidFill>
              </a:defRPr>
            </a:lvl1pPr>
          </a:lstStyle>
          <a:p>
            <a:endParaRPr lang="en-US" dirty="0">
              <a:solidFill>
                <a:srgbClr val="FFFFFF"/>
              </a:solidFill>
            </a:endParaRPr>
          </a:p>
        </p:txBody>
      </p:sp>
    </p:spTree>
    <p:extLst>
      <p:ext uri="{BB962C8B-B14F-4D97-AF65-F5344CB8AC3E}">
        <p14:creationId xmlns:p14="http://schemas.microsoft.com/office/powerpoint/2010/main" val="2733291186"/>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smtClean="0"/>
              <a:t>Click to edit Master title style</a:t>
            </a:r>
            <a:endParaRPr lang="en-US" dirty="0"/>
          </a:p>
        </p:txBody>
      </p:sp>
      <p:sp>
        <p:nvSpPr>
          <p:cNvPr id="3" name="Table Placeholder 2"/>
          <p:cNvSpPr>
            <a:spLocks noGrp="1"/>
          </p:cNvSpPr>
          <p:nvPr>
            <p:ph type="tbl" idx="1"/>
          </p:nvPr>
        </p:nvSpPr>
        <p:spPr>
          <a:xfrm>
            <a:off x="182562" y="1162050"/>
            <a:ext cx="8770937" cy="3473451"/>
          </a:xfrm>
        </p:spPr>
        <p:txBody>
          <a:bodyPr/>
          <a:lstStyle>
            <a:lvl1pPr marL="0" indent="0">
              <a:buFontTx/>
              <a:buNone/>
              <a:defRPr baseline="0"/>
            </a:lvl1pPr>
          </a:lstStyle>
          <a:p>
            <a:pPr lvl="0"/>
            <a:r>
              <a:rPr lang="en-US" noProof="0" smtClean="0"/>
              <a:t>Click icon to add table</a:t>
            </a:r>
            <a:endParaRPr lang="en-US" noProof="0" dirty="0" smtClean="0"/>
          </a:p>
        </p:txBody>
      </p:sp>
      <p:sp>
        <p:nvSpPr>
          <p:cNvPr id="4" name="Footer Placeholder 3"/>
          <p:cNvSpPr>
            <a:spLocks noGrp="1"/>
          </p:cNvSpPr>
          <p:nvPr>
            <p:ph type="ftr" sz="quarter" idx="10"/>
          </p:nvPr>
        </p:nvSpPr>
        <p:spPr>
          <a:xfrm>
            <a:off x="1892595" y="5443415"/>
            <a:ext cx="184731" cy="215444"/>
          </a:xfrm>
        </p:spPr>
        <p:txBody>
          <a:bodyPr/>
          <a:lstStyle/>
          <a:p>
            <a:endParaRPr lang="en-US" dirty="0"/>
          </a:p>
        </p:txBody>
      </p:sp>
    </p:spTree>
    <p:extLst>
      <p:ext uri="{BB962C8B-B14F-4D97-AF65-F5344CB8AC3E}">
        <p14:creationId xmlns:p14="http://schemas.microsoft.com/office/powerpoint/2010/main" val="39025707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182884" y="182880"/>
            <a:ext cx="8770619" cy="330860"/>
          </a:xfrm>
        </p:spPr>
        <p:txBody>
          <a:bodyPr/>
          <a:lstStyle>
            <a:lvl1pPr>
              <a:defRPr spc="0"/>
            </a:lvl1pPr>
          </a:lstStyle>
          <a:p>
            <a:r>
              <a:rPr lang="en-US" smtClean="0"/>
              <a:t>Click to edit Master title style</a:t>
            </a:r>
            <a:endParaRPr lang="en-US" dirty="0"/>
          </a:p>
        </p:txBody>
      </p:sp>
      <p:sp>
        <p:nvSpPr>
          <p:cNvPr id="5" name="Footer Placeholder 4"/>
          <p:cNvSpPr>
            <a:spLocks noGrp="1"/>
          </p:cNvSpPr>
          <p:nvPr>
            <p:ph type="ftr" sz="quarter" idx="14"/>
          </p:nvPr>
        </p:nvSpPr>
        <p:spPr>
          <a:xfrm>
            <a:off x="1892596" y="5443424"/>
            <a:ext cx="184706" cy="215431"/>
          </a:xfrm>
        </p:spPr>
        <p:txBody>
          <a:bodyPr/>
          <a:lstStyle/>
          <a:p>
            <a:endParaRPr lang="en-US" dirty="0">
              <a:solidFill>
                <a:srgbClr val="FFFFFF"/>
              </a:solidFill>
            </a:endParaRPr>
          </a:p>
        </p:txBody>
      </p:sp>
      <p:sp>
        <p:nvSpPr>
          <p:cNvPr id="4" name="Text Placeholder 3"/>
          <p:cNvSpPr>
            <a:spLocks noGrp="1"/>
          </p:cNvSpPr>
          <p:nvPr>
            <p:ph type="body" sz="quarter" idx="15" hasCustomPrompt="1"/>
          </p:nvPr>
        </p:nvSpPr>
        <p:spPr>
          <a:xfrm>
            <a:off x="182880" y="512064"/>
            <a:ext cx="8770620" cy="438150"/>
          </a:xfrm>
        </p:spPr>
        <p:txBody>
          <a:bodyPr/>
          <a:lstStyle>
            <a:lvl1pPr marL="0" indent="0">
              <a:buFontTx/>
              <a:buNone/>
              <a:defRPr sz="1800" i="1"/>
            </a:lvl1pPr>
            <a:lvl2pPr marL="276187" indent="0">
              <a:buFontTx/>
              <a:buNone/>
              <a:defRPr sz="1800" i="1"/>
            </a:lvl2pPr>
            <a:lvl3pPr marL="492059" indent="0">
              <a:buFontTx/>
              <a:buNone/>
              <a:defRPr sz="1800" i="1"/>
            </a:lvl3pPr>
            <a:lvl4pPr marL="1030147" indent="0">
              <a:buFontTx/>
              <a:buNone/>
              <a:defRPr sz="1800" i="1"/>
            </a:lvl4pPr>
            <a:lvl5pPr marL="1376176" indent="0">
              <a:buFontTx/>
              <a:buNone/>
              <a:defRPr sz="1800" i="1"/>
            </a:lvl5pPr>
          </a:lstStyle>
          <a:p>
            <a:pPr lvl="0"/>
            <a:r>
              <a:rPr lang="en-US" dirty="0" smtClean="0"/>
              <a:t>Click to edit Master subtitle style</a:t>
            </a:r>
            <a:endParaRPr lang="en-US" dirty="0"/>
          </a:p>
        </p:txBody>
      </p:sp>
    </p:spTree>
    <p:extLst>
      <p:ext uri="{BB962C8B-B14F-4D97-AF65-F5344CB8AC3E}">
        <p14:creationId xmlns:p14="http://schemas.microsoft.com/office/powerpoint/2010/main" val="5719698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3" name="Title 2"/>
          <p:cNvSpPr>
            <a:spLocks noGrp="1"/>
          </p:cNvSpPr>
          <p:nvPr>
            <p:ph type="title"/>
          </p:nvPr>
        </p:nvSpPr>
        <p:spPr>
          <a:xfrm>
            <a:off x="625965" y="225757"/>
            <a:ext cx="8241816" cy="564444"/>
          </a:xfrm>
        </p:spPr>
        <p:txBody>
          <a:bodyPr/>
          <a:lstStyle>
            <a:lvl1pPr>
              <a:lnSpc>
                <a:spcPct val="90000"/>
              </a:lnSpc>
              <a:defRPr>
                <a:solidFill>
                  <a:schemeClr val="bg2"/>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9515" y="5413385"/>
            <a:ext cx="504825" cy="305152"/>
          </a:xfrm>
          <a:prstGeom prst="rect">
            <a:avLst/>
          </a:prstGeom>
        </p:spPr>
        <p:txBody>
          <a:bodyPr lIns="91428" tIns="45714" rIns="91428" bIns="45714"/>
          <a:lstStyle>
            <a:lvl1pPr>
              <a:defRPr sz="900"/>
            </a:lvl1pPr>
          </a:lstStyle>
          <a:p>
            <a:fld id="{FB64B78C-1E99-4A86-B2A5-F08E33EDB9FD}" type="slidenum">
              <a:rPr lang="en-US" smtClean="0">
                <a:solidFill>
                  <a:prstClr val="white">
                    <a:lumMod val="50000"/>
                  </a:prstClr>
                </a:solidFill>
              </a:rPr>
              <a:pPr/>
              <a:t>‹#›</a:t>
            </a:fld>
            <a:endParaRPr lang="en-US" dirty="0">
              <a:solidFill>
                <a:prstClr val="white">
                  <a:lumMod val="50000"/>
                </a:prstClr>
              </a:solidFill>
            </a:endParaRPr>
          </a:p>
        </p:txBody>
      </p:sp>
      <p:sp>
        <p:nvSpPr>
          <p:cNvPr id="6" name="Text Placeholder 5"/>
          <p:cNvSpPr>
            <a:spLocks noGrp="1"/>
          </p:cNvSpPr>
          <p:nvPr>
            <p:ph type="body" sz="quarter" idx="11"/>
          </p:nvPr>
        </p:nvSpPr>
        <p:spPr>
          <a:xfrm>
            <a:off x="632102" y="620667"/>
            <a:ext cx="8232498" cy="342787"/>
          </a:xfrm>
        </p:spPr>
        <p:txBody>
          <a:bodyPr>
            <a:normAutofit/>
          </a:bodyPr>
          <a:lstStyle>
            <a:lvl1pPr marL="0" indent="0">
              <a:buFontTx/>
              <a:buNone/>
              <a:defRPr sz="1400">
                <a:solidFill>
                  <a:schemeClr val="tx1">
                    <a:lumMod val="50000"/>
                  </a:schemeClr>
                </a:solidFill>
              </a:defRPr>
            </a:lvl1pPr>
          </a:lstStyle>
          <a:p>
            <a:pPr lvl="0"/>
            <a:r>
              <a:rPr lang="en-US" dirty="0" smtClean="0"/>
              <a:t>Click to edit Master text</a:t>
            </a:r>
            <a:endParaRPr lang="en-US" dirty="0"/>
          </a:p>
        </p:txBody>
      </p:sp>
    </p:spTree>
    <p:extLst>
      <p:ext uri="{BB962C8B-B14F-4D97-AF65-F5344CB8AC3E}">
        <p14:creationId xmlns:p14="http://schemas.microsoft.com/office/powerpoint/2010/main" val="1800438424"/>
      </p:ext>
    </p:extLst>
  </p:cSld>
  <p:clrMapOvr>
    <a:masterClrMapping/>
  </p:clrMapOvr>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4" y="182880"/>
            <a:ext cx="8770619" cy="330860"/>
          </a:xfrm>
        </p:spPr>
        <p:txBody>
          <a:bodyPr/>
          <a:lstStyle>
            <a:lvl1pPr>
              <a:defRPr spc="0"/>
            </a:lvl1pPr>
          </a:lstStyle>
          <a:p>
            <a:r>
              <a:rPr lang="en-US" smtClean="0"/>
              <a:t>Click to edit Master title style</a:t>
            </a:r>
            <a:endParaRPr lang="en-US" dirty="0"/>
          </a:p>
        </p:txBody>
      </p:sp>
      <p:sp>
        <p:nvSpPr>
          <p:cNvPr id="5" name="Footer Placeholder 4"/>
          <p:cNvSpPr>
            <a:spLocks noGrp="1"/>
          </p:cNvSpPr>
          <p:nvPr>
            <p:ph type="ftr" sz="quarter" idx="14"/>
          </p:nvPr>
        </p:nvSpPr>
        <p:spPr>
          <a:xfrm>
            <a:off x="1892596" y="5443424"/>
            <a:ext cx="184706" cy="215431"/>
          </a:xfrm>
        </p:spPr>
        <p:txBody>
          <a:bodyPr/>
          <a:lstStyle/>
          <a:p>
            <a:endParaRPr lang="en-US" dirty="0">
              <a:solidFill>
                <a:srgbClr val="FFFFFF"/>
              </a:solidFill>
            </a:endParaRPr>
          </a:p>
        </p:txBody>
      </p:sp>
      <p:sp>
        <p:nvSpPr>
          <p:cNvPr id="6" name="Text Placeholder 5"/>
          <p:cNvSpPr>
            <a:spLocks noGrp="1"/>
          </p:cNvSpPr>
          <p:nvPr>
            <p:ph type="body" sz="quarter" idx="15" hasCustomPrompt="1"/>
          </p:nvPr>
        </p:nvSpPr>
        <p:spPr>
          <a:xfrm>
            <a:off x="180977" y="512064"/>
            <a:ext cx="8772525" cy="371475"/>
          </a:xfrm>
        </p:spPr>
        <p:txBody>
          <a:bodyPr/>
          <a:lstStyle>
            <a:lvl1pPr marL="0" indent="0">
              <a:buFontTx/>
              <a:buNone/>
              <a:defRPr sz="1800" i="1">
                <a:latin typeface="Arial" pitchFamily="34" charset="0"/>
                <a:cs typeface="Arial" pitchFamily="34" charset="0"/>
              </a:defRPr>
            </a:lvl1pPr>
            <a:lvl2pPr marL="276187" indent="0">
              <a:buFontTx/>
              <a:buNone/>
              <a:defRPr i="1">
                <a:latin typeface="Arial" pitchFamily="34" charset="0"/>
                <a:cs typeface="Arial" pitchFamily="34" charset="0"/>
              </a:defRPr>
            </a:lvl2pPr>
            <a:lvl3pPr marL="492059" indent="0">
              <a:buFontTx/>
              <a:buNone/>
              <a:defRPr i="1">
                <a:latin typeface="Arial" pitchFamily="34" charset="0"/>
                <a:cs typeface="Arial" pitchFamily="34" charset="0"/>
              </a:defRPr>
            </a:lvl3pPr>
            <a:lvl4pPr marL="1030147" indent="0">
              <a:buFontTx/>
              <a:buNone/>
              <a:defRPr i="1">
                <a:latin typeface="Arial" pitchFamily="34" charset="0"/>
                <a:cs typeface="Arial" pitchFamily="34" charset="0"/>
              </a:defRPr>
            </a:lvl4pPr>
            <a:lvl5pPr marL="1376176" indent="0">
              <a:buFontTx/>
              <a:buNone/>
              <a:defRPr i="1">
                <a:latin typeface="Arial" pitchFamily="34" charset="0"/>
                <a:cs typeface="Arial" pitchFamily="34" charset="0"/>
              </a:defRPr>
            </a:lvl5pPr>
          </a:lstStyle>
          <a:p>
            <a:pPr lvl="0"/>
            <a:r>
              <a:rPr lang="en-US" dirty="0" smtClean="0"/>
              <a:t>Click to edit Master subtitle style</a:t>
            </a:r>
            <a:endParaRPr lang="en-US" dirty="0"/>
          </a:p>
        </p:txBody>
      </p:sp>
      <p:sp>
        <p:nvSpPr>
          <p:cNvPr id="7" name="Content Placeholder 6"/>
          <p:cNvSpPr>
            <a:spLocks noGrp="1"/>
          </p:cNvSpPr>
          <p:nvPr>
            <p:ph sz="quarter" idx="16"/>
          </p:nvPr>
        </p:nvSpPr>
        <p:spPr>
          <a:xfrm>
            <a:off x="190501" y="1162053"/>
            <a:ext cx="8782050"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52719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4" y="182880"/>
            <a:ext cx="8770619" cy="330860"/>
          </a:xfrm>
        </p:spPr>
        <p:txBody>
          <a:bodyPr/>
          <a:lstStyle>
            <a:lvl1pPr>
              <a:defRPr spc="0"/>
            </a:lvl1pPr>
          </a:lstStyle>
          <a:p>
            <a:r>
              <a:rPr lang="en-US" smtClean="0"/>
              <a:t>Click to edit Master title style</a:t>
            </a:r>
            <a:endParaRPr lang="en-US" dirty="0"/>
          </a:p>
        </p:txBody>
      </p:sp>
      <p:sp>
        <p:nvSpPr>
          <p:cNvPr id="5" name="Footer Placeholder 4"/>
          <p:cNvSpPr>
            <a:spLocks noGrp="1"/>
          </p:cNvSpPr>
          <p:nvPr>
            <p:ph type="ftr" sz="quarter" idx="14"/>
          </p:nvPr>
        </p:nvSpPr>
        <p:spPr>
          <a:xfrm>
            <a:off x="1892596" y="5443424"/>
            <a:ext cx="184706" cy="215431"/>
          </a:xfrm>
        </p:spPr>
        <p:txBody>
          <a:bodyPr/>
          <a:lstStyle/>
          <a:p>
            <a:endParaRPr lang="en-US" dirty="0">
              <a:solidFill>
                <a:srgbClr val="FFFFFF"/>
              </a:solidFill>
            </a:endParaRPr>
          </a:p>
        </p:txBody>
      </p:sp>
      <p:sp>
        <p:nvSpPr>
          <p:cNvPr id="7" name="Content Placeholder 6"/>
          <p:cNvSpPr>
            <a:spLocks noGrp="1"/>
          </p:cNvSpPr>
          <p:nvPr>
            <p:ph sz="quarter" idx="16"/>
          </p:nvPr>
        </p:nvSpPr>
        <p:spPr>
          <a:xfrm>
            <a:off x="190501" y="1162053"/>
            <a:ext cx="8782050"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97220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ubtitle, and 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4" y="182880"/>
            <a:ext cx="8770619" cy="330860"/>
          </a:xfrm>
        </p:spPr>
        <p:txBody>
          <a:bodyPr/>
          <a:lstStyle>
            <a:lvl1pPr>
              <a:defRPr spc="0"/>
            </a:lvl1pPr>
          </a:lstStyle>
          <a:p>
            <a:r>
              <a:rPr lang="en-US" smtClean="0"/>
              <a:t>Click to edit Master title style</a:t>
            </a:r>
            <a:endParaRPr lang="en-US" dirty="0"/>
          </a:p>
        </p:txBody>
      </p:sp>
      <p:sp>
        <p:nvSpPr>
          <p:cNvPr id="5" name="Footer Placeholder 4"/>
          <p:cNvSpPr>
            <a:spLocks noGrp="1"/>
          </p:cNvSpPr>
          <p:nvPr>
            <p:ph type="ftr" sz="quarter" idx="14"/>
          </p:nvPr>
        </p:nvSpPr>
        <p:spPr>
          <a:xfrm>
            <a:off x="1892596" y="5443424"/>
            <a:ext cx="184706" cy="215431"/>
          </a:xfrm>
        </p:spPr>
        <p:txBody>
          <a:bodyPr/>
          <a:lstStyle/>
          <a:p>
            <a:endParaRPr lang="en-US" dirty="0">
              <a:solidFill>
                <a:srgbClr val="FFFFFF"/>
              </a:solidFill>
            </a:endParaRPr>
          </a:p>
        </p:txBody>
      </p:sp>
      <p:sp>
        <p:nvSpPr>
          <p:cNvPr id="6" name="Text Placeholder 5"/>
          <p:cNvSpPr>
            <a:spLocks noGrp="1"/>
          </p:cNvSpPr>
          <p:nvPr>
            <p:ph type="body" sz="quarter" idx="15" hasCustomPrompt="1"/>
          </p:nvPr>
        </p:nvSpPr>
        <p:spPr>
          <a:xfrm>
            <a:off x="180977" y="512064"/>
            <a:ext cx="8772525" cy="371475"/>
          </a:xfrm>
        </p:spPr>
        <p:txBody>
          <a:bodyPr/>
          <a:lstStyle>
            <a:lvl1pPr marL="0" indent="0">
              <a:buFontTx/>
              <a:buNone/>
              <a:defRPr sz="1800" i="1">
                <a:latin typeface="Arial" pitchFamily="34" charset="0"/>
                <a:cs typeface="Arial" pitchFamily="34" charset="0"/>
              </a:defRPr>
            </a:lvl1pPr>
            <a:lvl2pPr marL="276187" indent="0">
              <a:buFontTx/>
              <a:buNone/>
              <a:defRPr i="1">
                <a:latin typeface="Arial" pitchFamily="34" charset="0"/>
                <a:cs typeface="Arial" pitchFamily="34" charset="0"/>
              </a:defRPr>
            </a:lvl2pPr>
            <a:lvl3pPr marL="492059" indent="0">
              <a:buFontTx/>
              <a:buNone/>
              <a:defRPr i="1">
                <a:latin typeface="Arial" pitchFamily="34" charset="0"/>
                <a:cs typeface="Arial" pitchFamily="34" charset="0"/>
              </a:defRPr>
            </a:lvl3pPr>
            <a:lvl4pPr marL="1030147" indent="0">
              <a:buFontTx/>
              <a:buNone/>
              <a:defRPr i="1">
                <a:latin typeface="Arial" pitchFamily="34" charset="0"/>
                <a:cs typeface="Arial" pitchFamily="34" charset="0"/>
              </a:defRPr>
            </a:lvl4pPr>
            <a:lvl5pPr marL="1376176" indent="0">
              <a:buFontTx/>
              <a:buNone/>
              <a:defRPr i="1">
                <a:latin typeface="Arial" pitchFamily="34" charset="0"/>
                <a:cs typeface="Arial" pitchFamily="34" charset="0"/>
              </a:defRPr>
            </a:lvl5pPr>
          </a:lstStyle>
          <a:p>
            <a:pPr lvl="0"/>
            <a:r>
              <a:rPr lang="en-US" dirty="0" smtClean="0"/>
              <a:t>Click to edit Master subtitle style</a:t>
            </a:r>
            <a:endParaRPr lang="en-US" dirty="0"/>
          </a:p>
        </p:txBody>
      </p:sp>
      <p:sp>
        <p:nvSpPr>
          <p:cNvPr id="7" name="Content Placeholder 6"/>
          <p:cNvSpPr>
            <a:spLocks noGrp="1"/>
          </p:cNvSpPr>
          <p:nvPr>
            <p:ph sz="quarter" idx="16"/>
          </p:nvPr>
        </p:nvSpPr>
        <p:spPr>
          <a:xfrm>
            <a:off x="190502" y="1162053"/>
            <a:ext cx="4257675"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6"/>
          <p:cNvSpPr>
            <a:spLocks noGrp="1"/>
          </p:cNvSpPr>
          <p:nvPr>
            <p:ph sz="quarter" idx="17"/>
          </p:nvPr>
        </p:nvSpPr>
        <p:spPr>
          <a:xfrm>
            <a:off x="4714875" y="1162053"/>
            <a:ext cx="4257675"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42683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6" y="182883"/>
            <a:ext cx="8770937" cy="330729"/>
          </a:xfrm>
        </p:spPr>
        <p:txBody>
          <a:bodyPr/>
          <a:lstStyle>
            <a:lvl1pPr>
              <a:defRPr baseline="0"/>
            </a:lvl1pPr>
          </a:lstStyle>
          <a:p>
            <a:r>
              <a:rPr lang="en-US" smtClean="0"/>
              <a:t>Click to edit Master title style</a:t>
            </a:r>
            <a:endParaRPr lang="en-US" dirty="0"/>
          </a:p>
        </p:txBody>
      </p:sp>
      <p:sp>
        <p:nvSpPr>
          <p:cNvPr id="3" name="Table Placeholder 2"/>
          <p:cNvSpPr>
            <a:spLocks noGrp="1"/>
          </p:cNvSpPr>
          <p:nvPr>
            <p:ph type="tbl" idx="1"/>
          </p:nvPr>
        </p:nvSpPr>
        <p:spPr>
          <a:xfrm>
            <a:off x="182566" y="1162053"/>
            <a:ext cx="8770937" cy="3473451"/>
          </a:xfrm>
        </p:spPr>
        <p:txBody>
          <a:bodyPr/>
          <a:lstStyle>
            <a:lvl1pPr marL="0" indent="0">
              <a:buFontTx/>
              <a:buNone/>
              <a:defRPr baseline="0"/>
            </a:lvl1pPr>
          </a:lstStyle>
          <a:p>
            <a:pPr lvl="0"/>
            <a:r>
              <a:rPr lang="en-US" noProof="0" smtClean="0"/>
              <a:t>Click icon to add table</a:t>
            </a:r>
            <a:endParaRPr lang="en-US" noProof="0" dirty="0" smtClean="0"/>
          </a:p>
        </p:txBody>
      </p:sp>
      <p:sp>
        <p:nvSpPr>
          <p:cNvPr id="4" name="Footer Placeholder 3"/>
          <p:cNvSpPr>
            <a:spLocks noGrp="1"/>
          </p:cNvSpPr>
          <p:nvPr>
            <p:ph type="ftr" sz="quarter" idx="10"/>
          </p:nvPr>
        </p:nvSpPr>
        <p:spPr>
          <a:xfrm>
            <a:off x="1892596" y="5443424"/>
            <a:ext cx="184706" cy="215431"/>
          </a:xfrm>
        </p:spPr>
        <p:txBody>
          <a:bodyPr/>
          <a:lstStyle/>
          <a:p>
            <a:endParaRPr lang="en-US" dirty="0">
              <a:solidFill>
                <a:srgbClr val="FFFFFF"/>
              </a:solidFill>
            </a:endParaRPr>
          </a:p>
        </p:txBody>
      </p:sp>
    </p:spTree>
    <p:extLst>
      <p:ext uri="{BB962C8B-B14F-4D97-AF65-F5344CB8AC3E}">
        <p14:creationId xmlns:p14="http://schemas.microsoft.com/office/powerpoint/2010/main" val="41051616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892596" y="5443424"/>
            <a:ext cx="184706" cy="215431"/>
          </a:xfrm>
        </p:spPr>
        <p:txBody>
          <a:bodyPr/>
          <a:lstStyle/>
          <a:p>
            <a:endParaRPr lang="en-US" dirty="0">
              <a:solidFill>
                <a:srgbClr val="FFFFFF"/>
              </a:solidFill>
            </a:endParaRPr>
          </a:p>
        </p:txBody>
      </p:sp>
    </p:spTree>
    <p:extLst>
      <p:ext uri="{BB962C8B-B14F-4D97-AF65-F5344CB8AC3E}">
        <p14:creationId xmlns:p14="http://schemas.microsoft.com/office/powerpoint/2010/main" val="7222038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Section Subtitle">
    <p:spTree>
      <p:nvGrpSpPr>
        <p:cNvPr id="1" name=""/>
        <p:cNvGrpSpPr/>
        <p:nvPr/>
      </p:nvGrpSpPr>
      <p:grpSpPr>
        <a:xfrm>
          <a:off x="0" y="0"/>
          <a:ext cx="0" cy="0"/>
          <a:chOff x="0" y="0"/>
          <a:chExt cx="0" cy="0"/>
        </a:xfrm>
      </p:grpSpPr>
      <p:grpSp>
        <p:nvGrpSpPr>
          <p:cNvPr id="13" name="Group 12"/>
          <p:cNvGrpSpPr/>
          <p:nvPr userDrawn="1"/>
        </p:nvGrpSpPr>
        <p:grpSpPr>
          <a:xfrm>
            <a:off x="2" y="96449"/>
            <a:ext cx="9144001" cy="5618552"/>
            <a:chOff x="0" y="96449"/>
            <a:chExt cx="9144001" cy="5618552"/>
          </a:xfrm>
        </p:grpSpPr>
        <p:sp>
          <p:nvSpPr>
            <p:cNvPr id="9" name="Rectangle 8"/>
            <p:cNvSpPr/>
            <p:nvPr userDrawn="1"/>
          </p:nvSpPr>
          <p:spPr bwMode="auto">
            <a:xfrm>
              <a:off x="0" y="1077686"/>
              <a:ext cx="9144000" cy="1970314"/>
            </a:xfrm>
            <a:prstGeom prst="rect">
              <a:avLst/>
            </a:prstGeom>
            <a:solidFill>
              <a:schemeClr val="tx2">
                <a:lumMod val="50000"/>
              </a:schemeClr>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276"/>
              <a:endParaRPr lang="en-US" sz="1600" dirty="0" smtClean="0">
                <a:solidFill>
                  <a:srgbClr val="FFFFFF"/>
                </a:solidFill>
                <a:latin typeface="Arial" charset="0"/>
                <a:ea typeface="ＭＳ Ｐゴシック" charset="0"/>
              </a:endParaRPr>
            </a:p>
          </p:txBody>
        </p:sp>
        <p:grpSp>
          <p:nvGrpSpPr>
            <p:cNvPr id="6" name="Group 5"/>
            <p:cNvGrpSpPr/>
            <p:nvPr userDrawn="1"/>
          </p:nvGrpSpPr>
          <p:grpSpPr>
            <a:xfrm>
              <a:off x="4339289" y="3073123"/>
              <a:ext cx="4804712" cy="2641878"/>
              <a:chOff x="4339289" y="3073123"/>
              <a:chExt cx="4804712" cy="2641878"/>
            </a:xfrm>
          </p:grpSpPr>
          <p:pic>
            <p:nvPicPr>
              <p:cNvPr id="7" name="Picture 6"/>
              <p:cNvPicPr>
                <a:picLocks noChangeAspect="1"/>
              </p:cNvPicPr>
              <p:nvPr userDrawn="1"/>
            </p:nvPicPr>
            <p:blipFill rotWithShape="1">
              <a:blip r:embed="rId2">
                <a:lum bright="-90000"/>
                <a:extLst>
                  <a:ext uri="{28A0092B-C50C-407E-A947-70E740481C1C}">
                    <a14:useLocalDpi xmlns:a14="http://schemas.microsoft.com/office/drawing/2010/main" val="0"/>
                  </a:ext>
                </a:extLst>
              </a:blip>
              <a:srcRect r="8502" b="7955"/>
              <a:stretch/>
            </p:blipFill>
            <p:spPr>
              <a:xfrm>
                <a:off x="4339289" y="3073123"/>
                <a:ext cx="4804712" cy="264187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2533" y="3611000"/>
                <a:ext cx="3515804" cy="1919789"/>
              </a:xfrm>
              <a:prstGeom prst="rect">
                <a:avLst/>
              </a:prstGeom>
            </p:spPr>
          </p:pic>
        </p:gr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288" y="96449"/>
              <a:ext cx="2414083" cy="648165"/>
            </a:xfrm>
            <a:prstGeom prst="rect">
              <a:avLst/>
            </a:prstGeom>
          </p:spPr>
        </p:pic>
        <p:pic>
          <p:nvPicPr>
            <p:cNvPr id="12" name="Picture 11"/>
            <p:cNvPicPr>
              <a:picLocks noChangeAspect="1"/>
            </p:cNvPicPr>
            <p:nvPr userDrawn="1"/>
          </p:nvPicPr>
          <p:blipFill>
            <a:blip r:embed="rId5">
              <a:lum bright="100000"/>
              <a:extLst>
                <a:ext uri="{28A0092B-C50C-407E-A947-70E740481C1C}">
                  <a14:useLocalDpi xmlns:a14="http://schemas.microsoft.com/office/drawing/2010/main" val="0"/>
                </a:ext>
              </a:extLst>
            </a:blip>
            <a:stretch>
              <a:fillRect/>
            </a:stretch>
          </p:blipFill>
          <p:spPr>
            <a:xfrm>
              <a:off x="8338457" y="110160"/>
              <a:ext cx="706082" cy="263349"/>
            </a:xfrm>
            <a:prstGeom prst="rect">
              <a:avLst/>
            </a:prstGeom>
          </p:spPr>
        </p:pic>
      </p:grpSp>
      <p:sp>
        <p:nvSpPr>
          <p:cNvPr id="3" name="Content Placeholder 2"/>
          <p:cNvSpPr>
            <a:spLocks noGrp="1"/>
          </p:cNvSpPr>
          <p:nvPr>
            <p:ph sz="quarter" idx="10"/>
          </p:nvPr>
        </p:nvSpPr>
        <p:spPr>
          <a:xfrm>
            <a:off x="190501" y="1752925"/>
            <a:ext cx="8772524" cy="589906"/>
          </a:xfrm>
        </p:spPr>
        <p:txBody>
          <a:bodyPr anchor="ctr"/>
          <a:lstStyle>
            <a:lvl1pPr marL="0" indent="0">
              <a:lnSpc>
                <a:spcPct val="90000"/>
              </a:lnSpc>
              <a:spcBef>
                <a:spcPts val="0"/>
              </a:spcBef>
              <a:buFontTx/>
              <a:buNone/>
              <a:defRPr sz="4000" b="1" i="0" baseline="0">
                <a:solidFill>
                  <a:schemeClr val="bg2"/>
                </a:solidFill>
                <a:latin typeface="+mj-lt"/>
              </a:defRPr>
            </a:lvl1pPr>
          </a:lstStyle>
          <a:p>
            <a:pPr lvl="0"/>
            <a:r>
              <a:rPr lang="en-US" smtClean="0"/>
              <a:t>Click to edit Master text styles</a:t>
            </a:r>
          </a:p>
        </p:txBody>
      </p:sp>
      <p:sp>
        <p:nvSpPr>
          <p:cNvPr id="4" name="Rectangle 6"/>
          <p:cNvSpPr>
            <a:spLocks noChangeArrowheads="1"/>
          </p:cNvSpPr>
          <p:nvPr userDrawn="1"/>
        </p:nvSpPr>
        <p:spPr bwMode="black">
          <a:xfrm>
            <a:off x="171881" y="5423082"/>
            <a:ext cx="1428323" cy="21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nchor="b" anchorCtr="0">
            <a:spAutoFit/>
          </a:bodyPr>
          <a:lstStyle/>
          <a:p>
            <a:r>
              <a:rPr lang="en-US" sz="800" dirty="0">
                <a:solidFill>
                  <a:srgbClr val="FFFFFF"/>
                </a:solidFill>
                <a:cs typeface="Arial" pitchFamily="34" charset="0"/>
              </a:rPr>
              <a:t>© </a:t>
            </a:r>
            <a:r>
              <a:rPr lang="en-US" sz="800" dirty="0" smtClean="0">
                <a:solidFill>
                  <a:srgbClr val="FFFFFF"/>
                </a:solidFill>
                <a:cs typeface="Arial" pitchFamily="34" charset="0"/>
              </a:rPr>
              <a:t>2015 </a:t>
            </a:r>
            <a:r>
              <a:rPr lang="en-US" sz="800" dirty="0">
                <a:solidFill>
                  <a:srgbClr val="FFFFFF"/>
                </a:solidFill>
                <a:cs typeface="Arial" pitchFamily="34" charset="0"/>
              </a:rPr>
              <a:t>IBM Corporation</a:t>
            </a:r>
          </a:p>
        </p:txBody>
      </p:sp>
      <p:sp>
        <p:nvSpPr>
          <p:cNvPr id="5" name="Footer Placeholder 4"/>
          <p:cNvSpPr>
            <a:spLocks noGrp="1"/>
          </p:cNvSpPr>
          <p:nvPr>
            <p:ph type="ftr" sz="quarter" idx="11"/>
          </p:nvPr>
        </p:nvSpPr>
        <p:spPr>
          <a:xfrm>
            <a:off x="1892596" y="5443424"/>
            <a:ext cx="184706" cy="215431"/>
          </a:xfrm>
        </p:spPr>
        <p:txBody>
          <a:bodyPr/>
          <a:lstStyle>
            <a:lvl1pPr>
              <a:defRPr>
                <a:solidFill>
                  <a:schemeClr val="tx1"/>
                </a:solidFill>
              </a:defRPr>
            </a:lvl1pPr>
          </a:lstStyle>
          <a:p>
            <a:endParaRPr lang="en-US" dirty="0">
              <a:solidFill>
                <a:srgbClr val="FFFFFF"/>
              </a:solidFill>
            </a:endParaRPr>
          </a:p>
        </p:txBody>
      </p:sp>
    </p:spTree>
    <p:extLst>
      <p:ext uri="{BB962C8B-B14F-4D97-AF65-F5344CB8AC3E}">
        <p14:creationId xmlns:p14="http://schemas.microsoft.com/office/powerpoint/2010/main" val="2388337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_Section Subtitle and Descriptor">
    <p:spTree>
      <p:nvGrpSpPr>
        <p:cNvPr id="1" name=""/>
        <p:cNvGrpSpPr/>
        <p:nvPr/>
      </p:nvGrpSpPr>
      <p:grpSpPr>
        <a:xfrm>
          <a:off x="0" y="0"/>
          <a:ext cx="0" cy="0"/>
          <a:chOff x="0" y="0"/>
          <a:chExt cx="0" cy="0"/>
        </a:xfrm>
      </p:grpSpPr>
      <p:grpSp>
        <p:nvGrpSpPr>
          <p:cNvPr id="7" name="Group 6"/>
          <p:cNvGrpSpPr/>
          <p:nvPr userDrawn="1"/>
        </p:nvGrpSpPr>
        <p:grpSpPr>
          <a:xfrm>
            <a:off x="2" y="96449"/>
            <a:ext cx="9144001" cy="5618552"/>
            <a:chOff x="0" y="96449"/>
            <a:chExt cx="9144001" cy="5618552"/>
          </a:xfrm>
        </p:grpSpPr>
        <p:sp>
          <p:nvSpPr>
            <p:cNvPr id="8" name="Rectangle 7"/>
            <p:cNvSpPr/>
            <p:nvPr userDrawn="1"/>
          </p:nvSpPr>
          <p:spPr bwMode="auto">
            <a:xfrm>
              <a:off x="0" y="1077686"/>
              <a:ext cx="9144000" cy="1970314"/>
            </a:xfrm>
            <a:prstGeom prst="rect">
              <a:avLst/>
            </a:prstGeom>
            <a:solidFill>
              <a:schemeClr val="tx2">
                <a:lumMod val="50000"/>
              </a:schemeClr>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276"/>
              <a:endParaRPr lang="en-US" sz="1600" dirty="0" smtClean="0">
                <a:solidFill>
                  <a:srgbClr val="FFFFFF"/>
                </a:solidFill>
                <a:latin typeface="Arial" charset="0"/>
                <a:ea typeface="ＭＳ Ｐゴシック" charset="0"/>
              </a:endParaRPr>
            </a:p>
          </p:txBody>
        </p:sp>
        <p:grpSp>
          <p:nvGrpSpPr>
            <p:cNvPr id="9" name="Group 8"/>
            <p:cNvGrpSpPr/>
            <p:nvPr userDrawn="1"/>
          </p:nvGrpSpPr>
          <p:grpSpPr>
            <a:xfrm>
              <a:off x="4339289" y="3073123"/>
              <a:ext cx="4804712" cy="2641878"/>
              <a:chOff x="4339289" y="3073123"/>
              <a:chExt cx="4804712" cy="2641878"/>
            </a:xfrm>
          </p:grpSpPr>
          <p:pic>
            <p:nvPicPr>
              <p:cNvPr id="12" name="Picture 11"/>
              <p:cNvPicPr>
                <a:picLocks noChangeAspect="1"/>
              </p:cNvPicPr>
              <p:nvPr userDrawn="1"/>
            </p:nvPicPr>
            <p:blipFill rotWithShape="1">
              <a:blip r:embed="rId2">
                <a:lum bright="-90000"/>
                <a:extLst>
                  <a:ext uri="{28A0092B-C50C-407E-A947-70E740481C1C}">
                    <a14:useLocalDpi xmlns:a14="http://schemas.microsoft.com/office/drawing/2010/main" val="0"/>
                  </a:ext>
                </a:extLst>
              </a:blip>
              <a:srcRect r="8502" b="7955"/>
              <a:stretch/>
            </p:blipFill>
            <p:spPr>
              <a:xfrm>
                <a:off x="4339289" y="3073123"/>
                <a:ext cx="4804712" cy="2641878"/>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2533" y="3611000"/>
                <a:ext cx="3515804" cy="1919789"/>
              </a:xfrm>
              <a:prstGeom prst="rect">
                <a:avLst/>
              </a:prstGeom>
            </p:spPr>
          </p:pic>
        </p:gr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288" y="96449"/>
              <a:ext cx="2414083" cy="648165"/>
            </a:xfrm>
            <a:prstGeom prst="rect">
              <a:avLst/>
            </a:prstGeom>
          </p:spPr>
        </p:pic>
        <p:pic>
          <p:nvPicPr>
            <p:cNvPr id="11" name="Picture 10"/>
            <p:cNvPicPr>
              <a:picLocks noChangeAspect="1"/>
            </p:cNvPicPr>
            <p:nvPr userDrawn="1"/>
          </p:nvPicPr>
          <p:blipFill>
            <a:blip r:embed="rId5">
              <a:lum bright="100000"/>
              <a:extLst>
                <a:ext uri="{28A0092B-C50C-407E-A947-70E740481C1C}">
                  <a14:useLocalDpi xmlns:a14="http://schemas.microsoft.com/office/drawing/2010/main" val="0"/>
                </a:ext>
              </a:extLst>
            </a:blip>
            <a:stretch>
              <a:fillRect/>
            </a:stretch>
          </p:blipFill>
          <p:spPr>
            <a:xfrm>
              <a:off x="8338457" y="110160"/>
              <a:ext cx="706082" cy="263349"/>
            </a:xfrm>
            <a:prstGeom prst="rect">
              <a:avLst/>
            </a:prstGeom>
          </p:spPr>
        </p:pic>
      </p:grpSp>
      <p:sp>
        <p:nvSpPr>
          <p:cNvPr id="3" name="Content Placeholder 2"/>
          <p:cNvSpPr>
            <a:spLocks noGrp="1"/>
          </p:cNvSpPr>
          <p:nvPr>
            <p:ph sz="quarter" idx="10"/>
          </p:nvPr>
        </p:nvSpPr>
        <p:spPr>
          <a:xfrm>
            <a:off x="190502" y="1638625"/>
            <a:ext cx="8762999" cy="589906"/>
          </a:xfrm>
        </p:spPr>
        <p:txBody>
          <a:bodyPr anchor="b" anchorCtr="0"/>
          <a:lstStyle>
            <a:lvl1pPr marL="0" indent="0">
              <a:lnSpc>
                <a:spcPct val="90000"/>
              </a:lnSpc>
              <a:spcBef>
                <a:spcPts val="0"/>
              </a:spcBef>
              <a:buFontTx/>
              <a:buNone/>
              <a:defRPr sz="4000" b="1" i="0" baseline="0">
                <a:solidFill>
                  <a:schemeClr val="bg2"/>
                </a:solidFill>
                <a:latin typeface="+mj-lt"/>
              </a:defRPr>
            </a:lvl1pPr>
          </a:lstStyle>
          <a:p>
            <a:pPr lvl="0"/>
            <a:r>
              <a:rPr lang="en-US" smtClean="0"/>
              <a:t>Click to edit Master text styles</a:t>
            </a:r>
          </a:p>
        </p:txBody>
      </p:sp>
      <p:sp>
        <p:nvSpPr>
          <p:cNvPr id="5" name="Text Placeholder 4"/>
          <p:cNvSpPr>
            <a:spLocks noGrp="1"/>
          </p:cNvSpPr>
          <p:nvPr>
            <p:ph type="body" sz="quarter" idx="11"/>
          </p:nvPr>
        </p:nvSpPr>
        <p:spPr>
          <a:xfrm>
            <a:off x="190501" y="2171701"/>
            <a:ext cx="8762998" cy="609600"/>
          </a:xfrm>
        </p:spPr>
        <p:txBody>
          <a:bodyPr/>
          <a:lstStyle>
            <a:lvl1pPr marL="0" indent="0">
              <a:buFontTx/>
              <a:buNone/>
              <a:defRPr sz="1800" b="1" i="1">
                <a:solidFill>
                  <a:schemeClr val="tx1"/>
                </a:solidFill>
              </a:defRPr>
            </a:lvl1pPr>
            <a:lvl2pPr marL="276187" indent="0">
              <a:buFontTx/>
              <a:buNone/>
              <a:defRPr sz="1800" i="1">
                <a:solidFill>
                  <a:schemeClr val="bg1"/>
                </a:solidFill>
              </a:defRPr>
            </a:lvl2pPr>
            <a:lvl3pPr marL="492059" indent="0">
              <a:buFontTx/>
              <a:buNone/>
              <a:defRPr sz="1800" i="1">
                <a:solidFill>
                  <a:schemeClr val="bg1"/>
                </a:solidFill>
              </a:defRPr>
            </a:lvl3pPr>
            <a:lvl4pPr marL="1030147" indent="0">
              <a:buFontTx/>
              <a:buNone/>
              <a:defRPr sz="1800" i="1">
                <a:solidFill>
                  <a:schemeClr val="bg1"/>
                </a:solidFill>
              </a:defRPr>
            </a:lvl4pPr>
            <a:lvl5pPr marL="1376176" indent="0">
              <a:buFontTx/>
              <a:buNone/>
              <a:defRPr sz="1800" i="1">
                <a:solidFill>
                  <a:schemeClr val="bg1"/>
                </a:solidFill>
              </a:defRPr>
            </a:lvl5pPr>
          </a:lstStyle>
          <a:p>
            <a:pPr lvl="0"/>
            <a:r>
              <a:rPr lang="en-US" smtClean="0"/>
              <a:t>Click to edit Master text styles</a:t>
            </a:r>
          </a:p>
        </p:txBody>
      </p:sp>
      <p:sp>
        <p:nvSpPr>
          <p:cNvPr id="6" name="Rectangle 6"/>
          <p:cNvSpPr>
            <a:spLocks noChangeArrowheads="1"/>
          </p:cNvSpPr>
          <p:nvPr userDrawn="1"/>
        </p:nvSpPr>
        <p:spPr bwMode="black">
          <a:xfrm>
            <a:off x="171880" y="5423082"/>
            <a:ext cx="2431191" cy="21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nchor="b" anchorCtr="0">
            <a:spAutoFit/>
          </a:bodyPr>
          <a:lstStyle/>
          <a:p>
            <a:r>
              <a:rPr lang="en-US" sz="800" dirty="0">
                <a:solidFill>
                  <a:srgbClr val="FFFFFF"/>
                </a:solidFill>
                <a:cs typeface="Arial" pitchFamily="34" charset="0"/>
              </a:rPr>
              <a:t>© </a:t>
            </a:r>
            <a:r>
              <a:rPr lang="en-US" sz="800" dirty="0" smtClean="0">
                <a:solidFill>
                  <a:srgbClr val="FFFFFF"/>
                </a:solidFill>
                <a:cs typeface="Arial" pitchFamily="34" charset="0"/>
              </a:rPr>
              <a:t>2015 </a:t>
            </a:r>
            <a:r>
              <a:rPr lang="en-US" sz="800" dirty="0">
                <a:solidFill>
                  <a:srgbClr val="FFFFFF"/>
                </a:solidFill>
                <a:cs typeface="Arial" pitchFamily="34" charset="0"/>
              </a:rPr>
              <a:t>IBM Corporation</a:t>
            </a:r>
          </a:p>
        </p:txBody>
      </p:sp>
      <p:sp>
        <p:nvSpPr>
          <p:cNvPr id="4" name="Footer Placeholder 3"/>
          <p:cNvSpPr>
            <a:spLocks noGrp="1"/>
          </p:cNvSpPr>
          <p:nvPr>
            <p:ph type="ftr" sz="quarter" idx="12"/>
          </p:nvPr>
        </p:nvSpPr>
        <p:spPr>
          <a:xfrm>
            <a:off x="1892596" y="5443424"/>
            <a:ext cx="184706" cy="215431"/>
          </a:xfrm>
        </p:spPr>
        <p:txBody>
          <a:bodyPr/>
          <a:lstStyle>
            <a:lvl1pPr>
              <a:defRPr>
                <a:solidFill>
                  <a:schemeClr val="tx1"/>
                </a:solidFill>
              </a:defRPr>
            </a:lvl1pPr>
          </a:lstStyle>
          <a:p>
            <a:endParaRPr lang="en-US" dirty="0">
              <a:solidFill>
                <a:srgbClr val="FFFFFF"/>
              </a:solidFill>
            </a:endParaRPr>
          </a:p>
        </p:txBody>
      </p:sp>
    </p:spTree>
    <p:extLst>
      <p:ext uri="{BB962C8B-B14F-4D97-AF65-F5344CB8AC3E}">
        <p14:creationId xmlns:p14="http://schemas.microsoft.com/office/powerpoint/2010/main" val="21402031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Questions or call to action">
    <p:spTree>
      <p:nvGrpSpPr>
        <p:cNvPr id="1" name=""/>
        <p:cNvGrpSpPr/>
        <p:nvPr/>
      </p:nvGrpSpPr>
      <p:grpSpPr>
        <a:xfrm>
          <a:off x="0" y="0"/>
          <a:ext cx="0" cy="0"/>
          <a:chOff x="0" y="0"/>
          <a:chExt cx="0" cy="0"/>
        </a:xfrm>
      </p:grpSpPr>
      <p:grpSp>
        <p:nvGrpSpPr>
          <p:cNvPr id="8" name="Group 7"/>
          <p:cNvGrpSpPr/>
          <p:nvPr userDrawn="1"/>
        </p:nvGrpSpPr>
        <p:grpSpPr>
          <a:xfrm>
            <a:off x="2" y="96449"/>
            <a:ext cx="9144001" cy="5618552"/>
            <a:chOff x="0" y="96449"/>
            <a:chExt cx="9144001" cy="5618552"/>
          </a:xfrm>
        </p:grpSpPr>
        <p:sp>
          <p:nvSpPr>
            <p:cNvPr id="9" name="Rectangle 8"/>
            <p:cNvSpPr/>
            <p:nvPr userDrawn="1"/>
          </p:nvSpPr>
          <p:spPr bwMode="auto">
            <a:xfrm>
              <a:off x="0" y="1077686"/>
              <a:ext cx="9144000" cy="773810"/>
            </a:xfrm>
            <a:prstGeom prst="rect">
              <a:avLst/>
            </a:prstGeom>
            <a:solidFill>
              <a:schemeClr val="tx2">
                <a:lumMod val="50000"/>
              </a:schemeClr>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276"/>
              <a:endParaRPr lang="en-US" sz="1600" dirty="0" smtClean="0">
                <a:solidFill>
                  <a:srgbClr val="FFFFFF"/>
                </a:solidFill>
                <a:latin typeface="Arial" charset="0"/>
                <a:ea typeface="ＭＳ Ｐゴシック" charset="0"/>
              </a:endParaRPr>
            </a:p>
          </p:txBody>
        </p:sp>
        <p:pic>
          <p:nvPicPr>
            <p:cNvPr id="13" name="Picture 12"/>
            <p:cNvPicPr>
              <a:picLocks noChangeAspect="1"/>
            </p:cNvPicPr>
            <p:nvPr userDrawn="1"/>
          </p:nvPicPr>
          <p:blipFill rotWithShape="1">
            <a:blip r:embed="rId2">
              <a:lum bright="-90000"/>
              <a:extLst>
                <a:ext uri="{28A0092B-C50C-407E-A947-70E740481C1C}">
                  <a14:useLocalDpi xmlns:a14="http://schemas.microsoft.com/office/drawing/2010/main" val="0"/>
                </a:ext>
              </a:extLst>
            </a:blip>
            <a:srcRect r="8502" b="7955"/>
            <a:stretch/>
          </p:blipFill>
          <p:spPr>
            <a:xfrm>
              <a:off x="4339289" y="3073123"/>
              <a:ext cx="4804712" cy="264187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288" y="96449"/>
              <a:ext cx="2414083" cy="648165"/>
            </a:xfrm>
            <a:prstGeom prst="rect">
              <a:avLst/>
            </a:prstGeom>
          </p:spPr>
        </p:pic>
        <p:pic>
          <p:nvPicPr>
            <p:cNvPr id="12" name="Picture 11"/>
            <p:cNvPicPr>
              <a:picLocks noChangeAspect="1"/>
            </p:cNvPicPr>
            <p:nvPr userDrawn="1"/>
          </p:nvPicPr>
          <p:blipFill>
            <a:blip r:embed="rId4">
              <a:lum bright="100000"/>
              <a:extLst>
                <a:ext uri="{28A0092B-C50C-407E-A947-70E740481C1C}">
                  <a14:useLocalDpi xmlns:a14="http://schemas.microsoft.com/office/drawing/2010/main" val="0"/>
                </a:ext>
              </a:extLst>
            </a:blip>
            <a:stretch>
              <a:fillRect/>
            </a:stretch>
          </p:blipFill>
          <p:spPr>
            <a:xfrm>
              <a:off x="8338457" y="110160"/>
              <a:ext cx="706082" cy="263349"/>
            </a:xfrm>
            <a:prstGeom prst="rect">
              <a:avLst/>
            </a:prstGeom>
          </p:spPr>
        </p:pic>
      </p:grpSp>
      <p:sp>
        <p:nvSpPr>
          <p:cNvPr id="4" name="Rectangle 6"/>
          <p:cNvSpPr>
            <a:spLocks noChangeArrowheads="1"/>
          </p:cNvSpPr>
          <p:nvPr userDrawn="1"/>
        </p:nvSpPr>
        <p:spPr bwMode="black">
          <a:xfrm>
            <a:off x="171881" y="5423082"/>
            <a:ext cx="1428323" cy="21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nchor="b" anchorCtr="0">
            <a:spAutoFit/>
          </a:bodyPr>
          <a:lstStyle/>
          <a:p>
            <a:r>
              <a:rPr lang="en-US" sz="800" dirty="0">
                <a:solidFill>
                  <a:srgbClr val="FFFFFF"/>
                </a:solidFill>
                <a:cs typeface="Arial" pitchFamily="34" charset="0"/>
              </a:rPr>
              <a:t>© </a:t>
            </a:r>
            <a:r>
              <a:rPr lang="en-US" sz="800" dirty="0" smtClean="0">
                <a:solidFill>
                  <a:srgbClr val="FFFFFF"/>
                </a:solidFill>
                <a:cs typeface="Arial" pitchFamily="34" charset="0"/>
              </a:rPr>
              <a:t>2015 </a:t>
            </a:r>
            <a:r>
              <a:rPr lang="en-US" sz="800" dirty="0">
                <a:solidFill>
                  <a:srgbClr val="FFFFFF"/>
                </a:solidFill>
                <a:cs typeface="Arial" pitchFamily="34" charset="0"/>
              </a:rPr>
              <a:t>IBM Corporation</a:t>
            </a:r>
          </a:p>
        </p:txBody>
      </p:sp>
      <p:sp>
        <p:nvSpPr>
          <p:cNvPr id="5" name="Footer Placeholder 4"/>
          <p:cNvSpPr>
            <a:spLocks noGrp="1"/>
          </p:cNvSpPr>
          <p:nvPr>
            <p:ph type="ftr" sz="quarter" idx="11"/>
          </p:nvPr>
        </p:nvSpPr>
        <p:spPr>
          <a:xfrm>
            <a:off x="1892596" y="5443424"/>
            <a:ext cx="184706" cy="215431"/>
          </a:xfrm>
        </p:spPr>
        <p:txBody>
          <a:bodyPr/>
          <a:lstStyle>
            <a:lvl1pPr>
              <a:defRPr>
                <a:solidFill>
                  <a:schemeClr val="tx1"/>
                </a:solidFill>
              </a:defRPr>
            </a:lvl1pPr>
          </a:lstStyle>
          <a:p>
            <a:endParaRPr lang="en-US" dirty="0">
              <a:solidFill>
                <a:srgbClr val="FFFFFF"/>
              </a:solidFill>
            </a:endParaRPr>
          </a:p>
        </p:txBody>
      </p:sp>
      <p:sp>
        <p:nvSpPr>
          <p:cNvPr id="3" name="Content Placeholder 2"/>
          <p:cNvSpPr>
            <a:spLocks noGrp="1"/>
          </p:cNvSpPr>
          <p:nvPr>
            <p:ph sz="quarter" idx="10"/>
          </p:nvPr>
        </p:nvSpPr>
        <p:spPr>
          <a:xfrm>
            <a:off x="190502" y="1204440"/>
            <a:ext cx="8772525" cy="589906"/>
          </a:xfrm>
        </p:spPr>
        <p:txBody>
          <a:bodyPr anchor="ctr"/>
          <a:lstStyle>
            <a:lvl1pPr marL="0" indent="0">
              <a:lnSpc>
                <a:spcPct val="90000"/>
              </a:lnSpc>
              <a:spcBef>
                <a:spcPts val="0"/>
              </a:spcBef>
              <a:buFontTx/>
              <a:buNone/>
              <a:defRPr sz="4000" b="1" i="0" baseline="0">
                <a:solidFill>
                  <a:schemeClr val="bg2"/>
                </a:solidFill>
                <a:latin typeface="+mj-lt"/>
              </a:defRPr>
            </a:lvl1pPr>
          </a:lstStyle>
          <a:p>
            <a:pPr lvl="0"/>
            <a:r>
              <a:rPr lang="en-US" smtClean="0"/>
              <a:t>Click to edit Master text styles</a:t>
            </a:r>
          </a:p>
        </p:txBody>
      </p:sp>
      <p:sp>
        <p:nvSpPr>
          <p:cNvPr id="7" name="Content Placeholder 6"/>
          <p:cNvSpPr>
            <a:spLocks noGrp="1"/>
          </p:cNvSpPr>
          <p:nvPr>
            <p:ph sz="quarter" idx="12"/>
          </p:nvPr>
        </p:nvSpPr>
        <p:spPr>
          <a:xfrm>
            <a:off x="304802" y="1889125"/>
            <a:ext cx="8658225" cy="2997200"/>
          </a:xfrm>
        </p:spPr>
        <p:txBody>
          <a:bodyPr/>
          <a:lstStyle>
            <a:lvl1pPr>
              <a:defRPr sz="20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45768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20" Type="http://schemas.openxmlformats.org/officeDocument/2006/relationships/slideLayout" Target="../slideLayouts/slideLayout37.xml"/><Relationship Id="rId21" Type="http://schemas.openxmlformats.org/officeDocument/2006/relationships/slideLayout" Target="../slideLayouts/slideLayout38.xml"/><Relationship Id="rId22" Type="http://schemas.openxmlformats.org/officeDocument/2006/relationships/slideLayout" Target="../slideLayouts/slideLayout39.xml"/><Relationship Id="rId23" Type="http://schemas.openxmlformats.org/officeDocument/2006/relationships/slideLayout" Target="../slideLayouts/slideLayout40.xml"/><Relationship Id="rId24" Type="http://schemas.openxmlformats.org/officeDocument/2006/relationships/slideLayout" Target="../slideLayouts/slideLayout41.xml"/><Relationship Id="rId25" Type="http://schemas.openxmlformats.org/officeDocument/2006/relationships/theme" Target="../theme/theme2.xml"/><Relationship Id="rId26" Type="http://schemas.openxmlformats.org/officeDocument/2006/relationships/image" Target="../media/image7.png"/><Relationship Id="rId10" Type="http://schemas.openxmlformats.org/officeDocument/2006/relationships/slideLayout" Target="../slideLayouts/slideLayout27.xml"/><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slideLayout" Target="../slideLayouts/slideLayout34.xml"/><Relationship Id="rId18" Type="http://schemas.openxmlformats.org/officeDocument/2006/relationships/slideLayout" Target="../slideLayouts/slideLayout35.xml"/><Relationship Id="rId19" Type="http://schemas.openxmlformats.org/officeDocument/2006/relationships/slideLayout" Target="../slideLayouts/slideLayout36.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 Id="rId10" Type="http://schemas.openxmlformats.org/officeDocument/2006/relationships/theme" Target="../theme/theme3.xml"/><Relationship Id="rId1" Type="http://schemas.openxmlformats.org/officeDocument/2006/relationships/slideLayout" Target="../slideLayouts/slideLayout42.xml"/><Relationship Id="rId2"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slideLayout" Target="../slideLayouts/slideLayout62.xml"/><Relationship Id="rId13" Type="http://schemas.openxmlformats.org/officeDocument/2006/relationships/slideLayout" Target="../slideLayouts/slideLayout63.xml"/><Relationship Id="rId14" Type="http://schemas.openxmlformats.org/officeDocument/2006/relationships/slideLayout" Target="../slideLayouts/slideLayout64.xml"/><Relationship Id="rId15" Type="http://schemas.openxmlformats.org/officeDocument/2006/relationships/theme" Target="../theme/theme4.xml"/><Relationship Id="rId16" Type="http://schemas.openxmlformats.org/officeDocument/2006/relationships/image" Target="../media/image17.png"/><Relationship Id="rId17" Type="http://schemas.openxmlformats.org/officeDocument/2006/relationships/image" Target="../media/image18.png"/><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theme" Target="../theme/theme5.xml"/><Relationship Id="rId1" Type="http://schemas.openxmlformats.org/officeDocument/2006/relationships/slideLayout" Target="../slideLayouts/slideLayout65.xml"/><Relationship Id="rId2"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Relationship Id="rId16" Type="http://schemas.openxmlformats.org/officeDocument/2006/relationships/slideLayout" Target="../slideLayouts/slideLayout85.xml"/><Relationship Id="rId17" Type="http://schemas.openxmlformats.org/officeDocument/2006/relationships/slideLayout" Target="../slideLayouts/slideLayout86.xml"/><Relationship Id="rId18" Type="http://schemas.openxmlformats.org/officeDocument/2006/relationships/theme" Target="../theme/theme6.xml"/><Relationship Id="rId19" Type="http://schemas.openxmlformats.org/officeDocument/2006/relationships/image" Target="../media/image1.png"/><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7.xml"/><Relationship Id="rId12" Type="http://schemas.openxmlformats.org/officeDocument/2006/relationships/slideLayout" Target="../slideLayouts/slideLayout98.xml"/><Relationship Id="rId13" Type="http://schemas.openxmlformats.org/officeDocument/2006/relationships/slideLayout" Target="../slideLayouts/slideLayout99.xml"/><Relationship Id="rId14" Type="http://schemas.openxmlformats.org/officeDocument/2006/relationships/slideLayout" Target="../slideLayouts/slideLayout100.xml"/><Relationship Id="rId15" Type="http://schemas.openxmlformats.org/officeDocument/2006/relationships/slideLayout" Target="../slideLayouts/slideLayout101.xml"/><Relationship Id="rId16" Type="http://schemas.openxmlformats.org/officeDocument/2006/relationships/slideLayout" Target="../slideLayouts/slideLayout102.xml"/><Relationship Id="rId17" Type="http://schemas.openxmlformats.org/officeDocument/2006/relationships/slideLayout" Target="../slideLayouts/slideLayout103.xml"/><Relationship Id="rId18" Type="http://schemas.openxmlformats.org/officeDocument/2006/relationships/theme" Target="../theme/theme7.xml"/><Relationship Id="rId19" Type="http://schemas.openxmlformats.org/officeDocument/2006/relationships/image" Target="../media/image1.png"/><Relationship Id="rId1" Type="http://schemas.openxmlformats.org/officeDocument/2006/relationships/slideLayout" Target="../slideLayouts/slideLayout87.xml"/><Relationship Id="rId2" Type="http://schemas.openxmlformats.org/officeDocument/2006/relationships/slideLayout" Target="../slideLayouts/slideLayout88.xml"/><Relationship Id="rId3" Type="http://schemas.openxmlformats.org/officeDocument/2006/relationships/slideLayout" Target="../slideLayouts/slideLayout89.xml"/><Relationship Id="rId4" Type="http://schemas.openxmlformats.org/officeDocument/2006/relationships/slideLayout" Target="../slideLayouts/slideLayout90.xml"/><Relationship Id="rId5" Type="http://schemas.openxmlformats.org/officeDocument/2006/relationships/slideLayout" Target="../slideLayouts/slideLayout91.xml"/><Relationship Id="rId6" Type="http://schemas.openxmlformats.org/officeDocument/2006/relationships/slideLayout" Target="../slideLayouts/slideLayout92.xml"/><Relationship Id="rId7" Type="http://schemas.openxmlformats.org/officeDocument/2006/relationships/slideLayout" Target="../slideLayouts/slideLayout93.xml"/><Relationship Id="rId8" Type="http://schemas.openxmlformats.org/officeDocument/2006/relationships/slideLayout" Target="../slideLayouts/slideLayout94.xml"/><Relationship Id="rId9" Type="http://schemas.openxmlformats.org/officeDocument/2006/relationships/slideLayout" Target="../slideLayouts/slideLayout95.xml"/><Relationship Id="rId10"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562" y="182880"/>
            <a:ext cx="8770938" cy="330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82562" y="1162049"/>
            <a:ext cx="8770938"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Footer Placeholder 3"/>
          <p:cNvSpPr>
            <a:spLocks noGrp="1"/>
          </p:cNvSpPr>
          <p:nvPr>
            <p:ph type="ftr" sz="quarter" idx="3"/>
          </p:nvPr>
        </p:nvSpPr>
        <p:spPr>
          <a:xfrm>
            <a:off x="1892595" y="5443415"/>
            <a:ext cx="184731" cy="215444"/>
          </a:xfrm>
          <a:prstGeom prst="rect">
            <a:avLst/>
          </a:prstGeom>
        </p:spPr>
        <p:txBody>
          <a:bodyPr vert="horz" wrap="none" lIns="91440" tIns="45720" rIns="91440" bIns="45720" rtlCol="0" anchor="ctr" anchorCtr="0">
            <a:spAutoFit/>
          </a:bodyPr>
          <a:lstStyle>
            <a:lvl1pPr algn="l">
              <a:defRPr sz="800">
                <a:solidFill>
                  <a:schemeClr val="bg1"/>
                </a:solidFill>
                <a:latin typeface="Arial" pitchFamily="34" charset="0"/>
                <a:cs typeface="Arial" pitchFamily="34" charset="0"/>
              </a:defRPr>
            </a:lvl1pPr>
          </a:lstStyle>
          <a:p>
            <a:endParaRPr lang="en-US" dirty="0"/>
          </a:p>
        </p:txBody>
      </p:sp>
      <p:sp>
        <p:nvSpPr>
          <p:cNvPr id="5" name="TextBox 4"/>
          <p:cNvSpPr txBox="1"/>
          <p:nvPr/>
        </p:nvSpPr>
        <p:spPr>
          <a:xfrm>
            <a:off x="8676167" y="5443415"/>
            <a:ext cx="382108" cy="215444"/>
          </a:xfrm>
          <a:prstGeom prst="rect">
            <a:avLst/>
          </a:prstGeom>
        </p:spPr>
        <p:txBody>
          <a:bodyPr vert="horz" lIns="91440" tIns="45720" rIns="91440" bIns="45720" rtlCol="0" anchor="ctr" anchorCtr="0">
            <a:spAutoFit/>
          </a:bodyPr>
          <a:lstStyle>
            <a:defPPr>
              <a:defRPr lang="en-US"/>
            </a:defPPr>
            <a:lvl1pPr algn="r">
              <a:defRPr sz="900">
                <a:solidFill>
                  <a:schemeClr val="bg1"/>
                </a:solidFill>
              </a:defRPr>
            </a:lvl1pPr>
          </a:lstStyle>
          <a:p>
            <a:pPr lvl="0"/>
            <a:fld id="{CE218DA5-D4F9-4887-BC40-1B240FFA5EE0}" type="slidenum">
              <a:rPr lang="en-US" sz="800" smtClean="0">
                <a:solidFill>
                  <a:schemeClr val="bg1">
                    <a:lumMod val="75000"/>
                  </a:schemeClr>
                </a:solidFill>
                <a:latin typeface="Arial" pitchFamily="34" charset="0"/>
                <a:cs typeface="Arial" pitchFamily="34" charset="0"/>
              </a:rPr>
              <a:pPr lvl="0"/>
              <a:t>‹#›</a:t>
            </a:fld>
            <a:endParaRPr lang="en-US" sz="800" dirty="0" smtClean="0">
              <a:solidFill>
                <a:schemeClr val="bg1">
                  <a:lumMod val="75000"/>
                </a:schemeClr>
              </a:solidFill>
              <a:latin typeface="Arial" pitchFamily="34" charset="0"/>
              <a:cs typeface="Arial" pitchFamily="34" charset="0"/>
            </a:endParaRPr>
          </a:p>
        </p:txBody>
      </p:sp>
      <p:sp>
        <p:nvSpPr>
          <p:cNvPr id="12" name="TextBox 11"/>
          <p:cNvSpPr txBox="1"/>
          <p:nvPr/>
        </p:nvSpPr>
        <p:spPr>
          <a:xfrm>
            <a:off x="7074568" y="5453604"/>
            <a:ext cx="1601599" cy="215444"/>
          </a:xfrm>
          <a:prstGeom prst="rect">
            <a:avLst/>
          </a:prstGeom>
        </p:spPr>
        <p:txBody>
          <a:bodyPr vert="horz" wrap="square" lIns="91440" tIns="45720" rIns="91440" bIns="45720" rtlCol="0" anchor="ctr" anchorCtr="0">
            <a:spAutoFit/>
          </a:bodyPr>
          <a:lstStyle>
            <a:defPPr>
              <a:defRPr lang="en-US"/>
            </a:defPPr>
            <a:lvl1pPr lvl="0" algn="r">
              <a:defRPr sz="800">
                <a:solidFill>
                  <a:schemeClr val="bg1"/>
                </a:solidFill>
                <a:cs typeface="Arial" pitchFamily="34" charset="0"/>
              </a:defRPr>
            </a:lvl1pPr>
          </a:lstStyle>
          <a:p>
            <a:pPr lvl="0"/>
            <a:r>
              <a:rPr lang="en-US" sz="800" dirty="0" smtClean="0">
                <a:solidFill>
                  <a:schemeClr val="bg1">
                    <a:lumMod val="75000"/>
                  </a:schemeClr>
                </a:solidFill>
              </a:rPr>
              <a:t>© 2015 IBM Corporation</a:t>
            </a:r>
          </a:p>
        </p:txBody>
      </p:sp>
    </p:spTree>
  </p:cSld>
  <p:clrMap bg1="lt1" tx1="dk1" bg2="lt2" tx2="dk2" accent1="accent1" accent2="accent2" accent3="accent3" accent4="accent4" accent5="accent5" accent6="accent6" hlink="hlink" folHlink="folHlink"/>
  <p:sldLayoutIdLst>
    <p:sldLayoutId id="2147483793" r:id="rId1"/>
    <p:sldLayoutId id="2147483789" r:id="rId2"/>
    <p:sldLayoutId id="2147483790" r:id="rId3"/>
    <p:sldLayoutId id="2147483800" r:id="rId4"/>
    <p:sldLayoutId id="2147483810" r:id="rId5"/>
    <p:sldLayoutId id="2147483806" r:id="rId6"/>
    <p:sldLayoutId id="2147483808" r:id="rId7"/>
    <p:sldLayoutId id="2147483787" r:id="rId8"/>
    <p:sldLayoutId id="2147483801" r:id="rId9"/>
    <p:sldLayoutId id="2147483792" r:id="rId10"/>
    <p:sldLayoutId id="2147483889" r:id="rId11"/>
    <p:sldLayoutId id="2147483803" r:id="rId12"/>
    <p:sldLayoutId id="2147483804" r:id="rId13"/>
    <p:sldLayoutId id="2147483805" r:id="rId14"/>
    <p:sldLayoutId id="2147483796" r:id="rId15"/>
    <p:sldLayoutId id="2147483809" r:id="rId16"/>
    <p:sldLayoutId id="2147483908" r:id="rId17"/>
  </p:sldLayoutIdLst>
  <p:timing>
    <p:tnLst>
      <p:par>
        <p:cTn xmlns:p14="http://schemas.microsoft.com/office/powerpoint/2010/main" id="1" dur="indefinite" restart="never" nodeType="tmRoot"/>
      </p:par>
    </p:tnLst>
  </p:timing>
  <p:hf sldNum="0" hdr="0" ftr="0" dt="0"/>
  <p:txStyles>
    <p:titleStyle>
      <a:lvl1pPr algn="l" rtl="0" eaLnBrk="1" fontAlgn="base" hangingPunct="1">
        <a:lnSpc>
          <a:spcPct val="90000"/>
        </a:lnSpc>
        <a:spcBef>
          <a:spcPct val="0"/>
        </a:spcBef>
        <a:spcAft>
          <a:spcPct val="0"/>
        </a:spcAft>
        <a:defRPr sz="2400" kern="1300" spc="0" baseline="0">
          <a:solidFill>
            <a:schemeClr val="bg2"/>
          </a:solidFill>
          <a:latin typeface="Arial" pitchFamily="34" charset="0"/>
          <a:ea typeface="ＭＳ Ｐゴシック" pitchFamily="34" charset="-128"/>
          <a:cs typeface="Arial" pitchFamily="34" charset="0"/>
        </a:defRPr>
      </a:lvl1pPr>
      <a:lvl2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2pPr>
      <a:lvl3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3pPr>
      <a:lvl4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4pPr>
      <a:lvl5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5pPr>
      <a:lvl6pPr marL="4572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6pPr>
      <a:lvl7pPr marL="9144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7pPr>
      <a:lvl8pPr marL="13716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8pPr>
      <a:lvl9pPr marL="18288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9pPr>
    </p:titleStyle>
    <p:bodyStyle>
      <a:lvl1pPr marL="238125" indent="-238125" algn="l" rtl="0" eaLnBrk="1" fontAlgn="base" hangingPunct="1">
        <a:spcBef>
          <a:spcPct val="20000"/>
        </a:spcBef>
        <a:spcAft>
          <a:spcPct val="0"/>
        </a:spcAft>
        <a:buClr>
          <a:schemeClr val="tx1"/>
        </a:buClr>
        <a:buFont typeface="Wingdings" pitchFamily="2" charset="2"/>
        <a:buChar char="§"/>
        <a:defRPr sz="1600" kern="1200" spc="0" baseline="0">
          <a:solidFill>
            <a:schemeClr val="tx1"/>
          </a:solidFill>
          <a:latin typeface="Arial" pitchFamily="34" charset="0"/>
          <a:ea typeface="ＭＳ Ｐゴシック" pitchFamily="34" charset="-128"/>
          <a:cs typeface="Arial" pitchFamily="34" charset="0"/>
        </a:defRPr>
      </a:lvl1pPr>
      <a:lvl2pPr marL="495300" indent="-219075" algn="l" rtl="0" eaLnBrk="1" fontAlgn="base" hangingPunct="1">
        <a:spcBef>
          <a:spcPct val="20000"/>
        </a:spcBef>
        <a:spcAft>
          <a:spcPct val="0"/>
        </a:spcAft>
        <a:buClr>
          <a:schemeClr val="tx1"/>
        </a:buClr>
        <a:buFont typeface="Arial" pitchFamily="34" charset="0"/>
        <a:buChar char="–"/>
        <a:defRPr sz="1400" kern="1200" spc="0" baseline="0">
          <a:solidFill>
            <a:schemeClr val="tx1"/>
          </a:solidFill>
          <a:latin typeface="Arial" pitchFamily="34" charset="0"/>
          <a:ea typeface="ＭＳ Ｐゴシック" pitchFamily="34" charset="-128"/>
          <a:cs typeface="Arial" pitchFamily="34" charset="0"/>
        </a:defRPr>
      </a:lvl2pPr>
      <a:lvl3pPr marL="665163" indent="-173038" algn="l" rtl="0" eaLnBrk="1" fontAlgn="base" hangingPunct="1">
        <a:spcBef>
          <a:spcPct val="20000"/>
        </a:spcBef>
        <a:spcAft>
          <a:spcPct val="0"/>
        </a:spcAft>
        <a:buClr>
          <a:schemeClr val="tx1"/>
        </a:buClr>
        <a:buChar char="•"/>
        <a:defRPr sz="1400" kern="1200" spc="0" baseline="0">
          <a:solidFill>
            <a:schemeClr val="tx1"/>
          </a:solidFill>
          <a:latin typeface="Arial" pitchFamily="34" charset="0"/>
          <a:ea typeface="ＭＳ Ｐゴシック" pitchFamily="34" charset="-128"/>
          <a:cs typeface="Arial" pitchFamily="34" charset="0"/>
        </a:defRPr>
      </a:lvl3pPr>
      <a:lvl4pPr marL="850900" indent="-173038" algn="l" rtl="0" eaLnBrk="1" fontAlgn="base" hangingPunct="1">
        <a:spcBef>
          <a:spcPct val="20000"/>
        </a:spcBef>
        <a:spcAft>
          <a:spcPct val="0"/>
        </a:spcAft>
        <a:buClrTx/>
        <a:buSzPct val="80000"/>
        <a:buFont typeface="Courier New" pitchFamily="49" charset="0"/>
        <a:buChar char="o"/>
        <a:defRPr sz="1400">
          <a:solidFill>
            <a:schemeClr val="tx1"/>
          </a:solidFill>
          <a:latin typeface="+mn-lt"/>
          <a:ea typeface="ＭＳ Ｐゴシック" pitchFamily="34" charset="-128"/>
          <a:cs typeface="MS PGothic" charset="0"/>
        </a:defRPr>
      </a:lvl4pPr>
      <a:lvl5pPr marL="1041400" indent="-173038" algn="l" rtl="0" eaLnBrk="1" fontAlgn="base" hangingPunct="1">
        <a:spcBef>
          <a:spcPct val="20000"/>
        </a:spcBef>
        <a:spcAft>
          <a:spcPct val="0"/>
        </a:spcAft>
        <a:buClrTx/>
        <a:buSzPct val="80000"/>
        <a:buFont typeface="Wingdings" pitchFamily="2" charset="2"/>
        <a:buChar char="Ø"/>
        <a:defRPr sz="1400">
          <a:solidFill>
            <a:schemeClr val="tx1"/>
          </a:solidFill>
          <a:latin typeface="+mn-lt"/>
          <a:ea typeface="ＭＳ Ｐゴシック" pitchFamily="34" charset="-128"/>
          <a:cs typeface="MS PGothic" charset="0"/>
        </a:defRPr>
      </a:lvl5pPr>
      <a:lvl6pPr marL="1222375" indent="-173038" algn="l" rtl="0" eaLnBrk="1" fontAlgn="base" hangingPunct="1">
        <a:spcBef>
          <a:spcPct val="20000"/>
        </a:spcBef>
        <a:spcAft>
          <a:spcPct val="0"/>
        </a:spcAft>
        <a:buClrTx/>
        <a:buSzPct val="80000"/>
        <a:buFont typeface="Wingdings" pitchFamily="2" charset="2"/>
        <a:buChar char="v"/>
        <a:defRPr sz="1400">
          <a:solidFill>
            <a:schemeClr val="tx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564" y="182563"/>
            <a:ext cx="877093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32" tIns="35666" rIns="71332" bIns="35666"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82564" y="1162051"/>
            <a:ext cx="87709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32" tIns="35666" rIns="71332" bIns="3566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TextBox 4"/>
          <p:cNvSpPr txBox="1"/>
          <p:nvPr userDrawn="1"/>
        </p:nvSpPr>
        <p:spPr>
          <a:xfrm>
            <a:off x="8675689" y="5461612"/>
            <a:ext cx="382587" cy="179750"/>
          </a:xfrm>
          <a:prstGeom prst="rect">
            <a:avLst/>
          </a:prstGeom>
        </p:spPr>
        <p:txBody>
          <a:bodyPr lIns="71332" tIns="35666" rIns="71332" bIns="35666" anchor="ctr">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a:defRPr/>
            </a:pPr>
            <a:fld id="{CBE3C2E9-102A-48BF-B3AD-011CBF9D85BE}" type="slidenum">
              <a:rPr lang="en-US" altLang="en-US" sz="700" smtClean="0">
                <a:solidFill>
                  <a:srgbClr val="BFBFBF"/>
                </a:solidFill>
                <a:cs typeface="Arial" panose="020B0604020202020204" pitchFamily="34" charset="0"/>
              </a:rPr>
              <a:pPr algn="r">
                <a:defRPr/>
              </a:pPr>
              <a:t>‹#›</a:t>
            </a:fld>
            <a:endParaRPr lang="en-US" altLang="en-US" sz="700" smtClean="0">
              <a:solidFill>
                <a:srgbClr val="BFBFBF"/>
              </a:solidFill>
              <a:cs typeface="Arial" panose="020B0604020202020204" pitchFamily="34" charset="0"/>
            </a:endParaRPr>
          </a:p>
        </p:txBody>
      </p:sp>
      <p:sp>
        <p:nvSpPr>
          <p:cNvPr id="12" name="TextBox 11"/>
          <p:cNvSpPr txBox="1"/>
          <p:nvPr userDrawn="1"/>
        </p:nvSpPr>
        <p:spPr>
          <a:xfrm>
            <a:off x="7073901" y="5471137"/>
            <a:ext cx="1601788" cy="179750"/>
          </a:xfrm>
          <a:prstGeom prst="rect">
            <a:avLst/>
          </a:prstGeom>
        </p:spPr>
        <p:txBody>
          <a:bodyPr lIns="71332" tIns="35666" rIns="71332" bIns="35666" anchor="ctr">
            <a:spAutoFit/>
          </a:bodyPr>
          <a:lstStyle>
            <a:defPPr>
              <a:defRPr lang="en-US"/>
            </a:defPPr>
            <a:lvl1pPr lvl="0" algn="r">
              <a:defRPr sz="800">
                <a:solidFill>
                  <a:schemeClr val="bg1"/>
                </a:solidFill>
                <a:cs typeface="Arial" pitchFamily="34" charset="0"/>
              </a:defRPr>
            </a:lvl1pPr>
          </a:lstStyle>
          <a:p>
            <a:pPr>
              <a:defRPr/>
            </a:pPr>
            <a:r>
              <a:rPr lang="en-US" sz="700" dirty="0" smtClean="0">
                <a:solidFill>
                  <a:srgbClr val="FFFFFF">
                    <a:lumMod val="75000"/>
                  </a:srgbClr>
                </a:solidFill>
                <a:latin typeface="Arial"/>
                <a:ea typeface="ＭＳ Ｐゴシック"/>
              </a:rPr>
              <a:t>© 2015 IBM Corporation</a:t>
            </a:r>
          </a:p>
        </p:txBody>
      </p:sp>
    </p:spTree>
    <p:extLst>
      <p:ext uri="{BB962C8B-B14F-4D97-AF65-F5344CB8AC3E}">
        <p14:creationId xmlns:p14="http://schemas.microsoft.com/office/powerpoint/2010/main" val="900933988"/>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Lst>
  <p:timing>
    <p:tnLst>
      <p:par>
        <p:cTn xmlns:p14="http://schemas.microsoft.com/office/powerpoint/2010/main" id="1" dur="indefinite" restart="never" nodeType="tmRoot"/>
      </p:par>
    </p:tnLst>
  </p:timing>
  <p:hf sldNum="0" hdr="0" dt="0"/>
  <p:txStyles>
    <p:titleStyle>
      <a:lvl1pPr algn="l" rtl="0" eaLnBrk="0" fontAlgn="base" hangingPunct="0">
        <a:lnSpc>
          <a:spcPct val="90000"/>
        </a:lnSpc>
        <a:spcBef>
          <a:spcPct val="0"/>
        </a:spcBef>
        <a:spcAft>
          <a:spcPct val="0"/>
        </a:spcAft>
        <a:defRPr sz="2200" kern="1300">
          <a:solidFill>
            <a:schemeClr val="bg2"/>
          </a:solidFill>
          <a:latin typeface="Arial" pitchFamily="34" charset="0"/>
          <a:ea typeface="ＭＳ Ｐゴシック" pitchFamily="34" charset="-128"/>
          <a:cs typeface="Arial" pitchFamily="34" charset="0"/>
        </a:defRPr>
      </a:lvl1pPr>
      <a:lvl2pPr algn="l" rtl="0" eaLnBrk="0" fontAlgn="base" hangingPunct="0">
        <a:lnSpc>
          <a:spcPct val="90000"/>
        </a:lnSpc>
        <a:spcBef>
          <a:spcPct val="0"/>
        </a:spcBef>
        <a:spcAft>
          <a:spcPct val="0"/>
        </a:spcAft>
        <a:defRPr sz="2200">
          <a:solidFill>
            <a:schemeClr val="bg2"/>
          </a:solidFill>
          <a:latin typeface="Arial" charset="0"/>
          <a:ea typeface="ＭＳ Ｐゴシック" pitchFamily="34" charset="-128"/>
          <a:cs typeface="Arial" pitchFamily="34" charset="0"/>
        </a:defRPr>
      </a:lvl2pPr>
      <a:lvl3pPr algn="l" rtl="0" eaLnBrk="0" fontAlgn="base" hangingPunct="0">
        <a:lnSpc>
          <a:spcPct val="90000"/>
        </a:lnSpc>
        <a:spcBef>
          <a:spcPct val="0"/>
        </a:spcBef>
        <a:spcAft>
          <a:spcPct val="0"/>
        </a:spcAft>
        <a:defRPr sz="2200">
          <a:solidFill>
            <a:schemeClr val="bg2"/>
          </a:solidFill>
          <a:latin typeface="Arial" charset="0"/>
          <a:ea typeface="ＭＳ Ｐゴシック" pitchFamily="34" charset="-128"/>
          <a:cs typeface="Arial" pitchFamily="34" charset="0"/>
        </a:defRPr>
      </a:lvl3pPr>
      <a:lvl4pPr algn="l" rtl="0" eaLnBrk="0" fontAlgn="base" hangingPunct="0">
        <a:lnSpc>
          <a:spcPct val="90000"/>
        </a:lnSpc>
        <a:spcBef>
          <a:spcPct val="0"/>
        </a:spcBef>
        <a:spcAft>
          <a:spcPct val="0"/>
        </a:spcAft>
        <a:defRPr sz="2200">
          <a:solidFill>
            <a:schemeClr val="bg2"/>
          </a:solidFill>
          <a:latin typeface="Arial" charset="0"/>
          <a:ea typeface="ＭＳ Ｐゴシック" pitchFamily="34" charset="-128"/>
          <a:cs typeface="Arial" pitchFamily="34" charset="0"/>
        </a:defRPr>
      </a:lvl4pPr>
      <a:lvl5pPr algn="l" rtl="0" eaLnBrk="0" fontAlgn="base" hangingPunct="0">
        <a:lnSpc>
          <a:spcPct val="90000"/>
        </a:lnSpc>
        <a:spcBef>
          <a:spcPct val="0"/>
        </a:spcBef>
        <a:spcAft>
          <a:spcPct val="0"/>
        </a:spcAft>
        <a:defRPr sz="2200">
          <a:solidFill>
            <a:schemeClr val="bg2"/>
          </a:solidFill>
          <a:latin typeface="Arial" charset="0"/>
          <a:ea typeface="ＭＳ Ｐゴシック" pitchFamily="34" charset="-128"/>
          <a:cs typeface="Arial" pitchFamily="34" charset="0"/>
        </a:defRPr>
      </a:lvl5pPr>
      <a:lvl6pPr marL="427994" algn="l" rtl="0" eaLnBrk="1" fontAlgn="base" hangingPunct="1">
        <a:lnSpc>
          <a:spcPct val="90000"/>
        </a:lnSpc>
        <a:spcBef>
          <a:spcPct val="0"/>
        </a:spcBef>
        <a:spcAft>
          <a:spcPct val="0"/>
        </a:spcAft>
        <a:defRPr sz="2100">
          <a:solidFill>
            <a:schemeClr val="hlink"/>
          </a:solidFill>
          <a:latin typeface="Arial" charset="0"/>
          <a:ea typeface="ＭＳ Ｐゴシック" charset="0"/>
        </a:defRPr>
      </a:lvl6pPr>
      <a:lvl7pPr marL="855988" algn="l" rtl="0" eaLnBrk="1" fontAlgn="base" hangingPunct="1">
        <a:lnSpc>
          <a:spcPct val="90000"/>
        </a:lnSpc>
        <a:spcBef>
          <a:spcPct val="0"/>
        </a:spcBef>
        <a:spcAft>
          <a:spcPct val="0"/>
        </a:spcAft>
        <a:defRPr sz="2100">
          <a:solidFill>
            <a:schemeClr val="hlink"/>
          </a:solidFill>
          <a:latin typeface="Arial" charset="0"/>
          <a:ea typeface="ＭＳ Ｐゴシック" charset="0"/>
        </a:defRPr>
      </a:lvl7pPr>
      <a:lvl8pPr marL="1283982" algn="l" rtl="0" eaLnBrk="1" fontAlgn="base" hangingPunct="1">
        <a:lnSpc>
          <a:spcPct val="90000"/>
        </a:lnSpc>
        <a:spcBef>
          <a:spcPct val="0"/>
        </a:spcBef>
        <a:spcAft>
          <a:spcPct val="0"/>
        </a:spcAft>
        <a:defRPr sz="2100">
          <a:solidFill>
            <a:schemeClr val="hlink"/>
          </a:solidFill>
          <a:latin typeface="Arial" charset="0"/>
          <a:ea typeface="ＭＳ Ｐゴシック" charset="0"/>
        </a:defRPr>
      </a:lvl8pPr>
      <a:lvl9pPr marL="1711976" algn="l" rtl="0" eaLnBrk="1" fontAlgn="base" hangingPunct="1">
        <a:lnSpc>
          <a:spcPct val="90000"/>
        </a:lnSpc>
        <a:spcBef>
          <a:spcPct val="0"/>
        </a:spcBef>
        <a:spcAft>
          <a:spcPct val="0"/>
        </a:spcAft>
        <a:defRPr sz="2100">
          <a:solidFill>
            <a:schemeClr val="hlink"/>
          </a:solidFill>
          <a:latin typeface="Arial" charset="0"/>
          <a:ea typeface="ＭＳ Ｐゴシック" charset="0"/>
        </a:defRPr>
      </a:lvl9pPr>
    </p:titleStyle>
    <p:bodyStyle>
      <a:lvl1pPr marL="222914" indent="-222914" algn="l" rtl="0" eaLnBrk="0" fontAlgn="base" hangingPunct="0">
        <a:spcBef>
          <a:spcPct val="20000"/>
        </a:spcBef>
        <a:spcAft>
          <a:spcPct val="0"/>
        </a:spcAft>
        <a:buClr>
          <a:schemeClr val="tx1"/>
        </a:buClr>
        <a:buFont typeface="Wingdings" panose="05000000000000000000" pitchFamily="2" charset="2"/>
        <a:buChar char="§"/>
        <a:defRPr sz="1500" kern="1200">
          <a:solidFill>
            <a:schemeClr val="tx1"/>
          </a:solidFill>
          <a:latin typeface="Arial" pitchFamily="34" charset="0"/>
          <a:ea typeface="ＭＳ Ｐゴシック" pitchFamily="34" charset="-128"/>
          <a:cs typeface="Arial" pitchFamily="34" charset="0"/>
        </a:defRPr>
      </a:lvl1pPr>
      <a:lvl2pPr marL="463660" indent="-205080" algn="l" rtl="0" eaLnBrk="0" fontAlgn="base" hangingPunct="0">
        <a:spcBef>
          <a:spcPct val="20000"/>
        </a:spcBef>
        <a:spcAft>
          <a:spcPct val="0"/>
        </a:spcAft>
        <a:buClr>
          <a:schemeClr val="tx1"/>
        </a:buClr>
        <a:buFont typeface="Arial" panose="020B0604020202020204" pitchFamily="34" charset="0"/>
        <a:buChar char="–"/>
        <a:defRPr sz="1300" kern="1200">
          <a:solidFill>
            <a:schemeClr val="tx1"/>
          </a:solidFill>
          <a:latin typeface="Arial" pitchFamily="34" charset="0"/>
          <a:ea typeface="ＭＳ Ｐゴシック" pitchFamily="34" charset="-128"/>
          <a:cs typeface="Arial" pitchFamily="34" charset="0"/>
        </a:defRPr>
      </a:lvl2pPr>
      <a:lvl3pPr marL="622673" indent="-161985" algn="l" rtl="0" eaLnBrk="0" fontAlgn="base" hangingPunct="0">
        <a:spcBef>
          <a:spcPct val="20000"/>
        </a:spcBef>
        <a:spcAft>
          <a:spcPct val="0"/>
        </a:spcAft>
        <a:buClr>
          <a:schemeClr val="tx1"/>
        </a:buClr>
        <a:buChar char="•"/>
        <a:defRPr sz="1300" kern="1200">
          <a:solidFill>
            <a:schemeClr val="tx1"/>
          </a:solidFill>
          <a:latin typeface="Arial" pitchFamily="34" charset="0"/>
          <a:ea typeface="ＭＳ Ｐゴシック" pitchFamily="34" charset="-128"/>
          <a:cs typeface="Arial" pitchFamily="34" charset="0"/>
        </a:defRPr>
      </a:lvl3pPr>
      <a:lvl4pPr marL="796545" indent="-161985" algn="l" rtl="0" eaLnBrk="0" fontAlgn="base" hangingPunct="0">
        <a:spcBef>
          <a:spcPct val="20000"/>
        </a:spcBef>
        <a:spcAft>
          <a:spcPct val="0"/>
        </a:spcAft>
        <a:buSzPct val="80000"/>
        <a:buFont typeface="Courier New" panose="02070309020205020404" pitchFamily="49" charset="0"/>
        <a:buChar char="o"/>
        <a:defRPr sz="1300">
          <a:solidFill>
            <a:schemeClr val="tx1"/>
          </a:solidFill>
          <a:latin typeface="+mn-lt"/>
          <a:ea typeface="ＭＳ Ｐゴシック" pitchFamily="34" charset="-128"/>
          <a:cs typeface="ＭＳ Ｐゴシック" pitchFamily="34" charset="-128"/>
        </a:defRPr>
      </a:lvl4pPr>
      <a:lvl5pPr marL="974875" indent="-161985" algn="l" rtl="0" eaLnBrk="0" fontAlgn="base" hangingPunct="0">
        <a:spcBef>
          <a:spcPct val="20000"/>
        </a:spcBef>
        <a:spcAft>
          <a:spcPct val="0"/>
        </a:spcAft>
        <a:buSzPct val="80000"/>
        <a:buFont typeface="Wingdings" panose="05000000000000000000" pitchFamily="2" charset="2"/>
        <a:buChar char="Ø"/>
        <a:defRPr sz="1300">
          <a:solidFill>
            <a:schemeClr val="tx1"/>
          </a:solidFill>
          <a:latin typeface="+mn-lt"/>
          <a:ea typeface="ＭＳ Ｐゴシック" pitchFamily="34" charset="-128"/>
          <a:cs typeface="ＭＳ Ｐゴシック" pitchFamily="34" charset="-128"/>
        </a:defRPr>
      </a:lvl5pPr>
      <a:lvl6pPr marL="1144290" indent="-161985" algn="l" rtl="0" eaLnBrk="1" fontAlgn="base" hangingPunct="1">
        <a:spcBef>
          <a:spcPct val="20000"/>
        </a:spcBef>
        <a:spcAft>
          <a:spcPct val="0"/>
        </a:spcAft>
        <a:buClrTx/>
        <a:buSzPct val="80000"/>
        <a:buFont typeface="Wingdings" pitchFamily="2" charset="2"/>
        <a:buChar char="v"/>
        <a:defRPr sz="1300">
          <a:solidFill>
            <a:schemeClr val="tx1"/>
          </a:solidFill>
          <a:latin typeface="+mn-lt"/>
          <a:ea typeface="+mn-ea"/>
        </a:defRPr>
      </a:lvl6pPr>
      <a:lvl7pPr marL="2297496" indent="-153068" algn="l" rtl="0" eaLnBrk="1" fontAlgn="base" hangingPunct="1">
        <a:spcBef>
          <a:spcPct val="20000"/>
        </a:spcBef>
        <a:spcAft>
          <a:spcPct val="0"/>
        </a:spcAft>
        <a:buClr>
          <a:schemeClr val="bg1"/>
        </a:buClr>
        <a:buChar char="»"/>
        <a:defRPr sz="1500">
          <a:solidFill>
            <a:schemeClr val="bg1"/>
          </a:solidFill>
          <a:latin typeface="+mn-lt"/>
          <a:ea typeface="+mn-ea"/>
        </a:defRPr>
      </a:lvl7pPr>
      <a:lvl8pPr marL="2725490" indent="-153068" algn="l" rtl="0" eaLnBrk="1" fontAlgn="base" hangingPunct="1">
        <a:spcBef>
          <a:spcPct val="20000"/>
        </a:spcBef>
        <a:spcAft>
          <a:spcPct val="0"/>
        </a:spcAft>
        <a:buClr>
          <a:schemeClr val="bg1"/>
        </a:buClr>
        <a:buChar char="»"/>
        <a:defRPr sz="1500">
          <a:solidFill>
            <a:schemeClr val="bg1"/>
          </a:solidFill>
          <a:latin typeface="+mn-lt"/>
          <a:ea typeface="+mn-ea"/>
        </a:defRPr>
      </a:lvl8pPr>
      <a:lvl9pPr marL="3153484" indent="-153068" algn="l" rtl="0" eaLnBrk="1" fontAlgn="base" hangingPunct="1">
        <a:spcBef>
          <a:spcPct val="20000"/>
        </a:spcBef>
        <a:spcAft>
          <a:spcPct val="0"/>
        </a:spcAft>
        <a:buClr>
          <a:schemeClr val="bg1"/>
        </a:buClr>
        <a:buChar char="»"/>
        <a:defRPr sz="1500">
          <a:solidFill>
            <a:schemeClr val="bg1"/>
          </a:solidFill>
          <a:latin typeface="+mn-lt"/>
          <a:ea typeface="+mn-ea"/>
        </a:defRPr>
      </a:lvl9pPr>
    </p:bodyStyle>
    <p:otherStyle>
      <a:defPPr>
        <a:defRPr lang="en-US"/>
      </a:defPPr>
      <a:lvl1pPr marL="0" algn="l" defTabSz="427994" rtl="0" eaLnBrk="1" latinLnBrk="0" hangingPunct="1">
        <a:defRPr sz="1700" kern="1200">
          <a:solidFill>
            <a:schemeClr val="tx1"/>
          </a:solidFill>
          <a:latin typeface="+mn-lt"/>
          <a:ea typeface="+mn-ea"/>
          <a:cs typeface="+mn-cs"/>
        </a:defRPr>
      </a:lvl1pPr>
      <a:lvl2pPr marL="427994" algn="l" defTabSz="427994" rtl="0" eaLnBrk="1" latinLnBrk="0" hangingPunct="1">
        <a:defRPr sz="1700" kern="1200">
          <a:solidFill>
            <a:schemeClr val="tx1"/>
          </a:solidFill>
          <a:latin typeface="+mn-lt"/>
          <a:ea typeface="+mn-ea"/>
          <a:cs typeface="+mn-cs"/>
        </a:defRPr>
      </a:lvl2pPr>
      <a:lvl3pPr marL="855988" algn="l" defTabSz="427994" rtl="0" eaLnBrk="1" latinLnBrk="0" hangingPunct="1">
        <a:defRPr sz="1700" kern="1200">
          <a:solidFill>
            <a:schemeClr val="tx1"/>
          </a:solidFill>
          <a:latin typeface="+mn-lt"/>
          <a:ea typeface="+mn-ea"/>
          <a:cs typeface="+mn-cs"/>
        </a:defRPr>
      </a:lvl3pPr>
      <a:lvl4pPr marL="1283982" algn="l" defTabSz="427994" rtl="0" eaLnBrk="1" latinLnBrk="0" hangingPunct="1">
        <a:defRPr sz="1700" kern="1200">
          <a:solidFill>
            <a:schemeClr val="tx1"/>
          </a:solidFill>
          <a:latin typeface="+mn-lt"/>
          <a:ea typeface="+mn-ea"/>
          <a:cs typeface="+mn-cs"/>
        </a:defRPr>
      </a:lvl4pPr>
      <a:lvl5pPr marL="1711976" algn="l" defTabSz="427994" rtl="0" eaLnBrk="1" latinLnBrk="0" hangingPunct="1">
        <a:defRPr sz="1700" kern="1200">
          <a:solidFill>
            <a:schemeClr val="tx1"/>
          </a:solidFill>
          <a:latin typeface="+mn-lt"/>
          <a:ea typeface="+mn-ea"/>
          <a:cs typeface="+mn-cs"/>
        </a:defRPr>
      </a:lvl5pPr>
      <a:lvl6pPr marL="2139970" algn="l" defTabSz="427994" rtl="0" eaLnBrk="1" latinLnBrk="0" hangingPunct="1">
        <a:defRPr sz="1700" kern="1200">
          <a:solidFill>
            <a:schemeClr val="tx1"/>
          </a:solidFill>
          <a:latin typeface="+mn-lt"/>
          <a:ea typeface="+mn-ea"/>
          <a:cs typeface="+mn-cs"/>
        </a:defRPr>
      </a:lvl6pPr>
      <a:lvl7pPr marL="2567964" algn="l" defTabSz="427994" rtl="0" eaLnBrk="1" latinLnBrk="0" hangingPunct="1">
        <a:defRPr sz="1700" kern="1200">
          <a:solidFill>
            <a:schemeClr val="tx1"/>
          </a:solidFill>
          <a:latin typeface="+mn-lt"/>
          <a:ea typeface="+mn-ea"/>
          <a:cs typeface="+mn-cs"/>
        </a:defRPr>
      </a:lvl7pPr>
      <a:lvl8pPr marL="2995958" algn="l" defTabSz="427994" rtl="0" eaLnBrk="1" latinLnBrk="0" hangingPunct="1">
        <a:defRPr sz="1700" kern="1200">
          <a:solidFill>
            <a:schemeClr val="tx1"/>
          </a:solidFill>
          <a:latin typeface="+mn-lt"/>
          <a:ea typeface="+mn-ea"/>
          <a:cs typeface="+mn-cs"/>
        </a:defRPr>
      </a:lvl8pPr>
      <a:lvl9pPr marL="3423953" algn="l" defTabSz="427994"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0" y="442262"/>
            <a:ext cx="8572500" cy="530795"/>
          </a:xfrm>
          <a:prstGeom prst="rect">
            <a:avLst/>
          </a:prstGeom>
        </p:spPr>
        <p:txBody>
          <a:bodyPr vert="horz" wrap="square" lIns="59263" tIns="29659" rIns="59263" bIns="29659" rtlCol="0" anchor="b"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85750" y="1184010"/>
            <a:ext cx="8572500" cy="2041722"/>
          </a:xfrm>
          <a:prstGeom prst="rect">
            <a:avLst/>
          </a:prstGeom>
        </p:spPr>
        <p:txBody>
          <a:bodyPr vert="horz" lIns="59263" tIns="29659" rIns="59263" bIns="29659"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847820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Lst>
  <p:timing>
    <p:tnLst>
      <p:par>
        <p:cTn xmlns:p14="http://schemas.microsoft.com/office/powerpoint/2010/main" id="1" dur="indefinite" restart="never" nodeType="tmRoot"/>
      </p:par>
    </p:tnLst>
  </p:timing>
  <p:hf hdr="0" ftr="0" dt="0"/>
  <p:txStyles>
    <p:titleStyle>
      <a:lvl1pPr algn="l" defTabSz="592947" rtl="0" eaLnBrk="1" latinLnBrk="0" hangingPunct="1">
        <a:lnSpc>
          <a:spcPct val="90000"/>
        </a:lnSpc>
        <a:spcBef>
          <a:spcPct val="0"/>
        </a:spcBef>
        <a:buNone/>
        <a:defRPr sz="3400" b="1" i="0" kern="1200">
          <a:solidFill>
            <a:schemeClr val="bg1"/>
          </a:solidFill>
          <a:latin typeface="Arial"/>
          <a:ea typeface="+mj-ea"/>
          <a:cs typeface="Arial"/>
        </a:defRPr>
      </a:lvl1pPr>
    </p:titleStyle>
    <p:bodyStyle>
      <a:lvl1pPr marL="335597" indent="-335597" algn="l" defTabSz="592947" rtl="0" eaLnBrk="1" latinLnBrk="0" hangingPunct="1">
        <a:lnSpc>
          <a:spcPct val="95000"/>
        </a:lnSpc>
        <a:spcBef>
          <a:spcPts val="780"/>
        </a:spcBef>
        <a:spcAft>
          <a:spcPts val="390"/>
        </a:spcAft>
        <a:buClr>
          <a:schemeClr val="bg1"/>
        </a:buClr>
        <a:buSzPct val="80000"/>
        <a:buFont typeface="Wingdings" panose="05000000000000000000" pitchFamily="2" charset="2"/>
        <a:buChar char=""/>
        <a:defRPr sz="2500" kern="1200">
          <a:solidFill>
            <a:schemeClr val="tx1"/>
          </a:solidFill>
          <a:latin typeface="Arial" panose="020B0604020202020204" pitchFamily="34" charset="0"/>
          <a:ea typeface="+mn-ea"/>
          <a:cs typeface="Arial" panose="020B0604020202020204" pitchFamily="34" charset="0"/>
        </a:defRPr>
      </a:lvl1pPr>
      <a:lvl2pPr marL="632070" indent="-225450" algn="l" defTabSz="557952" rtl="0" eaLnBrk="1" latinLnBrk="0" hangingPunct="1">
        <a:lnSpc>
          <a:spcPct val="95000"/>
        </a:lnSpc>
        <a:spcBef>
          <a:spcPts val="325"/>
        </a:spcBef>
        <a:spcAft>
          <a:spcPts val="390"/>
        </a:spcAft>
        <a:buClr>
          <a:schemeClr val="tx1">
            <a:lumMod val="50000"/>
            <a:lumOff val="50000"/>
          </a:schemeClr>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0322" indent="-180163" algn="l" defTabSz="592947" rtl="0" eaLnBrk="1" latinLnBrk="0" hangingPunct="1">
        <a:lnSpc>
          <a:spcPct val="95000"/>
        </a:lnSpc>
        <a:spcBef>
          <a:spcPts val="325"/>
        </a:spcBef>
        <a:spcAft>
          <a:spcPts val="390"/>
        </a:spcAft>
        <a:buClr>
          <a:schemeClr val="tx1">
            <a:lumMod val="50000"/>
            <a:lumOff val="50000"/>
          </a:schemeClr>
        </a:buClr>
        <a:buSzPct val="100000"/>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073712" indent="-185296" algn="l" defTabSz="592947" rtl="0" eaLnBrk="1" latinLnBrk="0" hangingPunct="1">
        <a:lnSpc>
          <a:spcPct val="95000"/>
        </a:lnSpc>
        <a:spcBef>
          <a:spcPts val="325"/>
        </a:spcBef>
        <a:spcAft>
          <a:spcPts val="390"/>
        </a:spcAft>
        <a:buClr>
          <a:schemeClr val="tx1">
            <a:lumMod val="50000"/>
            <a:lumOff val="50000"/>
          </a:schemeClr>
        </a:buClr>
        <a:buSzPct val="100000"/>
        <a:buFont typeface="Arial" panose="020B0604020202020204" pitchFamily="34" charset="0"/>
        <a:buChar char="–"/>
        <a:tabLst/>
        <a:defRPr sz="2100" kern="1200">
          <a:solidFill>
            <a:schemeClr val="tx1"/>
          </a:solidFill>
          <a:latin typeface="Arial" panose="020B0604020202020204" pitchFamily="34" charset="0"/>
          <a:ea typeface="+mn-ea"/>
          <a:cs typeface="Arial" panose="020B0604020202020204" pitchFamily="34" charset="0"/>
        </a:defRPr>
      </a:lvl4pPr>
      <a:lvl5pPr marL="1298129" indent="-190454" algn="l" defTabSz="592947" rtl="0" eaLnBrk="1" latinLnBrk="0" hangingPunct="1">
        <a:lnSpc>
          <a:spcPct val="95000"/>
        </a:lnSpc>
        <a:spcBef>
          <a:spcPts val="325"/>
        </a:spcBef>
        <a:spcAft>
          <a:spcPts val="390"/>
        </a:spcAft>
        <a:buClr>
          <a:schemeClr val="tx1">
            <a:lumMod val="50000"/>
            <a:lumOff val="50000"/>
          </a:schemeClr>
        </a:buClr>
        <a:buSzPct val="100000"/>
        <a:buFont typeface="Arial" panose="020B0604020202020204" pitchFamily="34" charset="0"/>
        <a:buChar char="•"/>
        <a:defRPr sz="1900" kern="1200">
          <a:solidFill>
            <a:schemeClr val="tx1"/>
          </a:solidFill>
          <a:latin typeface="Arial" panose="020B0604020202020204" pitchFamily="34" charset="0"/>
          <a:ea typeface="+mn-ea"/>
          <a:cs typeface="Arial" panose="020B0604020202020204" pitchFamily="34" charset="0"/>
        </a:defRPr>
      </a:lvl5pPr>
      <a:lvl6pPr marL="1630608" indent="-148237" algn="l" defTabSz="592947" rtl="0" eaLnBrk="1" latinLnBrk="0" hangingPunct="1">
        <a:lnSpc>
          <a:spcPct val="90000"/>
        </a:lnSpc>
        <a:spcBef>
          <a:spcPts val="325"/>
        </a:spcBef>
        <a:buFont typeface="Arial" panose="020B0604020202020204" pitchFamily="34" charset="0"/>
        <a:buChar char="•"/>
        <a:defRPr sz="1200" kern="1200">
          <a:solidFill>
            <a:schemeClr val="tx1"/>
          </a:solidFill>
          <a:latin typeface="+mn-lt"/>
          <a:ea typeface="+mn-ea"/>
          <a:cs typeface="+mn-cs"/>
        </a:defRPr>
      </a:lvl6pPr>
      <a:lvl7pPr marL="1927094" indent="-148237" algn="l" defTabSz="592947" rtl="0" eaLnBrk="1" latinLnBrk="0" hangingPunct="1">
        <a:lnSpc>
          <a:spcPct val="90000"/>
        </a:lnSpc>
        <a:spcBef>
          <a:spcPts val="325"/>
        </a:spcBef>
        <a:buFont typeface="Arial" panose="020B0604020202020204" pitchFamily="34" charset="0"/>
        <a:buChar char="•"/>
        <a:defRPr sz="1200" kern="1200">
          <a:solidFill>
            <a:schemeClr val="tx1"/>
          </a:solidFill>
          <a:latin typeface="+mn-lt"/>
          <a:ea typeface="+mn-ea"/>
          <a:cs typeface="+mn-cs"/>
        </a:defRPr>
      </a:lvl7pPr>
      <a:lvl8pPr marL="2223585" indent="-148237" algn="l" defTabSz="592947" rtl="0" eaLnBrk="1" latinLnBrk="0" hangingPunct="1">
        <a:lnSpc>
          <a:spcPct val="90000"/>
        </a:lnSpc>
        <a:spcBef>
          <a:spcPts val="325"/>
        </a:spcBef>
        <a:buFont typeface="Arial" panose="020B0604020202020204" pitchFamily="34" charset="0"/>
        <a:buChar char="•"/>
        <a:defRPr sz="1200" kern="1200">
          <a:solidFill>
            <a:schemeClr val="tx1"/>
          </a:solidFill>
          <a:latin typeface="+mn-lt"/>
          <a:ea typeface="+mn-ea"/>
          <a:cs typeface="+mn-cs"/>
        </a:defRPr>
      </a:lvl8pPr>
      <a:lvl9pPr marL="2520075" indent="-148237" algn="l" defTabSz="592947" rtl="0" eaLnBrk="1" latinLnBrk="0" hangingPunct="1">
        <a:lnSpc>
          <a:spcPct val="90000"/>
        </a:lnSpc>
        <a:spcBef>
          <a:spcPts val="32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592947" rtl="0" eaLnBrk="1" latinLnBrk="0" hangingPunct="1">
        <a:defRPr sz="1200" kern="1200">
          <a:solidFill>
            <a:schemeClr val="tx1"/>
          </a:solidFill>
          <a:latin typeface="+mn-lt"/>
          <a:ea typeface="+mn-ea"/>
          <a:cs typeface="+mn-cs"/>
        </a:defRPr>
      </a:lvl1pPr>
      <a:lvl2pPr marL="296473" algn="l" defTabSz="592947" rtl="0" eaLnBrk="1" latinLnBrk="0" hangingPunct="1">
        <a:defRPr sz="1200" kern="1200">
          <a:solidFill>
            <a:schemeClr val="tx1"/>
          </a:solidFill>
          <a:latin typeface="+mn-lt"/>
          <a:ea typeface="+mn-ea"/>
          <a:cs typeface="+mn-cs"/>
        </a:defRPr>
      </a:lvl2pPr>
      <a:lvl3pPr marL="592947" algn="l" defTabSz="592947" rtl="0" eaLnBrk="1" latinLnBrk="0" hangingPunct="1">
        <a:defRPr sz="1200" kern="1200">
          <a:solidFill>
            <a:schemeClr val="tx1"/>
          </a:solidFill>
          <a:latin typeface="+mn-lt"/>
          <a:ea typeface="+mn-ea"/>
          <a:cs typeface="+mn-cs"/>
        </a:defRPr>
      </a:lvl3pPr>
      <a:lvl4pPr marL="889420" algn="l" defTabSz="592947" rtl="0" eaLnBrk="1" latinLnBrk="0" hangingPunct="1">
        <a:defRPr sz="1200" kern="1200">
          <a:solidFill>
            <a:schemeClr val="tx1"/>
          </a:solidFill>
          <a:latin typeface="+mn-lt"/>
          <a:ea typeface="+mn-ea"/>
          <a:cs typeface="+mn-cs"/>
        </a:defRPr>
      </a:lvl4pPr>
      <a:lvl5pPr marL="1185895" algn="l" defTabSz="592947" rtl="0" eaLnBrk="1" latinLnBrk="0" hangingPunct="1">
        <a:defRPr sz="1200" kern="1200">
          <a:solidFill>
            <a:schemeClr val="tx1"/>
          </a:solidFill>
          <a:latin typeface="+mn-lt"/>
          <a:ea typeface="+mn-ea"/>
          <a:cs typeface="+mn-cs"/>
        </a:defRPr>
      </a:lvl5pPr>
      <a:lvl6pPr marL="1482370" algn="l" defTabSz="592947" rtl="0" eaLnBrk="1" latinLnBrk="0" hangingPunct="1">
        <a:defRPr sz="1200" kern="1200">
          <a:solidFill>
            <a:schemeClr val="tx1"/>
          </a:solidFill>
          <a:latin typeface="+mn-lt"/>
          <a:ea typeface="+mn-ea"/>
          <a:cs typeface="+mn-cs"/>
        </a:defRPr>
      </a:lvl6pPr>
      <a:lvl7pPr marL="1778848" algn="l" defTabSz="592947" rtl="0" eaLnBrk="1" latinLnBrk="0" hangingPunct="1">
        <a:defRPr sz="1200" kern="1200">
          <a:solidFill>
            <a:schemeClr val="tx1"/>
          </a:solidFill>
          <a:latin typeface="+mn-lt"/>
          <a:ea typeface="+mn-ea"/>
          <a:cs typeface="+mn-cs"/>
        </a:defRPr>
      </a:lvl7pPr>
      <a:lvl8pPr marL="2075337" algn="l" defTabSz="592947" rtl="0" eaLnBrk="1" latinLnBrk="0" hangingPunct="1">
        <a:defRPr sz="1200" kern="1200">
          <a:solidFill>
            <a:schemeClr val="tx1"/>
          </a:solidFill>
          <a:latin typeface="+mn-lt"/>
          <a:ea typeface="+mn-ea"/>
          <a:cs typeface="+mn-cs"/>
        </a:defRPr>
      </a:lvl8pPr>
      <a:lvl9pPr marL="2371832" algn="l" defTabSz="592947"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563" y="494771"/>
            <a:ext cx="8686800" cy="330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82563" y="1469761"/>
            <a:ext cx="8686800" cy="31657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28" name="Line 25"/>
          <p:cNvSpPr>
            <a:spLocks noChangeShapeType="1"/>
          </p:cNvSpPr>
          <p:nvPr/>
        </p:nvSpPr>
        <p:spPr bwMode="auto">
          <a:xfrm flipV="1">
            <a:off x="274639" y="457729"/>
            <a:ext cx="8594725" cy="0"/>
          </a:xfrm>
          <a:prstGeom prst="line">
            <a:avLst/>
          </a:prstGeom>
          <a:noFill/>
          <a:ln w="9525">
            <a:solidFill>
              <a:schemeClr val="tx1"/>
            </a:solidFill>
            <a:round/>
            <a:headEnd/>
            <a:tailEnd/>
          </a:ln>
          <a:extLst/>
        </p:spPr>
        <p:txBody>
          <a:bodyPr/>
          <a:lstStyle/>
          <a:p>
            <a:pPr>
              <a:defRPr/>
            </a:pPr>
            <a:endParaRPr lang="en-US">
              <a:solidFill>
                <a:srgbClr val="000000"/>
              </a:solidFill>
              <a:cs typeface="Arial" charset="0"/>
            </a:endParaRPr>
          </a:p>
        </p:txBody>
      </p:sp>
      <p:sp>
        <p:nvSpPr>
          <p:cNvPr id="1029" name="Rectangle 6"/>
          <p:cNvSpPr>
            <a:spLocks noChangeArrowheads="1"/>
          </p:cNvSpPr>
          <p:nvPr/>
        </p:nvSpPr>
        <p:spPr bwMode="black">
          <a:xfrm>
            <a:off x="7755019" y="5410921"/>
            <a:ext cx="1206420" cy="215444"/>
          </a:xfrm>
          <a:prstGeom prst="rect">
            <a:avLst/>
          </a:prstGeom>
          <a:noFill/>
          <a:ln>
            <a:noFill/>
          </a:ln>
          <a:extLst/>
        </p:spPr>
        <p:txBody>
          <a:bodyPr wrap="none" lIns="45720" rIns="45720" anchor="b">
            <a:spAutoFit/>
          </a:bodyPr>
          <a:lstStyle/>
          <a:p>
            <a:pPr algn="r">
              <a:defRPr/>
            </a:pPr>
            <a:r>
              <a:rPr lang="en-US" sz="800" dirty="0">
                <a:solidFill>
                  <a:srgbClr val="000000"/>
                </a:solidFill>
                <a:cs typeface="Arial" charset="0"/>
              </a:rPr>
              <a:t>© 2014 IBM Corporation</a:t>
            </a:r>
          </a:p>
        </p:txBody>
      </p:sp>
      <p:sp>
        <p:nvSpPr>
          <p:cNvPr id="1030" name="Text Box 46"/>
          <p:cNvSpPr txBox="1">
            <a:spLocks noChangeArrowheads="1"/>
          </p:cNvSpPr>
          <p:nvPr/>
        </p:nvSpPr>
        <p:spPr bwMode="auto">
          <a:xfrm>
            <a:off x="503238" y="113771"/>
            <a:ext cx="4297362" cy="305594"/>
          </a:xfrm>
          <a:prstGeom prst="rect">
            <a:avLst/>
          </a:prstGeom>
          <a:noFill/>
          <a:ln>
            <a:noFill/>
          </a:ln>
          <a:extLst/>
        </p:spPr>
        <p:txBody>
          <a:bodyPr tIns="0" bIns="0" anchor="b"/>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Aft>
                <a:spcPts val="900"/>
              </a:spcAft>
              <a:defRPr/>
            </a:pPr>
            <a:r>
              <a:rPr lang="en-US" sz="1000" dirty="0">
                <a:solidFill>
                  <a:srgbClr val="000000"/>
                </a:solidFill>
                <a:cs typeface="Arial" charset="0"/>
              </a:rPr>
              <a:t>IBM </a:t>
            </a:r>
            <a:r>
              <a:rPr lang="en-US" sz="1000" dirty="0" smtClean="0">
                <a:solidFill>
                  <a:srgbClr val="000000"/>
                </a:solidFill>
                <a:cs typeface="Arial" charset="0"/>
              </a:rPr>
              <a:t>Security</a:t>
            </a:r>
            <a:endParaRPr lang="en-US" sz="1800" dirty="0">
              <a:solidFill>
                <a:srgbClr val="000000"/>
              </a:solidFill>
              <a:cs typeface="Arial" charset="0"/>
            </a:endParaRPr>
          </a:p>
        </p:txBody>
      </p:sp>
      <p:pic>
        <p:nvPicPr>
          <p:cNvPr id="1031" name="Picture 6"/>
          <p:cNvPicPr>
            <a:picLocks noChangeAspect="1" noChangeArrowheads="1"/>
          </p:cNvPicPr>
          <p:nvPr/>
        </p:nvPicPr>
        <p:blipFill>
          <a:blip r:embed="rId16"/>
          <a:srcRect/>
          <a:stretch>
            <a:fillRect/>
          </a:stretch>
        </p:blipFill>
        <p:spPr bwMode="auto">
          <a:xfrm>
            <a:off x="247650" y="168011"/>
            <a:ext cx="304800" cy="252677"/>
          </a:xfrm>
          <a:prstGeom prst="rect">
            <a:avLst/>
          </a:prstGeom>
          <a:noFill/>
          <a:ln w="9525">
            <a:noFill/>
            <a:miter lim="800000"/>
            <a:headEnd/>
            <a:tailEnd/>
          </a:ln>
        </p:spPr>
      </p:pic>
      <p:pic>
        <p:nvPicPr>
          <p:cNvPr id="1032" name="Picture 7"/>
          <p:cNvPicPr>
            <a:picLocks noChangeAspect="1" noChangeArrowheads="1"/>
          </p:cNvPicPr>
          <p:nvPr/>
        </p:nvPicPr>
        <p:blipFill>
          <a:blip r:embed="rId17"/>
          <a:srcRect/>
          <a:stretch>
            <a:fillRect/>
          </a:stretch>
        </p:blipFill>
        <p:spPr bwMode="auto">
          <a:xfrm>
            <a:off x="8275639" y="181240"/>
            <a:ext cx="585787" cy="198438"/>
          </a:xfrm>
          <a:prstGeom prst="rect">
            <a:avLst/>
          </a:prstGeom>
          <a:noFill/>
          <a:ln w="9525">
            <a:noFill/>
            <a:miter lim="800000"/>
            <a:headEnd/>
            <a:tailEnd/>
          </a:ln>
        </p:spPr>
      </p:pic>
      <p:sp>
        <p:nvSpPr>
          <p:cNvPr id="10" name="Rectangle 10"/>
          <p:cNvSpPr>
            <a:spLocks noChangeArrowheads="1"/>
          </p:cNvSpPr>
          <p:nvPr/>
        </p:nvSpPr>
        <p:spPr bwMode="auto">
          <a:xfrm>
            <a:off x="180538" y="5410921"/>
            <a:ext cx="275075" cy="215444"/>
          </a:xfrm>
          <a:prstGeom prst="rect">
            <a:avLst/>
          </a:prstGeom>
          <a:noFill/>
          <a:ln>
            <a:noFill/>
          </a:ln>
          <a:effectLst>
            <a:prstShdw prst="shdw17" dist="17961" dir="2700000">
              <a:schemeClr val="accent1">
                <a:gamma/>
                <a:shade val="60000"/>
                <a:invGamma/>
                <a:alpha val="74998"/>
              </a:schemeClr>
            </a:prstShdw>
          </a:effectLst>
          <a:extLst/>
        </p:spPr>
        <p:txBody>
          <a:bodyPr wrap="none" lIns="45720" rIns="45720" anchor="b">
            <a:spAutoFit/>
          </a:bodyPr>
          <a:lstStyle/>
          <a:p>
            <a:pPr algn="r">
              <a:defRPr/>
            </a:pPr>
            <a:fld id="{25FCB1EE-D536-4497-AF50-C14AD8857652}" type="slidenum">
              <a:rPr lang="en-US" sz="800">
                <a:solidFill>
                  <a:srgbClr val="000000"/>
                </a:solidFill>
                <a:latin typeface="Arial"/>
                <a:ea typeface="ＭＳ Ｐゴシック"/>
                <a:cs typeface="Arial" charset="0"/>
              </a:rPr>
              <a:pPr algn="r">
                <a:defRPr/>
              </a:pPr>
              <a:t>‹#›</a:t>
            </a:fld>
            <a:r>
              <a:rPr lang="en-US" sz="800" dirty="0">
                <a:solidFill>
                  <a:srgbClr val="000000"/>
                </a:solidFill>
                <a:latin typeface="Arial"/>
                <a:ea typeface="ＭＳ Ｐゴシック"/>
                <a:cs typeface="Arial" charset="0"/>
              </a:rPr>
              <a:t>  </a:t>
            </a:r>
          </a:p>
        </p:txBody>
      </p:sp>
      <p:pic>
        <p:nvPicPr>
          <p:cNvPr id="1034" name="Picture 7"/>
          <p:cNvPicPr>
            <a:picLocks noChangeAspect="1" noChangeArrowheads="1"/>
          </p:cNvPicPr>
          <p:nvPr/>
        </p:nvPicPr>
        <p:blipFill>
          <a:blip r:embed="rId17"/>
          <a:srcRect/>
          <a:stretch>
            <a:fillRect/>
          </a:stretch>
        </p:blipFill>
        <p:spPr bwMode="auto">
          <a:xfrm>
            <a:off x="8275639" y="181240"/>
            <a:ext cx="585787" cy="198438"/>
          </a:xfrm>
          <a:prstGeom prst="rect">
            <a:avLst/>
          </a:prstGeom>
          <a:noFill/>
          <a:ln w="9525">
            <a:noFill/>
            <a:miter lim="800000"/>
            <a:headEnd/>
            <a:tailEnd/>
          </a:ln>
        </p:spPr>
      </p:pic>
      <p:pic>
        <p:nvPicPr>
          <p:cNvPr id="1035" name="Picture 6"/>
          <p:cNvPicPr>
            <a:picLocks noChangeAspect="1" noChangeArrowheads="1"/>
          </p:cNvPicPr>
          <p:nvPr/>
        </p:nvPicPr>
        <p:blipFill>
          <a:blip r:embed="rId16"/>
          <a:srcRect/>
          <a:stretch>
            <a:fillRect/>
          </a:stretch>
        </p:blipFill>
        <p:spPr bwMode="auto">
          <a:xfrm>
            <a:off x="247650" y="168011"/>
            <a:ext cx="304800" cy="252677"/>
          </a:xfrm>
          <a:prstGeom prst="rect">
            <a:avLst/>
          </a:prstGeom>
          <a:noFill/>
          <a:ln w="9525">
            <a:noFill/>
            <a:miter lim="800000"/>
            <a:headEnd/>
            <a:tailEnd/>
          </a:ln>
        </p:spPr>
      </p:pic>
      <p:sp>
        <p:nvSpPr>
          <p:cNvPr id="13" name="Footer Placeholder 6"/>
          <p:cNvSpPr>
            <a:spLocks noGrp="1"/>
          </p:cNvSpPr>
          <p:nvPr>
            <p:ph type="ftr" sz="quarter" idx="3"/>
          </p:nvPr>
        </p:nvSpPr>
        <p:spPr>
          <a:xfrm>
            <a:off x="571501" y="5447771"/>
            <a:ext cx="4606925" cy="193146"/>
          </a:xfrm>
          <a:prstGeom prst="rect">
            <a:avLst/>
          </a:prstGeom>
        </p:spPr>
        <p:txBody>
          <a:bodyPr wrap="none"/>
          <a:lstStyle>
            <a:lvl1pPr>
              <a:defRPr sz="800" smtClean="0">
                <a:latin typeface="Arial" pitchFamily="34" charset="0"/>
                <a:cs typeface="+mn-cs"/>
              </a:defRPr>
            </a:lvl1pPr>
          </a:lstStyle>
          <a:p>
            <a:pPr>
              <a:defRPr/>
            </a:pPr>
            <a:r>
              <a:rPr lang="en-US">
                <a:solidFill>
                  <a:srgbClr val="000000"/>
                </a:solidFill>
              </a:rPr>
              <a:t>IBM internal and Business Partner use only – Please do not share with customers until May 5, 2014</a:t>
            </a:r>
            <a:endParaRPr lang="en-US" dirty="0">
              <a:solidFill>
                <a:srgbClr val="000000"/>
              </a:solidFill>
            </a:endParaRPr>
          </a:p>
        </p:txBody>
      </p:sp>
    </p:spTree>
    <p:extLst>
      <p:ext uri="{BB962C8B-B14F-4D97-AF65-F5344CB8AC3E}">
        <p14:creationId xmlns:p14="http://schemas.microsoft.com/office/powerpoint/2010/main" val="275812762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Lst>
  <p:timing>
    <p:tnLst>
      <p:par>
        <p:cTn xmlns:p14="http://schemas.microsoft.com/office/powerpoint/2010/main" id="1" dur="indefinite" restart="never" nodeType="tmRoot"/>
      </p:par>
    </p:tnLst>
  </p:timing>
  <p:hf sldNum="0" hdr="0" dt="0"/>
  <p:txStyles>
    <p:titleStyle>
      <a:lvl1pPr algn="l" rtl="0" fontAlgn="base">
        <a:lnSpc>
          <a:spcPct val="90000"/>
        </a:lnSpc>
        <a:spcBef>
          <a:spcPct val="0"/>
        </a:spcBef>
        <a:spcAft>
          <a:spcPct val="0"/>
        </a:spcAft>
        <a:defRPr sz="2200" kern="1300" spc="-30">
          <a:solidFill>
            <a:srgbClr val="7889FB"/>
          </a:solidFill>
          <a:latin typeface="+mj-lt"/>
          <a:ea typeface="ＭＳ Ｐゴシック" pitchFamily="34" charset="-128"/>
          <a:cs typeface="MS PGothic" charset="0"/>
        </a:defRPr>
      </a:lvl1pPr>
      <a:lvl2pPr algn="l" rtl="0" fontAlgn="base">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2pPr>
      <a:lvl3pPr algn="l" rtl="0" fontAlgn="base">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3pPr>
      <a:lvl4pPr algn="l" rtl="0" fontAlgn="base">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4pPr>
      <a:lvl5pPr algn="l" rtl="0" fontAlgn="base">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5pPr>
      <a:lvl6pPr marL="4572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6pPr>
      <a:lvl7pPr marL="9144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7pPr>
      <a:lvl8pPr marL="13716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8pPr>
      <a:lvl9pPr marL="18288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9pPr>
    </p:titleStyle>
    <p:bodyStyle>
      <a:lvl1pPr marL="238125" indent="-238125" algn="l" rtl="0" fontAlgn="base">
        <a:spcBef>
          <a:spcPct val="20000"/>
        </a:spcBef>
        <a:spcAft>
          <a:spcPct val="0"/>
        </a:spcAft>
        <a:buClr>
          <a:schemeClr val="tx1"/>
        </a:buClr>
        <a:buFont typeface="Wingdings" pitchFamily="2" charset="2"/>
        <a:buChar char="§"/>
        <a:defRPr sz="1600" kern="1200" spc="-30">
          <a:solidFill>
            <a:schemeClr val="tx1"/>
          </a:solidFill>
          <a:latin typeface="+mn-lt"/>
          <a:ea typeface="ＭＳ Ｐゴシック" pitchFamily="34" charset="-128"/>
          <a:cs typeface="MS PGothic" pitchFamily="34" charset="-128"/>
        </a:defRPr>
      </a:lvl1pPr>
      <a:lvl2pPr marL="495300" indent="-219075" algn="l" rtl="0" fontAlgn="base">
        <a:spcBef>
          <a:spcPct val="20000"/>
        </a:spcBef>
        <a:spcAft>
          <a:spcPct val="0"/>
        </a:spcAft>
        <a:buClr>
          <a:schemeClr val="tx1"/>
        </a:buClr>
        <a:buFont typeface="Arial" charset="0"/>
        <a:buChar char="–"/>
        <a:defRPr sz="1400" kern="1200" spc="-30">
          <a:solidFill>
            <a:schemeClr val="tx1"/>
          </a:solidFill>
          <a:latin typeface="+mn-lt"/>
          <a:ea typeface="ＭＳ Ｐゴシック" pitchFamily="34" charset="-128"/>
          <a:cs typeface="MS PGothic" charset="0"/>
        </a:defRPr>
      </a:lvl2pPr>
      <a:lvl3pPr marL="665163" indent="-173038" algn="l" rtl="0" fontAlgn="base">
        <a:spcBef>
          <a:spcPct val="20000"/>
        </a:spcBef>
        <a:spcAft>
          <a:spcPct val="0"/>
        </a:spcAft>
        <a:buClr>
          <a:schemeClr val="tx1"/>
        </a:buClr>
        <a:buChar char="•"/>
        <a:defRPr sz="1400" kern="1200" spc="-30">
          <a:solidFill>
            <a:schemeClr val="tx1"/>
          </a:solidFill>
          <a:latin typeface="+mn-lt"/>
          <a:ea typeface="ＭＳ Ｐゴシック" pitchFamily="34" charset="-128"/>
          <a:cs typeface="MS PGothic" charset="0"/>
        </a:defRPr>
      </a:lvl3pPr>
      <a:lvl4pPr marL="1203325" indent="-173038" algn="l" rtl="0" fontAlgn="base">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4pPr>
      <a:lvl5pPr marL="1539875" indent="-163513" algn="l" rtl="0" fontAlgn="base">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660" y="225757"/>
            <a:ext cx="8620125" cy="564444"/>
          </a:xfrm>
          <a:prstGeom prst="rect">
            <a:avLst/>
          </a:prstGeom>
        </p:spPr>
        <p:txBody>
          <a:bodyPr vert="horz" lIns="91408" tIns="45704" rIns="91408" bIns="45704"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47660" y="1333511"/>
            <a:ext cx="8620125" cy="3771194"/>
          </a:xfrm>
          <a:prstGeom prst="rect">
            <a:avLst/>
          </a:prstGeom>
        </p:spPr>
        <p:txBody>
          <a:bodyPr vert="horz" lIns="91408" tIns="45704" rIns="91408" bIns="4570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517" y="5413385"/>
            <a:ext cx="504825" cy="305152"/>
          </a:xfrm>
          <a:prstGeom prst="rect">
            <a:avLst/>
          </a:prstGeom>
        </p:spPr>
        <p:txBody>
          <a:bodyPr vert="horz" lIns="91408" tIns="45704" rIns="91408" bIns="45704" rtlCol="0" anchor="ctr"/>
          <a:lstStyle>
            <a:lvl1pPr algn="l">
              <a:defRPr sz="900">
                <a:solidFill>
                  <a:schemeClr val="tx1">
                    <a:lumMod val="50000"/>
                  </a:schemeClr>
                </a:solidFill>
              </a:defRPr>
            </a:lvl1pPr>
          </a:lstStyle>
          <a:p>
            <a:pPr defTabSz="457048"/>
            <a:fld id="{FB64B78C-1E99-4A86-B2A5-F08E33EDB9FD}" type="slidenum">
              <a:rPr lang="en-US" smtClean="0">
                <a:solidFill>
                  <a:prstClr val="white">
                    <a:lumMod val="50000"/>
                  </a:prstClr>
                </a:solidFill>
                <a:ea typeface="+mn-ea"/>
                <a:cs typeface="Arial" pitchFamily="34" charset="0"/>
              </a:rPr>
              <a:pPr defTabSz="457048"/>
              <a:t>‹#›</a:t>
            </a:fld>
            <a:endParaRPr lang="en-US" dirty="0">
              <a:solidFill>
                <a:prstClr val="white">
                  <a:lumMod val="50000"/>
                </a:prstClr>
              </a:solidFill>
              <a:ea typeface="+mn-ea"/>
              <a:cs typeface="Arial" pitchFamily="34" charset="0"/>
            </a:endParaRPr>
          </a:p>
        </p:txBody>
      </p:sp>
    </p:spTree>
    <p:extLst>
      <p:ext uri="{BB962C8B-B14F-4D97-AF65-F5344CB8AC3E}">
        <p14:creationId xmlns:p14="http://schemas.microsoft.com/office/powerpoint/2010/main" val="1012998369"/>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Lst>
  <p:timing>
    <p:tnLst>
      <p:par>
        <p:cTn xmlns:p14="http://schemas.microsoft.com/office/powerpoint/2010/main" id="1" dur="indefinite" restart="never" nodeType="tmRoot"/>
      </p:par>
    </p:tnLst>
  </p:timing>
  <p:hf hdr="0" ftr="0" dt="0"/>
  <p:txStyles>
    <p:titleStyle>
      <a:lvl1pPr algn="l" defTabSz="457037" rtl="0" eaLnBrk="0" fontAlgn="base" hangingPunct="0">
        <a:lnSpc>
          <a:spcPct val="90000"/>
        </a:lnSpc>
        <a:spcBef>
          <a:spcPct val="0"/>
        </a:spcBef>
        <a:spcAft>
          <a:spcPct val="0"/>
        </a:spcAft>
        <a:defRPr sz="2800" kern="1200">
          <a:solidFill>
            <a:schemeClr val="accent1"/>
          </a:solidFill>
          <a:latin typeface="+mj-lt"/>
          <a:ea typeface="+mj-ea"/>
          <a:cs typeface="+mj-cs"/>
        </a:defRPr>
      </a:lvl1pPr>
      <a:lvl2pPr algn="l" defTabSz="457037" rtl="0" eaLnBrk="0" fontAlgn="base" hangingPunct="0">
        <a:spcBef>
          <a:spcPct val="0"/>
        </a:spcBef>
        <a:spcAft>
          <a:spcPct val="0"/>
        </a:spcAft>
        <a:defRPr sz="2800">
          <a:solidFill>
            <a:schemeClr val="accent1"/>
          </a:solidFill>
          <a:latin typeface="Arial" pitchFamily="34" charset="0"/>
        </a:defRPr>
      </a:lvl2pPr>
      <a:lvl3pPr algn="l" defTabSz="457037" rtl="0" eaLnBrk="0" fontAlgn="base" hangingPunct="0">
        <a:spcBef>
          <a:spcPct val="0"/>
        </a:spcBef>
        <a:spcAft>
          <a:spcPct val="0"/>
        </a:spcAft>
        <a:defRPr sz="2800">
          <a:solidFill>
            <a:schemeClr val="accent1"/>
          </a:solidFill>
          <a:latin typeface="Arial" pitchFamily="34" charset="0"/>
        </a:defRPr>
      </a:lvl3pPr>
      <a:lvl4pPr algn="l" defTabSz="457037" rtl="0" eaLnBrk="0" fontAlgn="base" hangingPunct="0">
        <a:spcBef>
          <a:spcPct val="0"/>
        </a:spcBef>
        <a:spcAft>
          <a:spcPct val="0"/>
        </a:spcAft>
        <a:defRPr sz="2800">
          <a:solidFill>
            <a:schemeClr val="accent1"/>
          </a:solidFill>
          <a:latin typeface="Arial" pitchFamily="34" charset="0"/>
        </a:defRPr>
      </a:lvl4pPr>
      <a:lvl5pPr algn="l" defTabSz="457037" rtl="0" eaLnBrk="0" fontAlgn="base" hangingPunct="0">
        <a:spcBef>
          <a:spcPct val="0"/>
        </a:spcBef>
        <a:spcAft>
          <a:spcPct val="0"/>
        </a:spcAft>
        <a:defRPr sz="2800">
          <a:solidFill>
            <a:schemeClr val="accent1"/>
          </a:solidFill>
          <a:latin typeface="Arial" pitchFamily="34" charset="0"/>
        </a:defRPr>
      </a:lvl5pPr>
      <a:lvl6pPr marL="457037" algn="l" defTabSz="457037" rtl="0" fontAlgn="base">
        <a:spcBef>
          <a:spcPct val="0"/>
        </a:spcBef>
        <a:spcAft>
          <a:spcPct val="0"/>
        </a:spcAft>
        <a:defRPr sz="2800">
          <a:solidFill>
            <a:schemeClr val="accent1"/>
          </a:solidFill>
          <a:latin typeface="Arial" pitchFamily="34" charset="0"/>
        </a:defRPr>
      </a:lvl6pPr>
      <a:lvl7pPr marL="914074" algn="l" defTabSz="457037" rtl="0" fontAlgn="base">
        <a:spcBef>
          <a:spcPct val="0"/>
        </a:spcBef>
        <a:spcAft>
          <a:spcPct val="0"/>
        </a:spcAft>
        <a:defRPr sz="2800">
          <a:solidFill>
            <a:schemeClr val="accent1"/>
          </a:solidFill>
          <a:latin typeface="Arial" pitchFamily="34" charset="0"/>
        </a:defRPr>
      </a:lvl7pPr>
      <a:lvl8pPr marL="1371110" algn="l" defTabSz="457037" rtl="0" fontAlgn="base">
        <a:spcBef>
          <a:spcPct val="0"/>
        </a:spcBef>
        <a:spcAft>
          <a:spcPct val="0"/>
        </a:spcAft>
        <a:defRPr sz="2800">
          <a:solidFill>
            <a:schemeClr val="accent1"/>
          </a:solidFill>
          <a:latin typeface="Arial" pitchFamily="34" charset="0"/>
        </a:defRPr>
      </a:lvl8pPr>
      <a:lvl9pPr marL="1828144" algn="l" defTabSz="457037" rtl="0" fontAlgn="base">
        <a:spcBef>
          <a:spcPct val="0"/>
        </a:spcBef>
        <a:spcAft>
          <a:spcPct val="0"/>
        </a:spcAft>
        <a:defRPr sz="2800">
          <a:solidFill>
            <a:schemeClr val="accent1"/>
          </a:solidFill>
          <a:latin typeface="Arial" pitchFamily="34" charset="0"/>
        </a:defRPr>
      </a:lvl9pPr>
    </p:titleStyle>
    <p:bodyStyle>
      <a:lvl1pPr marL="234871" indent="-234871" algn="l" defTabSz="457037" rtl="0" eaLnBrk="0" fontAlgn="base" hangingPunct="0">
        <a:spcBef>
          <a:spcPct val="20000"/>
        </a:spcBef>
        <a:spcAft>
          <a:spcPct val="0"/>
        </a:spcAft>
        <a:buClr>
          <a:schemeClr val="accent1"/>
        </a:buClr>
        <a:buSzPct val="100000"/>
        <a:buFont typeface="Arial" pitchFamily="34" charset="0"/>
        <a:buChar char="•"/>
        <a:defRPr sz="2200" kern="1200">
          <a:solidFill>
            <a:schemeClr val="tx1"/>
          </a:solidFill>
          <a:latin typeface="+mn-lt"/>
          <a:ea typeface="+mn-ea"/>
          <a:cs typeface="+mn-cs"/>
        </a:defRPr>
      </a:lvl1pPr>
      <a:lvl2pPr marL="712531" indent="-285647" algn="l" defTabSz="457037"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082288" indent="-228522" algn="l" defTabSz="457037" rtl="0" eaLnBrk="0" fontAlgn="base" hangingPunct="0">
        <a:spcBef>
          <a:spcPct val="20000"/>
        </a:spcBef>
        <a:spcAft>
          <a:spcPct val="0"/>
        </a:spcAft>
        <a:buFont typeface="Lucida Grande"/>
        <a:buChar char="–"/>
        <a:defRPr kern="1200">
          <a:solidFill>
            <a:schemeClr val="tx1"/>
          </a:solidFill>
          <a:latin typeface="+mn-lt"/>
          <a:ea typeface="+mn-ea"/>
          <a:cs typeface="+mn-cs"/>
        </a:defRPr>
      </a:lvl3pPr>
      <a:lvl4pPr marL="1599630" indent="-228522" algn="l" defTabSz="457037"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6661" indent="-228522" algn="l" defTabSz="457037"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3697" indent="-228522" algn="l" defTabSz="457037" rtl="0" eaLnBrk="1" latinLnBrk="0" hangingPunct="1">
        <a:spcBef>
          <a:spcPct val="20000"/>
        </a:spcBef>
        <a:buFont typeface="Arial"/>
        <a:buChar char="•"/>
        <a:defRPr sz="2000" kern="1200">
          <a:solidFill>
            <a:schemeClr val="tx1"/>
          </a:solidFill>
          <a:latin typeface="+mn-lt"/>
          <a:ea typeface="+mn-ea"/>
          <a:cs typeface="+mn-cs"/>
        </a:defRPr>
      </a:lvl6pPr>
      <a:lvl7pPr marL="2970734" indent="-228522" algn="l" defTabSz="457037" rtl="0" eaLnBrk="1" latinLnBrk="0" hangingPunct="1">
        <a:spcBef>
          <a:spcPct val="20000"/>
        </a:spcBef>
        <a:buFont typeface="Arial"/>
        <a:buChar char="•"/>
        <a:defRPr sz="2000" kern="1200">
          <a:solidFill>
            <a:schemeClr val="tx1"/>
          </a:solidFill>
          <a:latin typeface="+mn-lt"/>
          <a:ea typeface="+mn-ea"/>
          <a:cs typeface="+mn-cs"/>
        </a:defRPr>
      </a:lvl7pPr>
      <a:lvl8pPr marL="3427771" indent="-228522" algn="l" defTabSz="457037" rtl="0" eaLnBrk="1" latinLnBrk="0" hangingPunct="1">
        <a:spcBef>
          <a:spcPct val="20000"/>
        </a:spcBef>
        <a:buFont typeface="Arial"/>
        <a:buChar char="•"/>
        <a:defRPr sz="2000" kern="1200">
          <a:solidFill>
            <a:schemeClr val="tx1"/>
          </a:solidFill>
          <a:latin typeface="+mn-lt"/>
          <a:ea typeface="+mn-ea"/>
          <a:cs typeface="+mn-cs"/>
        </a:defRPr>
      </a:lvl8pPr>
      <a:lvl9pPr marL="3884807" indent="-228522" algn="l" defTabSz="45703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7" rtl="0" eaLnBrk="1" latinLnBrk="0" hangingPunct="1">
        <a:defRPr sz="1800" kern="1200">
          <a:solidFill>
            <a:schemeClr val="tx1"/>
          </a:solidFill>
          <a:latin typeface="+mn-lt"/>
          <a:ea typeface="+mn-ea"/>
          <a:cs typeface="+mn-cs"/>
        </a:defRPr>
      </a:lvl1pPr>
      <a:lvl2pPr marL="457037" algn="l" defTabSz="457037" rtl="0" eaLnBrk="1" latinLnBrk="0" hangingPunct="1">
        <a:defRPr sz="1800" kern="1200">
          <a:solidFill>
            <a:schemeClr val="tx1"/>
          </a:solidFill>
          <a:latin typeface="+mn-lt"/>
          <a:ea typeface="+mn-ea"/>
          <a:cs typeface="+mn-cs"/>
        </a:defRPr>
      </a:lvl2pPr>
      <a:lvl3pPr marL="914074" algn="l" defTabSz="457037" rtl="0" eaLnBrk="1" latinLnBrk="0" hangingPunct="1">
        <a:defRPr sz="1800" kern="1200">
          <a:solidFill>
            <a:schemeClr val="tx1"/>
          </a:solidFill>
          <a:latin typeface="+mn-lt"/>
          <a:ea typeface="+mn-ea"/>
          <a:cs typeface="+mn-cs"/>
        </a:defRPr>
      </a:lvl3pPr>
      <a:lvl4pPr marL="1371110" algn="l" defTabSz="457037" rtl="0" eaLnBrk="1" latinLnBrk="0" hangingPunct="1">
        <a:defRPr sz="1800" kern="1200">
          <a:solidFill>
            <a:schemeClr val="tx1"/>
          </a:solidFill>
          <a:latin typeface="+mn-lt"/>
          <a:ea typeface="+mn-ea"/>
          <a:cs typeface="+mn-cs"/>
        </a:defRPr>
      </a:lvl4pPr>
      <a:lvl5pPr marL="1828144" algn="l" defTabSz="457037" rtl="0" eaLnBrk="1" latinLnBrk="0" hangingPunct="1">
        <a:defRPr sz="1800" kern="1200">
          <a:solidFill>
            <a:schemeClr val="tx1"/>
          </a:solidFill>
          <a:latin typeface="+mn-lt"/>
          <a:ea typeface="+mn-ea"/>
          <a:cs typeface="+mn-cs"/>
        </a:defRPr>
      </a:lvl5pPr>
      <a:lvl6pPr marL="2285177" algn="l" defTabSz="457037" rtl="0" eaLnBrk="1" latinLnBrk="0" hangingPunct="1">
        <a:defRPr sz="1800" kern="1200">
          <a:solidFill>
            <a:schemeClr val="tx1"/>
          </a:solidFill>
          <a:latin typeface="+mn-lt"/>
          <a:ea typeface="+mn-ea"/>
          <a:cs typeface="+mn-cs"/>
        </a:defRPr>
      </a:lvl6pPr>
      <a:lvl7pPr marL="2742219" algn="l" defTabSz="457037" rtl="0" eaLnBrk="1" latinLnBrk="0" hangingPunct="1">
        <a:defRPr sz="1800" kern="1200">
          <a:solidFill>
            <a:schemeClr val="tx1"/>
          </a:solidFill>
          <a:latin typeface="+mn-lt"/>
          <a:ea typeface="+mn-ea"/>
          <a:cs typeface="+mn-cs"/>
        </a:defRPr>
      </a:lvl7pPr>
      <a:lvl8pPr marL="3199252" algn="l" defTabSz="457037" rtl="0" eaLnBrk="1" latinLnBrk="0" hangingPunct="1">
        <a:defRPr sz="1800" kern="1200">
          <a:solidFill>
            <a:schemeClr val="tx1"/>
          </a:solidFill>
          <a:latin typeface="+mn-lt"/>
          <a:ea typeface="+mn-ea"/>
          <a:cs typeface="+mn-cs"/>
        </a:defRPr>
      </a:lvl8pPr>
      <a:lvl9pPr marL="3656285" algn="l" defTabSz="45703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562" y="182880"/>
            <a:ext cx="8770938" cy="330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82562" y="1162049"/>
            <a:ext cx="8770938"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Footer Placeholder 3"/>
          <p:cNvSpPr>
            <a:spLocks noGrp="1"/>
          </p:cNvSpPr>
          <p:nvPr>
            <p:ph type="ftr" sz="quarter" idx="3"/>
          </p:nvPr>
        </p:nvSpPr>
        <p:spPr>
          <a:xfrm>
            <a:off x="1892595" y="5443415"/>
            <a:ext cx="184731" cy="215444"/>
          </a:xfrm>
          <a:prstGeom prst="rect">
            <a:avLst/>
          </a:prstGeom>
        </p:spPr>
        <p:txBody>
          <a:bodyPr vert="horz" wrap="none" lIns="91440" tIns="45720" rIns="91440" bIns="45720" rtlCol="0" anchor="ctr" anchorCtr="0">
            <a:spAutoFit/>
          </a:bodyPr>
          <a:lstStyle>
            <a:lvl1pPr algn="l">
              <a:defRPr sz="800">
                <a:solidFill>
                  <a:schemeClr val="bg1"/>
                </a:solidFill>
                <a:latin typeface="Arial" pitchFamily="34" charset="0"/>
                <a:cs typeface="Arial" pitchFamily="34" charset="0"/>
              </a:defRPr>
            </a:lvl1pPr>
          </a:lstStyle>
          <a:p>
            <a:endParaRPr lang="en-US" dirty="0">
              <a:solidFill>
                <a:srgbClr val="FFFFFF"/>
              </a:solidFill>
            </a:endParaRPr>
          </a:p>
        </p:txBody>
      </p:sp>
      <p:sp>
        <p:nvSpPr>
          <p:cNvPr id="5" name="TextBox 4"/>
          <p:cNvSpPr txBox="1"/>
          <p:nvPr userDrawn="1"/>
        </p:nvSpPr>
        <p:spPr>
          <a:xfrm>
            <a:off x="8676167" y="5443415"/>
            <a:ext cx="382108" cy="215444"/>
          </a:xfrm>
          <a:prstGeom prst="rect">
            <a:avLst/>
          </a:prstGeom>
        </p:spPr>
        <p:txBody>
          <a:bodyPr vert="horz" lIns="91440" tIns="45720" rIns="91440" bIns="45720" rtlCol="0" anchor="ctr" anchorCtr="0">
            <a:spAutoFit/>
          </a:bodyPr>
          <a:lstStyle>
            <a:defPPr>
              <a:defRPr lang="en-US"/>
            </a:defPPr>
            <a:lvl1pPr algn="r">
              <a:defRPr sz="900">
                <a:solidFill>
                  <a:schemeClr val="bg1"/>
                </a:solidFill>
              </a:defRPr>
            </a:lvl1pPr>
          </a:lstStyle>
          <a:p>
            <a:fld id="{CE218DA5-D4F9-4887-BC40-1B240FFA5EE0}" type="slidenum">
              <a:rPr lang="en-US" sz="800" smtClean="0">
                <a:solidFill>
                  <a:srgbClr val="FFFFFF">
                    <a:lumMod val="75000"/>
                  </a:srgbClr>
                </a:solidFill>
                <a:cs typeface="Arial" pitchFamily="34" charset="0"/>
              </a:rPr>
              <a:pPr/>
              <a:t>‹#›</a:t>
            </a:fld>
            <a:endParaRPr lang="en-US" sz="800" dirty="0" smtClean="0">
              <a:solidFill>
                <a:srgbClr val="FFFFFF">
                  <a:lumMod val="75000"/>
                </a:srgbClr>
              </a:solidFill>
              <a:cs typeface="Arial" pitchFamily="34" charset="0"/>
            </a:endParaRPr>
          </a:p>
        </p:txBody>
      </p:sp>
      <p:sp>
        <p:nvSpPr>
          <p:cNvPr id="12" name="TextBox 11"/>
          <p:cNvSpPr txBox="1"/>
          <p:nvPr userDrawn="1"/>
        </p:nvSpPr>
        <p:spPr>
          <a:xfrm>
            <a:off x="7074568" y="5453604"/>
            <a:ext cx="1601599" cy="215444"/>
          </a:xfrm>
          <a:prstGeom prst="rect">
            <a:avLst/>
          </a:prstGeom>
        </p:spPr>
        <p:txBody>
          <a:bodyPr vert="horz" wrap="square" lIns="91440" tIns="45720" rIns="91440" bIns="45720" rtlCol="0" anchor="ctr" anchorCtr="0">
            <a:spAutoFit/>
          </a:bodyPr>
          <a:lstStyle>
            <a:defPPr>
              <a:defRPr lang="en-US"/>
            </a:defPPr>
            <a:lvl1pPr lvl="0" algn="r">
              <a:defRPr sz="800">
                <a:solidFill>
                  <a:schemeClr val="bg1"/>
                </a:solidFill>
                <a:cs typeface="Arial" pitchFamily="34" charset="0"/>
              </a:defRPr>
            </a:lvl1pPr>
          </a:lstStyle>
          <a:p>
            <a:r>
              <a:rPr lang="en-US" dirty="0" smtClean="0">
                <a:solidFill>
                  <a:srgbClr val="FFFFFF">
                    <a:lumMod val="75000"/>
                  </a:srgbClr>
                </a:solidFill>
              </a:rPr>
              <a:t>© 2015 IBM Corporation</a:t>
            </a:r>
          </a:p>
        </p:txBody>
      </p:sp>
    </p:spTree>
    <p:extLst>
      <p:ext uri="{BB962C8B-B14F-4D97-AF65-F5344CB8AC3E}">
        <p14:creationId xmlns:p14="http://schemas.microsoft.com/office/powerpoint/2010/main" val="417416809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timing>
    <p:tnLst>
      <p:par>
        <p:cTn xmlns:p14="http://schemas.microsoft.com/office/powerpoint/2010/main" id="1" dur="indefinite" restart="never" nodeType="tmRoot"/>
      </p:par>
    </p:tnLst>
  </p:timing>
  <p:hf sldNum="0" hdr="0" ftr="0" dt="0"/>
  <p:txStyles>
    <p:titleStyle>
      <a:lvl1pPr algn="l" rtl="0" eaLnBrk="1" fontAlgn="base" hangingPunct="1">
        <a:lnSpc>
          <a:spcPct val="90000"/>
        </a:lnSpc>
        <a:spcBef>
          <a:spcPct val="0"/>
        </a:spcBef>
        <a:spcAft>
          <a:spcPct val="0"/>
        </a:spcAft>
        <a:defRPr sz="2400" kern="1300" spc="0" baseline="0">
          <a:solidFill>
            <a:schemeClr val="bg2"/>
          </a:solidFill>
          <a:latin typeface="Arial" pitchFamily="34" charset="0"/>
          <a:ea typeface="ＭＳ Ｐゴシック" pitchFamily="34" charset="-128"/>
          <a:cs typeface="Arial" pitchFamily="34" charset="0"/>
        </a:defRPr>
      </a:lvl1pPr>
      <a:lvl2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2pPr>
      <a:lvl3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3pPr>
      <a:lvl4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4pPr>
      <a:lvl5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5pPr>
      <a:lvl6pPr marL="4572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6pPr>
      <a:lvl7pPr marL="9144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7pPr>
      <a:lvl8pPr marL="13716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8pPr>
      <a:lvl9pPr marL="18288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9pPr>
    </p:titleStyle>
    <p:bodyStyle>
      <a:lvl1pPr marL="238125" indent="-238125" algn="l" rtl="0" eaLnBrk="1" fontAlgn="base" hangingPunct="1">
        <a:spcBef>
          <a:spcPct val="20000"/>
        </a:spcBef>
        <a:spcAft>
          <a:spcPct val="0"/>
        </a:spcAft>
        <a:buClr>
          <a:schemeClr val="tx1"/>
        </a:buClr>
        <a:buFont typeface="Wingdings" pitchFamily="2" charset="2"/>
        <a:buChar char="§"/>
        <a:defRPr sz="1600" kern="1200" spc="0" baseline="0">
          <a:solidFill>
            <a:schemeClr val="tx1"/>
          </a:solidFill>
          <a:latin typeface="Arial" pitchFamily="34" charset="0"/>
          <a:ea typeface="ＭＳ Ｐゴシック" pitchFamily="34" charset="-128"/>
          <a:cs typeface="Arial" pitchFamily="34" charset="0"/>
        </a:defRPr>
      </a:lvl1pPr>
      <a:lvl2pPr marL="495300" indent="-219075" algn="l" rtl="0" eaLnBrk="1" fontAlgn="base" hangingPunct="1">
        <a:spcBef>
          <a:spcPct val="20000"/>
        </a:spcBef>
        <a:spcAft>
          <a:spcPct val="0"/>
        </a:spcAft>
        <a:buClr>
          <a:schemeClr val="tx1"/>
        </a:buClr>
        <a:buFont typeface="Arial" pitchFamily="34" charset="0"/>
        <a:buChar char="–"/>
        <a:defRPr sz="1400" kern="1200" spc="0" baseline="0">
          <a:solidFill>
            <a:schemeClr val="tx1"/>
          </a:solidFill>
          <a:latin typeface="Arial" pitchFamily="34" charset="0"/>
          <a:ea typeface="ＭＳ Ｐゴシック" pitchFamily="34" charset="-128"/>
          <a:cs typeface="Arial" pitchFamily="34" charset="0"/>
        </a:defRPr>
      </a:lvl2pPr>
      <a:lvl3pPr marL="665163" indent="-173038" algn="l" rtl="0" eaLnBrk="1" fontAlgn="base" hangingPunct="1">
        <a:spcBef>
          <a:spcPct val="20000"/>
        </a:spcBef>
        <a:spcAft>
          <a:spcPct val="0"/>
        </a:spcAft>
        <a:buClr>
          <a:schemeClr val="tx1"/>
        </a:buClr>
        <a:buChar char="•"/>
        <a:defRPr sz="1400" kern="1200" spc="0" baseline="0">
          <a:solidFill>
            <a:schemeClr val="tx1"/>
          </a:solidFill>
          <a:latin typeface="Arial" pitchFamily="34" charset="0"/>
          <a:ea typeface="ＭＳ Ｐゴシック" pitchFamily="34" charset="-128"/>
          <a:cs typeface="Arial" pitchFamily="34" charset="0"/>
        </a:defRPr>
      </a:lvl3pPr>
      <a:lvl4pPr marL="850900" indent="-173038" algn="l" rtl="0" eaLnBrk="1" fontAlgn="base" hangingPunct="1">
        <a:spcBef>
          <a:spcPct val="20000"/>
        </a:spcBef>
        <a:spcAft>
          <a:spcPct val="0"/>
        </a:spcAft>
        <a:buClrTx/>
        <a:buSzPct val="80000"/>
        <a:buFont typeface="Courier New" pitchFamily="49" charset="0"/>
        <a:buChar char="o"/>
        <a:defRPr sz="1400">
          <a:solidFill>
            <a:schemeClr val="tx1"/>
          </a:solidFill>
          <a:latin typeface="+mn-lt"/>
          <a:ea typeface="ＭＳ Ｐゴシック" pitchFamily="34" charset="-128"/>
          <a:cs typeface="MS PGothic" charset="0"/>
        </a:defRPr>
      </a:lvl4pPr>
      <a:lvl5pPr marL="1041400" indent="-173038" algn="l" rtl="0" eaLnBrk="1" fontAlgn="base" hangingPunct="1">
        <a:spcBef>
          <a:spcPct val="20000"/>
        </a:spcBef>
        <a:spcAft>
          <a:spcPct val="0"/>
        </a:spcAft>
        <a:buClrTx/>
        <a:buSzPct val="80000"/>
        <a:buFont typeface="Wingdings" pitchFamily="2" charset="2"/>
        <a:buChar char="Ø"/>
        <a:defRPr sz="1400">
          <a:solidFill>
            <a:schemeClr val="tx1"/>
          </a:solidFill>
          <a:latin typeface="+mn-lt"/>
          <a:ea typeface="ＭＳ Ｐゴシック" pitchFamily="34" charset="-128"/>
          <a:cs typeface="MS PGothic" charset="0"/>
        </a:defRPr>
      </a:lvl5pPr>
      <a:lvl6pPr marL="1222375" indent="-173038" algn="l" rtl="0" eaLnBrk="1" fontAlgn="base" hangingPunct="1">
        <a:spcBef>
          <a:spcPct val="20000"/>
        </a:spcBef>
        <a:spcAft>
          <a:spcPct val="0"/>
        </a:spcAft>
        <a:buClrTx/>
        <a:buSzPct val="80000"/>
        <a:buFont typeface="Wingdings" pitchFamily="2" charset="2"/>
        <a:buChar char="v"/>
        <a:defRPr sz="1400">
          <a:solidFill>
            <a:schemeClr val="tx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9">
            <a:extLst>
              <a:ext uri="{28A0092B-C50C-407E-A947-70E740481C1C}">
                <a14:useLocalDpi xmlns:a14="http://schemas.microsoft.com/office/drawing/2010/main" val="0"/>
              </a:ext>
            </a:extLst>
          </a:blip>
          <a:srcRect t="94282"/>
          <a:stretch/>
        </p:blipFill>
        <p:spPr>
          <a:xfrm>
            <a:off x="2283" y="5388211"/>
            <a:ext cx="9139434" cy="326791"/>
          </a:xfrm>
          <a:prstGeom prst="rect">
            <a:avLst/>
          </a:prstGeom>
        </p:spPr>
      </p:pic>
      <p:sp>
        <p:nvSpPr>
          <p:cNvPr id="1026" name="Rectangle 2"/>
          <p:cNvSpPr>
            <a:spLocks noGrp="1" noChangeArrowheads="1"/>
          </p:cNvSpPr>
          <p:nvPr>
            <p:ph type="title"/>
          </p:nvPr>
        </p:nvSpPr>
        <p:spPr bwMode="auto">
          <a:xfrm>
            <a:off x="182562" y="182883"/>
            <a:ext cx="8770938" cy="330729"/>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82562" y="1162049"/>
            <a:ext cx="8770938" cy="3724275"/>
          </a:xfrm>
          <a:prstGeom prst="rect">
            <a:avLst/>
          </a:prstGeom>
          <a:noFill/>
          <a:ln w="9525">
            <a:noFill/>
            <a:miter lim="800000"/>
            <a:headEnd/>
            <a:tailEnd/>
          </a:ln>
        </p:spPr>
        <p:txBody>
          <a:bodyPr vert="horz" wrap="square" lIns="91428" tIns="45714" rIns="91428" bIns="45714" numCol="1" anchor="t" anchorCtr="0" compatLnSpc="1">
            <a:prstTxWarp prst="textNoShape">
              <a:avLst/>
            </a:prstTxWarp>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Footer Placeholder 3"/>
          <p:cNvSpPr>
            <a:spLocks noGrp="1"/>
          </p:cNvSpPr>
          <p:nvPr>
            <p:ph type="ftr" sz="quarter" idx="3"/>
          </p:nvPr>
        </p:nvSpPr>
        <p:spPr>
          <a:xfrm>
            <a:off x="1892596" y="5443424"/>
            <a:ext cx="184706" cy="215431"/>
          </a:xfrm>
          <a:prstGeom prst="rect">
            <a:avLst/>
          </a:prstGeom>
        </p:spPr>
        <p:txBody>
          <a:bodyPr vert="horz" wrap="none" lIns="91428" tIns="45714" rIns="91428" bIns="45714" rtlCol="0" anchor="ctr" anchorCtr="0">
            <a:spAutoFit/>
          </a:bodyPr>
          <a:lstStyle>
            <a:lvl1pPr algn="l">
              <a:defRPr sz="800">
                <a:solidFill>
                  <a:schemeClr val="tx1"/>
                </a:solidFill>
                <a:latin typeface="Arial" pitchFamily="34" charset="0"/>
                <a:cs typeface="Arial" pitchFamily="34" charset="0"/>
              </a:defRPr>
            </a:lvl1pPr>
          </a:lstStyle>
          <a:p>
            <a:endParaRPr lang="en-US" dirty="0">
              <a:solidFill>
                <a:srgbClr val="FFFFFF"/>
              </a:solidFill>
            </a:endParaRPr>
          </a:p>
        </p:txBody>
      </p:sp>
      <p:sp>
        <p:nvSpPr>
          <p:cNvPr id="5" name="TextBox 4"/>
          <p:cNvSpPr txBox="1"/>
          <p:nvPr/>
        </p:nvSpPr>
        <p:spPr>
          <a:xfrm>
            <a:off x="8676167" y="5443424"/>
            <a:ext cx="382108" cy="215431"/>
          </a:xfrm>
          <a:prstGeom prst="rect">
            <a:avLst/>
          </a:prstGeom>
        </p:spPr>
        <p:txBody>
          <a:bodyPr vert="horz" lIns="91428" tIns="45714" rIns="91428" bIns="45714" rtlCol="0" anchor="ctr" anchorCtr="0">
            <a:spAutoFit/>
          </a:bodyPr>
          <a:lstStyle>
            <a:defPPr>
              <a:defRPr lang="en-US"/>
            </a:defPPr>
            <a:lvl1pPr algn="r">
              <a:defRPr sz="900">
                <a:solidFill>
                  <a:schemeClr val="bg1"/>
                </a:solidFill>
              </a:defRPr>
            </a:lvl1pPr>
          </a:lstStyle>
          <a:p>
            <a:fld id="{CE218DA5-D4F9-4887-BC40-1B240FFA5EE0}" type="slidenum">
              <a:rPr lang="en-US" sz="800" smtClean="0">
                <a:solidFill>
                  <a:srgbClr val="FFFFFF"/>
                </a:solidFill>
                <a:cs typeface="Arial" pitchFamily="34" charset="0"/>
              </a:rPr>
              <a:pPr/>
              <a:t>‹#›</a:t>
            </a:fld>
            <a:endParaRPr lang="en-US" sz="800" dirty="0" smtClean="0">
              <a:solidFill>
                <a:srgbClr val="FFFFFF"/>
              </a:solidFill>
              <a:cs typeface="Arial" pitchFamily="34" charset="0"/>
            </a:endParaRPr>
          </a:p>
        </p:txBody>
      </p:sp>
      <p:sp>
        <p:nvSpPr>
          <p:cNvPr id="12" name="TextBox 11"/>
          <p:cNvSpPr txBox="1"/>
          <p:nvPr/>
        </p:nvSpPr>
        <p:spPr>
          <a:xfrm>
            <a:off x="7074572" y="5453612"/>
            <a:ext cx="1601599" cy="215431"/>
          </a:xfrm>
          <a:prstGeom prst="rect">
            <a:avLst/>
          </a:prstGeom>
        </p:spPr>
        <p:txBody>
          <a:bodyPr vert="horz" wrap="square" lIns="91428" tIns="45714" rIns="91428" bIns="45714" rtlCol="0" anchor="ctr" anchorCtr="0">
            <a:spAutoFit/>
          </a:bodyPr>
          <a:lstStyle>
            <a:defPPr>
              <a:defRPr lang="en-US"/>
            </a:defPPr>
            <a:lvl1pPr lvl="0" algn="r">
              <a:defRPr sz="800">
                <a:solidFill>
                  <a:schemeClr val="bg1"/>
                </a:solidFill>
                <a:cs typeface="Arial" pitchFamily="34" charset="0"/>
              </a:defRPr>
            </a:lvl1pPr>
          </a:lstStyle>
          <a:p>
            <a:r>
              <a:rPr lang="en-US" dirty="0" smtClean="0">
                <a:solidFill>
                  <a:srgbClr val="FFFFFF"/>
                </a:solidFill>
              </a:rPr>
              <a:t>© 2015 IBM Corporation</a:t>
            </a:r>
          </a:p>
        </p:txBody>
      </p:sp>
    </p:spTree>
    <p:extLst>
      <p:ext uri="{BB962C8B-B14F-4D97-AF65-F5344CB8AC3E}">
        <p14:creationId xmlns:p14="http://schemas.microsoft.com/office/powerpoint/2010/main" val="459025690"/>
      </p:ext>
    </p:extLst>
  </p:cSld>
  <p:clrMap bg1="dk1" tx1="lt1" bg2="dk2"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Lst>
  <p:timing>
    <p:tnLst>
      <p:par>
        <p:cTn xmlns:p14="http://schemas.microsoft.com/office/powerpoint/2010/main" id="1" dur="indefinite" restart="never" nodeType="tmRoot"/>
      </p:par>
    </p:tnLst>
  </p:timing>
  <p:hf sldNum="0" hdr="0" ftr="0" dt="0"/>
  <p:txStyles>
    <p:titleStyle>
      <a:lvl1pPr algn="l" rtl="0" eaLnBrk="1" fontAlgn="base" hangingPunct="1">
        <a:lnSpc>
          <a:spcPct val="90000"/>
        </a:lnSpc>
        <a:spcBef>
          <a:spcPct val="0"/>
        </a:spcBef>
        <a:spcAft>
          <a:spcPct val="0"/>
        </a:spcAft>
        <a:defRPr sz="2400" kern="1300" spc="0" baseline="0">
          <a:solidFill>
            <a:schemeClr val="bg2"/>
          </a:solidFill>
          <a:latin typeface="Arial" pitchFamily="34" charset="0"/>
          <a:ea typeface="ＭＳ Ｐゴシック" pitchFamily="34" charset="-128"/>
          <a:cs typeface="Arial" pitchFamily="34" charset="0"/>
        </a:defRPr>
      </a:lvl1pPr>
      <a:lvl2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2pPr>
      <a:lvl3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3pPr>
      <a:lvl4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4pPr>
      <a:lvl5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5pPr>
      <a:lvl6pPr marL="457138"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6pPr>
      <a:lvl7pPr marL="914276"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7pPr>
      <a:lvl8pPr marL="1371414"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8pPr>
      <a:lvl9pPr marL="1828552"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9pPr>
    </p:titleStyle>
    <p:bodyStyle>
      <a:lvl1pPr marL="238093" indent="-238093" algn="l" rtl="0" eaLnBrk="1" fontAlgn="base" hangingPunct="1">
        <a:spcBef>
          <a:spcPct val="20000"/>
        </a:spcBef>
        <a:spcAft>
          <a:spcPct val="0"/>
        </a:spcAft>
        <a:buClr>
          <a:schemeClr val="bg2"/>
        </a:buClr>
        <a:buFont typeface="Wingdings" pitchFamily="2" charset="2"/>
        <a:buChar char="§"/>
        <a:defRPr sz="1600" kern="1200" spc="0" baseline="0">
          <a:solidFill>
            <a:schemeClr val="tx1"/>
          </a:solidFill>
          <a:latin typeface="Arial" pitchFamily="34" charset="0"/>
          <a:ea typeface="ＭＳ Ｐゴシック" pitchFamily="34" charset="-128"/>
          <a:cs typeface="Arial" pitchFamily="34" charset="0"/>
        </a:defRPr>
      </a:lvl1pPr>
      <a:lvl2pPr marL="495233" indent="-219045" algn="l" rtl="0" eaLnBrk="1" fontAlgn="base" hangingPunct="1">
        <a:spcBef>
          <a:spcPct val="20000"/>
        </a:spcBef>
        <a:spcAft>
          <a:spcPct val="0"/>
        </a:spcAft>
        <a:buClr>
          <a:schemeClr val="bg2"/>
        </a:buClr>
        <a:buFont typeface="Arial" pitchFamily="34" charset="0"/>
        <a:buChar char="–"/>
        <a:defRPr sz="1400" kern="1200" spc="0" baseline="0">
          <a:solidFill>
            <a:schemeClr val="tx1"/>
          </a:solidFill>
          <a:latin typeface="Arial" pitchFamily="34" charset="0"/>
          <a:ea typeface="ＭＳ Ｐゴシック" pitchFamily="34" charset="-128"/>
          <a:cs typeface="Arial" pitchFamily="34" charset="0"/>
        </a:defRPr>
      </a:lvl2pPr>
      <a:lvl3pPr marL="665073" indent="-173014" algn="l" rtl="0" eaLnBrk="1" fontAlgn="base" hangingPunct="1">
        <a:spcBef>
          <a:spcPct val="20000"/>
        </a:spcBef>
        <a:spcAft>
          <a:spcPct val="0"/>
        </a:spcAft>
        <a:buClr>
          <a:schemeClr val="bg2"/>
        </a:buClr>
        <a:buChar char="•"/>
        <a:defRPr sz="1400" kern="1200" spc="0" baseline="0">
          <a:solidFill>
            <a:schemeClr val="tx1"/>
          </a:solidFill>
          <a:latin typeface="Arial" pitchFamily="34" charset="0"/>
          <a:ea typeface="ＭＳ Ｐゴシック" pitchFamily="34" charset="-128"/>
          <a:cs typeface="Arial" pitchFamily="34" charset="0"/>
        </a:defRPr>
      </a:lvl3pPr>
      <a:lvl4pPr marL="850786" indent="-173014" algn="l" rtl="0" eaLnBrk="1" fontAlgn="base" hangingPunct="1">
        <a:spcBef>
          <a:spcPct val="20000"/>
        </a:spcBef>
        <a:spcAft>
          <a:spcPct val="0"/>
        </a:spcAft>
        <a:buClr>
          <a:schemeClr val="bg2"/>
        </a:buClr>
        <a:buSzPct val="80000"/>
        <a:buFont typeface="Courier New" pitchFamily="49" charset="0"/>
        <a:buChar char="o"/>
        <a:defRPr sz="1400">
          <a:solidFill>
            <a:schemeClr val="tx1"/>
          </a:solidFill>
          <a:latin typeface="+mn-lt"/>
          <a:ea typeface="ＭＳ Ｐゴシック" pitchFamily="34" charset="-128"/>
          <a:cs typeface="MS PGothic" charset="0"/>
        </a:defRPr>
      </a:lvl4pPr>
      <a:lvl5pPr marL="1041260" indent="-173014" algn="l" rtl="0" eaLnBrk="1" fontAlgn="base" hangingPunct="1">
        <a:spcBef>
          <a:spcPct val="20000"/>
        </a:spcBef>
        <a:spcAft>
          <a:spcPct val="0"/>
        </a:spcAft>
        <a:buClr>
          <a:schemeClr val="bg2"/>
        </a:buClr>
        <a:buSzPct val="80000"/>
        <a:buFont typeface="Wingdings" pitchFamily="2" charset="2"/>
        <a:buChar char="Ø"/>
        <a:defRPr sz="1400">
          <a:solidFill>
            <a:schemeClr val="tx1"/>
          </a:solidFill>
          <a:latin typeface="+mn-lt"/>
          <a:ea typeface="ＭＳ Ｐゴシック" pitchFamily="34" charset="-128"/>
          <a:cs typeface="MS PGothic" charset="0"/>
        </a:defRPr>
      </a:lvl5pPr>
      <a:lvl6pPr marL="1222209" indent="-173014" algn="l" rtl="0" eaLnBrk="1" fontAlgn="base" hangingPunct="1">
        <a:spcBef>
          <a:spcPct val="20000"/>
        </a:spcBef>
        <a:spcAft>
          <a:spcPct val="0"/>
        </a:spcAft>
        <a:buClrTx/>
        <a:buSzPct val="80000"/>
        <a:buFont typeface="Wingdings" pitchFamily="2" charset="2"/>
        <a:buChar char="v"/>
        <a:defRPr sz="1400">
          <a:solidFill>
            <a:schemeClr val="tx1"/>
          </a:solidFill>
          <a:latin typeface="+mn-lt"/>
          <a:ea typeface="+mn-ea"/>
        </a:defRPr>
      </a:lvl6pPr>
      <a:lvl7pPr marL="2453943" indent="-163491"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080" indent="-163491"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218" indent="-163491" algn="l" rtl="0" eaLnBrk="1" fontAlgn="base" hangingPunct="1">
        <a:spcBef>
          <a:spcPct val="20000"/>
        </a:spcBef>
        <a:spcAft>
          <a:spcPct val="0"/>
        </a:spcAft>
        <a:buClr>
          <a:schemeClr val="bg1"/>
        </a:buClr>
        <a:buChar char="»"/>
        <a:defRPr sz="1600">
          <a:solidFill>
            <a:schemeClr val="bg1"/>
          </a:solidFill>
          <a:latin typeface="+mn-lt"/>
          <a:ea typeface="+mn-ea"/>
        </a:defRPr>
      </a:lvl9pPr>
    </p:bodyStyle>
    <p:otherStyle>
      <a:defPPr>
        <a:defRPr lang="en-US"/>
      </a:defPPr>
      <a:lvl1pPr marL="0" algn="l" defTabSz="457138" rtl="0" eaLnBrk="1" latinLnBrk="0" hangingPunct="1">
        <a:defRPr sz="1800" kern="1200">
          <a:solidFill>
            <a:schemeClr val="tx1"/>
          </a:solidFill>
          <a:latin typeface="+mn-lt"/>
          <a:ea typeface="+mn-ea"/>
          <a:cs typeface="+mn-cs"/>
        </a:defRPr>
      </a:lvl1pPr>
      <a:lvl2pPr marL="457138" algn="l" defTabSz="457138" rtl="0" eaLnBrk="1" latinLnBrk="0" hangingPunct="1">
        <a:defRPr sz="1800" kern="1200">
          <a:solidFill>
            <a:schemeClr val="tx1"/>
          </a:solidFill>
          <a:latin typeface="+mn-lt"/>
          <a:ea typeface="+mn-ea"/>
          <a:cs typeface="+mn-cs"/>
        </a:defRPr>
      </a:lvl2pPr>
      <a:lvl3pPr marL="914276" algn="l" defTabSz="457138" rtl="0" eaLnBrk="1" latinLnBrk="0" hangingPunct="1">
        <a:defRPr sz="1800" kern="1200">
          <a:solidFill>
            <a:schemeClr val="tx1"/>
          </a:solidFill>
          <a:latin typeface="+mn-lt"/>
          <a:ea typeface="+mn-ea"/>
          <a:cs typeface="+mn-cs"/>
        </a:defRPr>
      </a:lvl3pPr>
      <a:lvl4pPr marL="1371414" algn="l" defTabSz="457138" rtl="0" eaLnBrk="1" latinLnBrk="0" hangingPunct="1">
        <a:defRPr sz="1800" kern="1200">
          <a:solidFill>
            <a:schemeClr val="tx1"/>
          </a:solidFill>
          <a:latin typeface="+mn-lt"/>
          <a:ea typeface="+mn-ea"/>
          <a:cs typeface="+mn-cs"/>
        </a:defRPr>
      </a:lvl4pPr>
      <a:lvl5pPr marL="1828552" algn="l" defTabSz="457138" rtl="0" eaLnBrk="1" latinLnBrk="0" hangingPunct="1">
        <a:defRPr sz="1800" kern="1200">
          <a:solidFill>
            <a:schemeClr val="tx1"/>
          </a:solidFill>
          <a:latin typeface="+mn-lt"/>
          <a:ea typeface="+mn-ea"/>
          <a:cs typeface="+mn-cs"/>
        </a:defRPr>
      </a:lvl5pPr>
      <a:lvl6pPr marL="2285690" algn="l" defTabSz="457138" rtl="0" eaLnBrk="1" latinLnBrk="0" hangingPunct="1">
        <a:defRPr sz="1800" kern="1200">
          <a:solidFill>
            <a:schemeClr val="tx1"/>
          </a:solidFill>
          <a:latin typeface="+mn-lt"/>
          <a:ea typeface="+mn-ea"/>
          <a:cs typeface="+mn-cs"/>
        </a:defRPr>
      </a:lvl6pPr>
      <a:lvl7pPr marL="2742828" algn="l" defTabSz="457138" rtl="0" eaLnBrk="1" latinLnBrk="0" hangingPunct="1">
        <a:defRPr sz="1800" kern="1200">
          <a:solidFill>
            <a:schemeClr val="tx1"/>
          </a:solidFill>
          <a:latin typeface="+mn-lt"/>
          <a:ea typeface="+mn-ea"/>
          <a:cs typeface="+mn-cs"/>
        </a:defRPr>
      </a:lvl7pPr>
      <a:lvl8pPr marL="3199966" algn="l" defTabSz="457138" rtl="0" eaLnBrk="1" latinLnBrk="0" hangingPunct="1">
        <a:defRPr sz="1800" kern="1200">
          <a:solidFill>
            <a:schemeClr val="tx1"/>
          </a:solidFill>
          <a:latin typeface="+mn-lt"/>
          <a:ea typeface="+mn-ea"/>
          <a:cs typeface="+mn-cs"/>
        </a:defRPr>
      </a:lvl8pPr>
      <a:lvl9pPr marL="3657104" algn="l" defTabSz="45713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14.xml.rels><?xml version="1.0" encoding="UTF-8" standalone="yes"?>
<Relationships xmlns="http://schemas.openxmlformats.org/package/2006/relationships"><Relationship Id="rId9" Type="http://schemas.openxmlformats.org/officeDocument/2006/relationships/image" Target="../media/image38.png"/><Relationship Id="rId20" Type="http://schemas.openxmlformats.org/officeDocument/2006/relationships/image" Target="../media/image72.png"/><Relationship Id="rId10" Type="http://schemas.openxmlformats.org/officeDocument/2006/relationships/image" Target="../media/image62.png"/><Relationship Id="rId11" Type="http://schemas.openxmlformats.org/officeDocument/2006/relationships/image" Target="../media/image63.png"/><Relationship Id="rId12" Type="http://schemas.openxmlformats.org/officeDocument/2006/relationships/image" Target="../media/image64.png"/><Relationship Id="rId13" Type="http://schemas.openxmlformats.org/officeDocument/2006/relationships/image" Target="../media/image65.png"/><Relationship Id="rId14" Type="http://schemas.openxmlformats.org/officeDocument/2006/relationships/image" Target="../media/image66.png"/><Relationship Id="rId15" Type="http://schemas.openxmlformats.org/officeDocument/2006/relationships/image" Target="../media/image67.png"/><Relationship Id="rId16" Type="http://schemas.openxmlformats.org/officeDocument/2006/relationships/image" Target="../media/image68.png"/><Relationship Id="rId17" Type="http://schemas.openxmlformats.org/officeDocument/2006/relationships/image" Target="../media/image69.png"/><Relationship Id="rId18" Type="http://schemas.openxmlformats.org/officeDocument/2006/relationships/image" Target="../media/image70.png"/><Relationship Id="rId19" Type="http://schemas.openxmlformats.org/officeDocument/2006/relationships/image" Target="../media/image71.png"/><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image" Target="../media/image46.png"/><Relationship Id="rId12" Type="http://schemas.openxmlformats.org/officeDocument/2006/relationships/image" Target="../media/image47.png"/><Relationship Id="rId13" Type="http://schemas.openxmlformats.org/officeDocument/2006/relationships/image" Target="../media/image48.png"/><Relationship Id="rId1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38.png"/><Relationship Id="rId8" Type="http://schemas.openxmlformats.org/officeDocument/2006/relationships/image" Target="../media/image43.png"/><Relationship Id="rId9" Type="http://schemas.openxmlformats.org/officeDocument/2006/relationships/image" Target="../media/image44.png"/><Relationship Id="rId10"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1" Type="http://schemas.openxmlformats.org/officeDocument/2006/relationships/slideLayout" Target="../slideLayouts/slideLayout17.xml"/><Relationship Id="rId2"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71877" y="2201334"/>
            <a:ext cx="8780014" cy="910166"/>
          </a:xfrm>
        </p:spPr>
        <p:txBody>
          <a:bodyPr/>
          <a:lstStyle/>
          <a:p>
            <a:r>
              <a:rPr lang="en-US" sz="2400" spc="-30" dirty="0" smtClean="0">
                <a:solidFill>
                  <a:schemeClr val="tx1">
                    <a:lumMod val="85000"/>
                    <a:lumOff val="15000"/>
                  </a:schemeClr>
                </a:solidFill>
              </a:rPr>
              <a:t>En </a:t>
            </a:r>
            <a:r>
              <a:rPr lang="en-US" sz="2400" spc="-30" dirty="0" err="1" smtClean="0">
                <a:solidFill>
                  <a:schemeClr val="tx1">
                    <a:lumMod val="85000"/>
                    <a:lumOff val="15000"/>
                  </a:schemeClr>
                </a:solidFill>
              </a:rPr>
              <a:t>säkerhetsresa</a:t>
            </a:r>
            <a:r>
              <a:rPr lang="en-US" sz="2400" spc="-30" dirty="0" smtClean="0">
                <a:solidFill>
                  <a:schemeClr val="tx1">
                    <a:lumMod val="85000"/>
                    <a:lumOff val="15000"/>
                  </a:schemeClr>
                </a:solidFill>
              </a:rPr>
              <a:t> </a:t>
            </a:r>
            <a:r>
              <a:rPr lang="en-US" sz="2400" spc="-30" dirty="0" err="1" smtClean="0">
                <a:solidFill>
                  <a:schemeClr val="tx1">
                    <a:lumMod val="85000"/>
                    <a:lumOff val="15000"/>
                  </a:schemeClr>
                </a:solidFill>
              </a:rPr>
              <a:t>från</a:t>
            </a:r>
            <a:r>
              <a:rPr lang="en-US" sz="2400" spc="-30" dirty="0" smtClean="0">
                <a:solidFill>
                  <a:schemeClr val="tx1">
                    <a:lumMod val="85000"/>
                    <a:lumOff val="15000"/>
                  </a:schemeClr>
                </a:solidFill>
              </a:rPr>
              <a:t> </a:t>
            </a:r>
            <a:r>
              <a:rPr lang="en-US" sz="2400" spc="-30" dirty="0" err="1" smtClean="0">
                <a:solidFill>
                  <a:schemeClr val="tx1">
                    <a:lumMod val="85000"/>
                    <a:lumOff val="15000"/>
                  </a:schemeClr>
                </a:solidFill>
              </a:rPr>
              <a:t>gammalt</a:t>
            </a:r>
            <a:r>
              <a:rPr lang="en-US" sz="2400" spc="-30" dirty="0" smtClean="0">
                <a:solidFill>
                  <a:schemeClr val="tx1">
                    <a:lumMod val="85000"/>
                    <a:lumOff val="15000"/>
                  </a:schemeClr>
                </a:solidFill>
              </a:rPr>
              <a:t> till </a:t>
            </a:r>
            <a:r>
              <a:rPr lang="en-US" sz="2400" spc="-30" dirty="0" err="1" smtClean="0">
                <a:solidFill>
                  <a:schemeClr val="tx1">
                    <a:lumMod val="85000"/>
                    <a:lumOff val="15000"/>
                  </a:schemeClr>
                </a:solidFill>
              </a:rPr>
              <a:t>nytt</a:t>
            </a:r>
            <a:endParaRPr lang="en-US" sz="2400" spc="-30" dirty="0">
              <a:solidFill>
                <a:schemeClr val="tx1">
                  <a:lumMod val="85000"/>
                  <a:lumOff val="15000"/>
                </a:schemeClr>
              </a:solidFill>
            </a:endParaRPr>
          </a:p>
        </p:txBody>
      </p:sp>
      <p:sp>
        <p:nvSpPr>
          <p:cNvPr id="4" name="Title 3"/>
          <p:cNvSpPr>
            <a:spLocks noGrp="1"/>
          </p:cNvSpPr>
          <p:nvPr>
            <p:ph type="title"/>
          </p:nvPr>
        </p:nvSpPr>
        <p:spPr>
          <a:xfrm>
            <a:off x="171877" y="1228725"/>
            <a:ext cx="8781623" cy="962025"/>
          </a:xfrm>
        </p:spPr>
        <p:txBody>
          <a:bodyPr/>
          <a:lstStyle/>
          <a:p>
            <a:r>
              <a:rPr lang="en-US" spc="-30" dirty="0" err="1" smtClean="0">
                <a:latin typeface="Arial" pitchFamily="34" charset="0"/>
                <a:cs typeface="Arial" pitchFamily="34" charset="0"/>
              </a:rPr>
              <a:t>Nya</a:t>
            </a:r>
            <a:r>
              <a:rPr lang="en-US" spc="-30" dirty="0" smtClean="0">
                <a:latin typeface="Arial" pitchFamily="34" charset="0"/>
                <a:cs typeface="Arial" pitchFamily="34" charset="0"/>
              </a:rPr>
              <a:t> </a:t>
            </a:r>
            <a:r>
              <a:rPr lang="en-US" spc="-30" dirty="0" err="1" smtClean="0">
                <a:latin typeface="Arial" pitchFamily="34" charset="0"/>
                <a:cs typeface="Arial" pitchFamily="34" charset="0"/>
              </a:rPr>
              <a:t>tider</a:t>
            </a:r>
            <a:r>
              <a:rPr lang="en-US" spc="-30" dirty="0" smtClean="0">
                <a:latin typeface="Arial" pitchFamily="34" charset="0"/>
                <a:cs typeface="Arial" pitchFamily="34" charset="0"/>
              </a:rPr>
              <a:t> – </a:t>
            </a:r>
            <a:r>
              <a:rPr lang="en-US" spc="-30" dirty="0" err="1" smtClean="0">
                <a:latin typeface="Arial" pitchFamily="34" charset="0"/>
                <a:cs typeface="Arial" pitchFamily="34" charset="0"/>
              </a:rPr>
              <a:t>Nya</a:t>
            </a:r>
            <a:r>
              <a:rPr lang="en-US" spc="-30" dirty="0" smtClean="0">
                <a:latin typeface="Arial" pitchFamily="34" charset="0"/>
                <a:cs typeface="Arial" pitchFamily="34" charset="0"/>
              </a:rPr>
              <a:t> hot</a:t>
            </a:r>
            <a:endParaRPr lang="en-US" spc="-3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CARBANAK</a:t>
            </a:r>
            <a:endParaRPr lang="en-US" dirty="0"/>
          </a:p>
        </p:txBody>
      </p:sp>
      <p:pic>
        <p:nvPicPr>
          <p:cNvPr id="3" name="Picture 2" descr="Screen Shot 2016-04-13 at 13.53.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7700"/>
            <a:ext cx="9144000" cy="4417512"/>
          </a:xfrm>
          <a:prstGeom prst="rect">
            <a:avLst/>
          </a:prstGeom>
        </p:spPr>
      </p:pic>
      <p:sp>
        <p:nvSpPr>
          <p:cNvPr id="4" name="Rectangle 3"/>
          <p:cNvSpPr/>
          <p:nvPr/>
        </p:nvSpPr>
        <p:spPr bwMode="auto">
          <a:xfrm>
            <a:off x="5400148" y="4710000"/>
            <a:ext cx="3600097" cy="300000"/>
          </a:xfrm>
          <a:prstGeom prst="rect">
            <a:avLst/>
          </a:prstGeom>
          <a:solidFill>
            <a:schemeClr val="bg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39477891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CARBANAK 2.0</a:t>
            </a:r>
            <a:endParaRPr lang="en-US" dirty="0"/>
          </a:p>
        </p:txBody>
      </p:sp>
      <p:pic>
        <p:nvPicPr>
          <p:cNvPr id="4" name="Picture 3" descr="Screen Shot 2016-04-13 at 13.56.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4624451"/>
          </a:xfrm>
          <a:prstGeom prst="rect">
            <a:avLst/>
          </a:prstGeom>
        </p:spPr>
      </p:pic>
      <p:sp>
        <p:nvSpPr>
          <p:cNvPr id="5" name="Rectangle 4"/>
          <p:cNvSpPr/>
          <p:nvPr/>
        </p:nvSpPr>
        <p:spPr bwMode="auto">
          <a:xfrm>
            <a:off x="5970163" y="4630000"/>
            <a:ext cx="3060084" cy="600000"/>
          </a:xfrm>
          <a:prstGeom prst="rect">
            <a:avLst/>
          </a:prstGeom>
          <a:solidFill>
            <a:schemeClr val="bg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3730711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 GROUP</a:t>
            </a:r>
            <a:endParaRPr lang="en-US" dirty="0"/>
          </a:p>
        </p:txBody>
      </p:sp>
      <p:pic>
        <p:nvPicPr>
          <p:cNvPr id="3" name="Picture 2" descr="Screen Shot 2016-04-13 at 15.00.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040" y="706753"/>
            <a:ext cx="5960163" cy="4644368"/>
          </a:xfrm>
          <a:prstGeom prst="rect">
            <a:avLst/>
          </a:prstGeom>
        </p:spPr>
      </p:pic>
    </p:spTree>
    <p:extLst>
      <p:ext uri="{BB962C8B-B14F-4D97-AF65-F5344CB8AC3E}">
        <p14:creationId xmlns:p14="http://schemas.microsoft.com/office/powerpoint/2010/main" val="20722766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 GROUP</a:t>
            </a:r>
            <a:endParaRPr lang="en-US" dirty="0"/>
          </a:p>
        </p:txBody>
      </p:sp>
      <p:pic>
        <p:nvPicPr>
          <p:cNvPr id="4" name="Picture 3" descr="Screen Shot 2016-04-13 at 15.23.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016" y="1017700"/>
            <a:ext cx="7431368" cy="3572300"/>
          </a:xfrm>
          <a:prstGeom prst="rect">
            <a:avLst/>
          </a:prstGeom>
        </p:spPr>
      </p:pic>
    </p:spTree>
    <p:extLst>
      <p:ext uri="{BB962C8B-B14F-4D97-AF65-F5344CB8AC3E}">
        <p14:creationId xmlns:p14="http://schemas.microsoft.com/office/powerpoint/2010/main" val="19791466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 name="Picture 332"/>
          <p:cNvPicPr>
            <a:picLocks noChangeAspect="1"/>
          </p:cNvPicPr>
          <p:nvPr/>
        </p:nvPicPr>
        <p:blipFill>
          <a:blip r:embed="rId3"/>
          <a:stretch>
            <a:fillRect/>
          </a:stretch>
        </p:blipFill>
        <p:spPr>
          <a:xfrm>
            <a:off x="490220" y="2335034"/>
            <a:ext cx="688340" cy="387314"/>
          </a:xfrm>
          <a:prstGeom prst="rect">
            <a:avLst/>
          </a:prstGeom>
        </p:spPr>
      </p:pic>
      <p:cxnSp>
        <p:nvCxnSpPr>
          <p:cNvPr id="334" name="Straight Connector 333"/>
          <p:cNvCxnSpPr/>
          <p:nvPr/>
        </p:nvCxnSpPr>
        <p:spPr bwMode="auto">
          <a:xfrm>
            <a:off x="1188720" y="2567867"/>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5" name="Straight Connector 334"/>
          <p:cNvCxnSpPr/>
          <p:nvPr/>
        </p:nvCxnSpPr>
        <p:spPr bwMode="auto">
          <a:xfrm>
            <a:off x="7315200" y="2559400"/>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36" name="Picture 335"/>
          <p:cNvPicPr>
            <a:picLocks noChangeAspect="1"/>
          </p:cNvPicPr>
          <p:nvPr/>
        </p:nvPicPr>
        <p:blipFill>
          <a:blip r:embed="rId3"/>
          <a:stretch>
            <a:fillRect/>
          </a:stretch>
        </p:blipFill>
        <p:spPr>
          <a:xfrm>
            <a:off x="7561580" y="2292701"/>
            <a:ext cx="688340" cy="387314"/>
          </a:xfrm>
          <a:prstGeom prst="rect">
            <a:avLst/>
          </a:prstGeom>
        </p:spPr>
      </p:pic>
      <p:pic>
        <p:nvPicPr>
          <p:cNvPr id="40" name="Picture 39"/>
          <p:cNvPicPr>
            <a:picLocks noChangeAspect="1"/>
          </p:cNvPicPr>
          <p:nvPr/>
        </p:nvPicPr>
        <p:blipFill>
          <a:blip r:embed="rId4"/>
          <a:stretch>
            <a:fillRect/>
          </a:stretch>
        </p:blipFill>
        <p:spPr>
          <a:xfrm>
            <a:off x="1203961" y="3941583"/>
            <a:ext cx="482600" cy="301237"/>
          </a:xfrm>
          <a:prstGeom prst="rect">
            <a:avLst/>
          </a:prstGeom>
        </p:spPr>
      </p:pic>
      <p:sp>
        <p:nvSpPr>
          <p:cNvPr id="6" name="Rectangle 5"/>
          <p:cNvSpPr/>
          <p:nvPr/>
        </p:nvSpPr>
        <p:spPr>
          <a:xfrm>
            <a:off x="574994" y="1371686"/>
            <a:ext cx="49841" cy="263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5" name="Group 115"/>
          <p:cNvGrpSpPr>
            <a:grpSpLocks/>
          </p:cNvGrpSpPr>
          <p:nvPr/>
        </p:nvGrpSpPr>
        <p:grpSpPr bwMode="auto">
          <a:xfrm>
            <a:off x="668544" y="961596"/>
            <a:ext cx="357617" cy="331124"/>
            <a:chOff x="8123320" y="4545194"/>
            <a:chExt cx="427620" cy="478452"/>
          </a:xfrm>
        </p:grpSpPr>
        <p:grpSp>
          <p:nvGrpSpPr>
            <p:cNvPr id="81" name="Group 119"/>
            <p:cNvGrpSpPr>
              <a:grpSpLocks/>
            </p:cNvGrpSpPr>
            <p:nvPr/>
          </p:nvGrpSpPr>
          <p:grpSpPr bwMode="auto">
            <a:xfrm>
              <a:off x="8123320" y="4622922"/>
              <a:ext cx="317413" cy="400724"/>
              <a:chOff x="9307378" y="4591354"/>
              <a:chExt cx="365561" cy="461509"/>
            </a:xfrm>
          </p:grpSpPr>
          <p:sp>
            <p:nvSpPr>
              <p:cNvPr id="86" name="Rounded Rectangle 106"/>
              <p:cNvSpPr>
                <a:spLocks noChangeArrowheads="1"/>
              </p:cNvSpPr>
              <p:nvPr/>
            </p:nvSpPr>
            <p:spPr bwMode="auto">
              <a:xfrm>
                <a:off x="9317428" y="4596773"/>
                <a:ext cx="333424" cy="452657"/>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pPr eaLnBrk="1" hangingPunct="1"/>
                <a:endParaRPr lang="en-US" sz="1600">
                  <a:cs typeface="Arial" charset="0"/>
                </a:endParaRPr>
              </a:p>
            </p:txBody>
          </p:sp>
          <p:pic>
            <p:nvPicPr>
              <p:cNvPr id="87" name="Picture 8"/>
              <p:cNvPicPr>
                <a:picLocks noChangeAspect="1" noChangeArrowheads="1"/>
              </p:cNvPicPr>
              <p:nvPr/>
            </p:nvPicPr>
            <p:blipFill>
              <a:blip r:embed="rId5">
                <a:duotone>
                  <a:schemeClr val="bg2">
                    <a:shade val="45000"/>
                    <a:satMod val="135000"/>
                  </a:schemeClr>
                  <a:prstClr val="white"/>
                </a:duotone>
                <a:extLst/>
              </a:blip>
              <a:srcRect/>
              <a:stretch>
                <a:fillRect/>
              </a:stretch>
            </p:blipFill>
            <p:spPr bwMode="auto">
              <a:xfrm>
                <a:off x="9307378" y="4591354"/>
                <a:ext cx="365561" cy="461509"/>
              </a:xfrm>
              <a:prstGeom prst="rect">
                <a:avLst/>
              </a:prstGeom>
              <a:noFill/>
              <a:ln>
                <a:noFill/>
              </a:ln>
              <a:effectLst/>
              <a:extLst/>
            </p:spPr>
          </p:pic>
          <p:pic>
            <p:nvPicPr>
              <p:cNvPr id="88" name="Picture 2"/>
              <p:cNvPicPr>
                <a:picLocks noChangeAspect="1" noChangeArrowheads="1"/>
              </p:cNvPicPr>
              <p:nvPr/>
            </p:nvPicPr>
            <p:blipFill>
              <a:blip r:embed="rId6">
                <a:duotone>
                  <a:schemeClr val="bg2">
                    <a:shade val="45000"/>
                    <a:satMod val="135000"/>
                  </a:schemeClr>
                  <a:prstClr val="white"/>
                </a:duotone>
                <a:extLst/>
              </a:blip>
              <a:srcRect/>
              <a:stretch>
                <a:fillRect/>
              </a:stretch>
            </p:blipFill>
            <p:spPr bwMode="auto">
              <a:xfrm>
                <a:off x="9354262" y="4684885"/>
                <a:ext cx="271958" cy="267385"/>
              </a:xfrm>
              <a:prstGeom prst="rect">
                <a:avLst/>
              </a:prstGeom>
              <a:noFill/>
              <a:ln>
                <a:noFill/>
              </a:ln>
              <a:effectLst/>
              <a:extLst/>
            </p:spPr>
          </p:pic>
        </p:grpSp>
        <p:grpSp>
          <p:nvGrpSpPr>
            <p:cNvPr id="82" name="Group 109"/>
            <p:cNvGrpSpPr>
              <a:grpSpLocks/>
            </p:cNvGrpSpPr>
            <p:nvPr/>
          </p:nvGrpSpPr>
          <p:grpSpPr bwMode="auto">
            <a:xfrm>
              <a:off x="8344326" y="4545194"/>
              <a:ext cx="206614" cy="303222"/>
              <a:chOff x="4429726" y="5824194"/>
              <a:chExt cx="349246" cy="511613"/>
            </a:xfrm>
          </p:grpSpPr>
          <p:sp>
            <p:nvSpPr>
              <p:cNvPr id="83" name="Rounded Rectangle 110"/>
              <p:cNvSpPr>
                <a:spLocks noChangeArrowheads="1"/>
              </p:cNvSpPr>
              <p:nvPr/>
            </p:nvSpPr>
            <p:spPr bwMode="auto">
              <a:xfrm>
                <a:off x="4449565" y="5842180"/>
                <a:ext cx="309563" cy="493627"/>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pPr eaLnBrk="1" hangingPunct="1"/>
                <a:endParaRPr lang="en-US" sz="1600">
                  <a:cs typeface="Arial" charset="0"/>
                </a:endParaRPr>
              </a:p>
            </p:txBody>
          </p:sp>
          <p:pic>
            <p:nvPicPr>
              <p:cNvPr id="84" name="Picture 5"/>
              <p:cNvPicPr>
                <a:picLocks noChangeAspect="1" noChangeArrowheads="1"/>
              </p:cNvPicPr>
              <p:nvPr/>
            </p:nvPicPr>
            <p:blipFill>
              <a:blip r:embed="rId7">
                <a:duotone>
                  <a:schemeClr val="bg2">
                    <a:shade val="45000"/>
                    <a:satMod val="135000"/>
                  </a:schemeClr>
                  <a:prstClr val="white"/>
                </a:duotone>
                <a:extLst/>
              </a:blip>
              <a:srcRect/>
              <a:stretch>
                <a:fillRect/>
              </a:stretch>
            </p:blipFill>
            <p:spPr bwMode="auto">
              <a:xfrm>
                <a:off x="4429726" y="5824194"/>
                <a:ext cx="349246" cy="511613"/>
              </a:xfrm>
              <a:prstGeom prst="rect">
                <a:avLst/>
              </a:prstGeom>
              <a:noFill/>
              <a:ln>
                <a:noFill/>
              </a:ln>
              <a:effectLst/>
              <a:extLst/>
            </p:spPr>
          </p:pic>
          <p:pic>
            <p:nvPicPr>
              <p:cNvPr id="85" name="Picture 3"/>
              <p:cNvPicPr>
                <a:picLocks noChangeAspect="1" noChangeArrowheads="1"/>
              </p:cNvPicPr>
              <p:nvPr/>
            </p:nvPicPr>
            <p:blipFill>
              <a:blip r:embed="rId8">
                <a:duotone>
                  <a:schemeClr val="bg2">
                    <a:shade val="45000"/>
                    <a:satMod val="135000"/>
                  </a:schemeClr>
                  <a:prstClr val="white"/>
                </a:duotone>
                <a:extLst/>
              </a:blip>
              <a:srcRect/>
              <a:stretch>
                <a:fillRect/>
              </a:stretch>
            </p:blipFill>
            <p:spPr bwMode="auto">
              <a:xfrm>
                <a:off x="4469036" y="5943634"/>
                <a:ext cx="274638" cy="274636"/>
              </a:xfrm>
              <a:prstGeom prst="rect">
                <a:avLst/>
              </a:prstGeom>
              <a:noFill/>
              <a:ln>
                <a:noFill/>
              </a:ln>
              <a:effectLst/>
              <a:extLst/>
            </p:spPr>
          </p:pic>
        </p:grpSp>
      </p:grpSp>
      <p:pic>
        <p:nvPicPr>
          <p:cNvPr id="16" name="Picture 3"/>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2885" y="576389"/>
            <a:ext cx="429580" cy="29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5" name="Group 28"/>
          <p:cNvGrpSpPr>
            <a:grpSpLocks/>
          </p:cNvGrpSpPr>
          <p:nvPr/>
        </p:nvGrpSpPr>
        <p:grpSpPr bwMode="auto">
          <a:xfrm>
            <a:off x="3115027" y="664200"/>
            <a:ext cx="2303462" cy="992188"/>
            <a:chOff x="2418" y="1967"/>
            <a:chExt cx="788" cy="444"/>
          </a:xfrm>
        </p:grpSpPr>
        <p:grpSp>
          <p:nvGrpSpPr>
            <p:cNvPr id="116" name="Group 29"/>
            <p:cNvGrpSpPr>
              <a:grpSpLocks/>
            </p:cNvGrpSpPr>
            <p:nvPr/>
          </p:nvGrpSpPr>
          <p:grpSpPr bwMode="auto">
            <a:xfrm>
              <a:off x="2418" y="1967"/>
              <a:ext cx="788" cy="444"/>
              <a:chOff x="2418" y="1967"/>
              <a:chExt cx="788" cy="444"/>
            </a:xfrm>
          </p:grpSpPr>
          <p:sp>
            <p:nvSpPr>
              <p:cNvPr id="118" name="Freeform 30"/>
              <p:cNvSpPr>
                <a:spLocks noChangeArrowheads="1"/>
              </p:cNvSpPr>
              <p:nvPr/>
            </p:nvSpPr>
            <p:spPr bwMode="auto">
              <a:xfrm>
                <a:off x="2418" y="1981"/>
                <a:ext cx="788" cy="430"/>
              </a:xfrm>
              <a:custGeom>
                <a:avLst/>
                <a:gdLst>
                  <a:gd name="T0" fmla="*/ 1364 w 1323"/>
                  <a:gd name="T1" fmla="*/ 275 h 723"/>
                  <a:gd name="T2" fmla="*/ 1319 w 1323"/>
                  <a:gd name="T3" fmla="*/ 234 h 723"/>
                  <a:gd name="T4" fmla="*/ 1245 w 1323"/>
                  <a:gd name="T5" fmla="*/ 211 h 723"/>
                  <a:gd name="T6" fmla="*/ 1194 w 1323"/>
                  <a:gd name="T7" fmla="*/ 199 h 723"/>
                  <a:gd name="T8" fmla="*/ 1195 w 1323"/>
                  <a:gd name="T9" fmla="*/ 165 h 723"/>
                  <a:gd name="T10" fmla="*/ 1166 w 1323"/>
                  <a:gd name="T11" fmla="*/ 117 h 723"/>
                  <a:gd name="T12" fmla="*/ 1105 w 1323"/>
                  <a:gd name="T13" fmla="*/ 86 h 723"/>
                  <a:gd name="T14" fmla="*/ 1027 w 1323"/>
                  <a:gd name="T15" fmla="*/ 76 h 723"/>
                  <a:gd name="T16" fmla="*/ 965 w 1323"/>
                  <a:gd name="T17" fmla="*/ 89 h 723"/>
                  <a:gd name="T18" fmla="*/ 914 w 1323"/>
                  <a:gd name="T19" fmla="*/ 116 h 723"/>
                  <a:gd name="T20" fmla="*/ 916 w 1323"/>
                  <a:gd name="T21" fmla="*/ 80 h 723"/>
                  <a:gd name="T22" fmla="*/ 888 w 1323"/>
                  <a:gd name="T23" fmla="*/ 36 h 723"/>
                  <a:gd name="T24" fmla="*/ 836 w 1323"/>
                  <a:gd name="T25" fmla="*/ 7 h 723"/>
                  <a:gd name="T26" fmla="*/ 764 w 1323"/>
                  <a:gd name="T27" fmla="*/ 0 h 723"/>
                  <a:gd name="T28" fmla="*/ 698 w 1323"/>
                  <a:gd name="T29" fmla="*/ 15 h 723"/>
                  <a:gd name="T30" fmla="*/ 648 w 1323"/>
                  <a:gd name="T31" fmla="*/ 47 h 723"/>
                  <a:gd name="T32" fmla="*/ 628 w 1323"/>
                  <a:gd name="T33" fmla="*/ 74 h 723"/>
                  <a:gd name="T34" fmla="*/ 603 w 1323"/>
                  <a:gd name="T35" fmla="*/ 38 h 723"/>
                  <a:gd name="T36" fmla="*/ 563 w 1323"/>
                  <a:gd name="T37" fmla="*/ 13 h 723"/>
                  <a:gd name="T38" fmla="*/ 510 w 1323"/>
                  <a:gd name="T39" fmla="*/ 4 h 723"/>
                  <a:gd name="T40" fmla="*/ 460 w 1323"/>
                  <a:gd name="T41" fmla="*/ 11 h 723"/>
                  <a:gd name="T42" fmla="*/ 409 w 1323"/>
                  <a:gd name="T43" fmla="*/ 39 h 723"/>
                  <a:gd name="T44" fmla="*/ 379 w 1323"/>
                  <a:gd name="T45" fmla="*/ 83 h 723"/>
                  <a:gd name="T46" fmla="*/ 374 w 1323"/>
                  <a:gd name="T47" fmla="*/ 113 h 723"/>
                  <a:gd name="T48" fmla="*/ 286 w 1323"/>
                  <a:gd name="T49" fmla="*/ 101 h 723"/>
                  <a:gd name="T50" fmla="*/ 219 w 1323"/>
                  <a:gd name="T51" fmla="*/ 116 h 723"/>
                  <a:gd name="T52" fmla="*/ 154 w 1323"/>
                  <a:gd name="T53" fmla="*/ 158 h 723"/>
                  <a:gd name="T54" fmla="*/ 122 w 1323"/>
                  <a:gd name="T55" fmla="*/ 220 h 723"/>
                  <a:gd name="T56" fmla="*/ 126 w 1323"/>
                  <a:gd name="T57" fmla="*/ 280 h 723"/>
                  <a:gd name="T58" fmla="*/ 180 w 1323"/>
                  <a:gd name="T59" fmla="*/ 344 h 723"/>
                  <a:gd name="T60" fmla="*/ 124 w 1323"/>
                  <a:gd name="T61" fmla="*/ 382 h 723"/>
                  <a:gd name="T62" fmla="*/ 38 w 1323"/>
                  <a:gd name="T63" fmla="*/ 445 h 723"/>
                  <a:gd name="T64" fmla="*/ 1 w 1323"/>
                  <a:gd name="T65" fmla="*/ 520 h 723"/>
                  <a:gd name="T66" fmla="*/ 8 w 1323"/>
                  <a:gd name="T67" fmla="*/ 566 h 723"/>
                  <a:gd name="T68" fmla="*/ 52 w 1323"/>
                  <a:gd name="T69" fmla="*/ 614 h 723"/>
                  <a:gd name="T70" fmla="*/ 148 w 1323"/>
                  <a:gd name="T71" fmla="*/ 648 h 723"/>
                  <a:gd name="T72" fmla="*/ 272 w 1323"/>
                  <a:gd name="T73" fmla="*/ 646 h 723"/>
                  <a:gd name="T74" fmla="*/ 329 w 1323"/>
                  <a:gd name="T75" fmla="*/ 633 h 723"/>
                  <a:gd name="T76" fmla="*/ 356 w 1323"/>
                  <a:gd name="T77" fmla="*/ 673 h 723"/>
                  <a:gd name="T78" fmla="*/ 403 w 1323"/>
                  <a:gd name="T79" fmla="*/ 707 h 723"/>
                  <a:gd name="T80" fmla="*/ 465 w 1323"/>
                  <a:gd name="T81" fmla="*/ 729 h 723"/>
                  <a:gd name="T82" fmla="*/ 522 w 1323"/>
                  <a:gd name="T83" fmla="*/ 735 h 723"/>
                  <a:gd name="T84" fmla="*/ 589 w 1323"/>
                  <a:gd name="T85" fmla="*/ 727 h 723"/>
                  <a:gd name="T86" fmla="*/ 646 w 1323"/>
                  <a:gd name="T87" fmla="*/ 705 h 723"/>
                  <a:gd name="T88" fmla="*/ 681 w 1323"/>
                  <a:gd name="T89" fmla="*/ 691 h 723"/>
                  <a:gd name="T90" fmla="*/ 784 w 1323"/>
                  <a:gd name="T91" fmla="*/ 732 h 723"/>
                  <a:gd name="T92" fmla="*/ 895 w 1323"/>
                  <a:gd name="T93" fmla="*/ 733 h 723"/>
                  <a:gd name="T94" fmla="*/ 999 w 1323"/>
                  <a:gd name="T95" fmla="*/ 707 h 723"/>
                  <a:gd name="T96" fmla="*/ 1069 w 1323"/>
                  <a:gd name="T97" fmla="*/ 657 h 723"/>
                  <a:gd name="T98" fmla="*/ 1094 w 1323"/>
                  <a:gd name="T99" fmla="*/ 596 h 723"/>
                  <a:gd name="T100" fmla="*/ 1082 w 1323"/>
                  <a:gd name="T101" fmla="*/ 560 h 723"/>
                  <a:gd name="T102" fmla="*/ 1056 w 1323"/>
                  <a:gd name="T103" fmla="*/ 531 h 723"/>
                  <a:gd name="T104" fmla="*/ 1112 w 1323"/>
                  <a:gd name="T105" fmla="*/ 525 h 723"/>
                  <a:gd name="T106" fmla="*/ 1171 w 1323"/>
                  <a:gd name="T107" fmla="*/ 501 h 723"/>
                  <a:gd name="T108" fmla="*/ 1205 w 1323"/>
                  <a:gd name="T109" fmla="*/ 466 h 723"/>
                  <a:gd name="T110" fmla="*/ 1208 w 1323"/>
                  <a:gd name="T111" fmla="*/ 432 h 723"/>
                  <a:gd name="T112" fmla="*/ 1257 w 1323"/>
                  <a:gd name="T113" fmla="*/ 412 h 723"/>
                  <a:gd name="T114" fmla="*/ 1326 w 1323"/>
                  <a:gd name="T115" fmla="*/ 381 h 723"/>
                  <a:gd name="T116" fmla="*/ 1368 w 1323"/>
                  <a:gd name="T117" fmla="*/ 335 h 7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23"/>
                  <a:gd name="T178" fmla="*/ 0 h 723"/>
                  <a:gd name="T179" fmla="*/ 1323 w 1323"/>
                  <a:gd name="T180" fmla="*/ 723 h 7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23" h="723">
                    <a:moveTo>
                      <a:pt x="1323" y="299"/>
                    </a:moveTo>
                    <a:lnTo>
                      <a:pt x="1323" y="299"/>
                    </a:lnTo>
                    <a:lnTo>
                      <a:pt x="1321" y="289"/>
                    </a:lnTo>
                    <a:lnTo>
                      <a:pt x="1318" y="279"/>
                    </a:lnTo>
                    <a:lnTo>
                      <a:pt x="1313" y="270"/>
                    </a:lnTo>
                    <a:lnTo>
                      <a:pt x="1307" y="261"/>
                    </a:lnTo>
                    <a:lnTo>
                      <a:pt x="1300" y="253"/>
                    </a:lnTo>
                    <a:lnTo>
                      <a:pt x="1291" y="244"/>
                    </a:lnTo>
                    <a:lnTo>
                      <a:pt x="1281" y="237"/>
                    </a:lnTo>
                    <a:lnTo>
                      <a:pt x="1270" y="230"/>
                    </a:lnTo>
                    <a:lnTo>
                      <a:pt x="1257" y="224"/>
                    </a:lnTo>
                    <a:lnTo>
                      <a:pt x="1243" y="219"/>
                    </a:lnTo>
                    <a:lnTo>
                      <a:pt x="1230" y="214"/>
                    </a:lnTo>
                    <a:lnTo>
                      <a:pt x="1215" y="210"/>
                    </a:lnTo>
                    <a:lnTo>
                      <a:pt x="1199" y="207"/>
                    </a:lnTo>
                    <a:lnTo>
                      <a:pt x="1182" y="205"/>
                    </a:lnTo>
                    <a:lnTo>
                      <a:pt x="1165" y="204"/>
                    </a:lnTo>
                    <a:lnTo>
                      <a:pt x="1147" y="203"/>
                    </a:lnTo>
                    <a:lnTo>
                      <a:pt x="1150" y="195"/>
                    </a:lnTo>
                    <a:lnTo>
                      <a:pt x="1151" y="188"/>
                    </a:lnTo>
                    <a:lnTo>
                      <a:pt x="1152" y="180"/>
                    </a:lnTo>
                    <a:lnTo>
                      <a:pt x="1152" y="173"/>
                    </a:lnTo>
                    <a:lnTo>
                      <a:pt x="1151" y="162"/>
                    </a:lnTo>
                    <a:lnTo>
                      <a:pt x="1148" y="152"/>
                    </a:lnTo>
                    <a:lnTo>
                      <a:pt x="1144" y="142"/>
                    </a:lnTo>
                    <a:lnTo>
                      <a:pt x="1137" y="133"/>
                    </a:lnTo>
                    <a:lnTo>
                      <a:pt x="1130" y="123"/>
                    </a:lnTo>
                    <a:lnTo>
                      <a:pt x="1122" y="115"/>
                    </a:lnTo>
                    <a:lnTo>
                      <a:pt x="1112" y="107"/>
                    </a:lnTo>
                    <a:lnTo>
                      <a:pt x="1101" y="101"/>
                    </a:lnTo>
                    <a:lnTo>
                      <a:pt x="1091" y="94"/>
                    </a:lnTo>
                    <a:lnTo>
                      <a:pt x="1078" y="89"/>
                    </a:lnTo>
                    <a:lnTo>
                      <a:pt x="1064" y="84"/>
                    </a:lnTo>
                    <a:lnTo>
                      <a:pt x="1051" y="81"/>
                    </a:lnTo>
                    <a:lnTo>
                      <a:pt x="1036" y="78"/>
                    </a:lnTo>
                    <a:lnTo>
                      <a:pt x="1021" y="76"/>
                    </a:lnTo>
                    <a:lnTo>
                      <a:pt x="1005" y="75"/>
                    </a:lnTo>
                    <a:lnTo>
                      <a:pt x="989" y="75"/>
                    </a:lnTo>
                    <a:lnTo>
                      <a:pt x="973" y="78"/>
                    </a:lnTo>
                    <a:lnTo>
                      <a:pt x="957" y="80"/>
                    </a:lnTo>
                    <a:lnTo>
                      <a:pt x="942" y="83"/>
                    </a:lnTo>
                    <a:lnTo>
                      <a:pt x="929" y="87"/>
                    </a:lnTo>
                    <a:lnTo>
                      <a:pt x="915" y="92"/>
                    </a:lnTo>
                    <a:lnTo>
                      <a:pt x="902" y="99"/>
                    </a:lnTo>
                    <a:lnTo>
                      <a:pt x="890" y="106"/>
                    </a:lnTo>
                    <a:lnTo>
                      <a:pt x="880" y="114"/>
                    </a:lnTo>
                    <a:lnTo>
                      <a:pt x="883" y="101"/>
                    </a:lnTo>
                    <a:lnTo>
                      <a:pt x="883" y="94"/>
                    </a:lnTo>
                    <a:lnTo>
                      <a:pt x="883" y="88"/>
                    </a:lnTo>
                    <a:lnTo>
                      <a:pt x="882" y="78"/>
                    </a:lnTo>
                    <a:lnTo>
                      <a:pt x="879" y="69"/>
                    </a:lnTo>
                    <a:lnTo>
                      <a:pt x="876" y="59"/>
                    </a:lnTo>
                    <a:lnTo>
                      <a:pt x="870" y="51"/>
                    </a:lnTo>
                    <a:lnTo>
                      <a:pt x="864" y="44"/>
                    </a:lnTo>
                    <a:lnTo>
                      <a:pt x="855" y="36"/>
                    </a:lnTo>
                    <a:lnTo>
                      <a:pt x="847" y="29"/>
                    </a:lnTo>
                    <a:lnTo>
                      <a:pt x="837" y="22"/>
                    </a:lnTo>
                    <a:lnTo>
                      <a:pt x="828" y="17"/>
                    </a:lnTo>
                    <a:lnTo>
                      <a:pt x="816" y="12"/>
                    </a:lnTo>
                    <a:lnTo>
                      <a:pt x="805" y="7"/>
                    </a:lnTo>
                    <a:lnTo>
                      <a:pt x="792" y="4"/>
                    </a:lnTo>
                    <a:lnTo>
                      <a:pt x="778" y="2"/>
                    </a:lnTo>
                    <a:lnTo>
                      <a:pt x="764" y="1"/>
                    </a:lnTo>
                    <a:lnTo>
                      <a:pt x="751" y="0"/>
                    </a:lnTo>
                    <a:lnTo>
                      <a:pt x="736" y="0"/>
                    </a:lnTo>
                    <a:lnTo>
                      <a:pt x="724" y="1"/>
                    </a:lnTo>
                    <a:lnTo>
                      <a:pt x="713" y="3"/>
                    </a:lnTo>
                    <a:lnTo>
                      <a:pt x="691" y="7"/>
                    </a:lnTo>
                    <a:lnTo>
                      <a:pt x="672" y="15"/>
                    </a:lnTo>
                    <a:lnTo>
                      <a:pt x="653" y="23"/>
                    </a:lnTo>
                    <a:lnTo>
                      <a:pt x="646" y="29"/>
                    </a:lnTo>
                    <a:lnTo>
                      <a:pt x="637" y="34"/>
                    </a:lnTo>
                    <a:lnTo>
                      <a:pt x="631" y="40"/>
                    </a:lnTo>
                    <a:lnTo>
                      <a:pt x="624" y="46"/>
                    </a:lnTo>
                    <a:lnTo>
                      <a:pt x="618" y="52"/>
                    </a:lnTo>
                    <a:lnTo>
                      <a:pt x="613" y="59"/>
                    </a:lnTo>
                    <a:lnTo>
                      <a:pt x="608" y="66"/>
                    </a:lnTo>
                    <a:lnTo>
                      <a:pt x="605" y="73"/>
                    </a:lnTo>
                    <a:lnTo>
                      <a:pt x="602" y="66"/>
                    </a:lnTo>
                    <a:lnTo>
                      <a:pt x="598" y="58"/>
                    </a:lnTo>
                    <a:lnTo>
                      <a:pt x="594" y="51"/>
                    </a:lnTo>
                    <a:lnTo>
                      <a:pt x="587" y="44"/>
                    </a:lnTo>
                    <a:lnTo>
                      <a:pt x="581" y="37"/>
                    </a:lnTo>
                    <a:lnTo>
                      <a:pt x="575" y="32"/>
                    </a:lnTo>
                    <a:lnTo>
                      <a:pt x="567" y="27"/>
                    </a:lnTo>
                    <a:lnTo>
                      <a:pt x="559" y="21"/>
                    </a:lnTo>
                    <a:lnTo>
                      <a:pt x="550" y="17"/>
                    </a:lnTo>
                    <a:lnTo>
                      <a:pt x="542" y="13"/>
                    </a:lnTo>
                    <a:lnTo>
                      <a:pt x="532" y="10"/>
                    </a:lnTo>
                    <a:lnTo>
                      <a:pt x="522" y="7"/>
                    </a:lnTo>
                    <a:lnTo>
                      <a:pt x="512" y="5"/>
                    </a:lnTo>
                    <a:lnTo>
                      <a:pt x="501" y="4"/>
                    </a:lnTo>
                    <a:lnTo>
                      <a:pt x="491" y="4"/>
                    </a:lnTo>
                    <a:lnTo>
                      <a:pt x="479" y="4"/>
                    </a:lnTo>
                    <a:lnTo>
                      <a:pt x="466" y="5"/>
                    </a:lnTo>
                    <a:lnTo>
                      <a:pt x="455" y="7"/>
                    </a:lnTo>
                    <a:lnTo>
                      <a:pt x="443" y="11"/>
                    </a:lnTo>
                    <a:lnTo>
                      <a:pt x="431" y="15"/>
                    </a:lnTo>
                    <a:lnTo>
                      <a:pt x="421" y="19"/>
                    </a:lnTo>
                    <a:lnTo>
                      <a:pt x="410" y="24"/>
                    </a:lnTo>
                    <a:lnTo>
                      <a:pt x="402" y="31"/>
                    </a:lnTo>
                    <a:lnTo>
                      <a:pt x="393" y="38"/>
                    </a:lnTo>
                    <a:lnTo>
                      <a:pt x="385" y="46"/>
                    </a:lnTo>
                    <a:lnTo>
                      <a:pt x="378" y="54"/>
                    </a:lnTo>
                    <a:lnTo>
                      <a:pt x="373" y="63"/>
                    </a:lnTo>
                    <a:lnTo>
                      <a:pt x="368" y="71"/>
                    </a:lnTo>
                    <a:lnTo>
                      <a:pt x="365" y="81"/>
                    </a:lnTo>
                    <a:lnTo>
                      <a:pt x="361" y="90"/>
                    </a:lnTo>
                    <a:lnTo>
                      <a:pt x="360" y="100"/>
                    </a:lnTo>
                    <a:lnTo>
                      <a:pt x="360" y="110"/>
                    </a:lnTo>
                    <a:lnTo>
                      <a:pt x="360" y="111"/>
                    </a:lnTo>
                    <a:lnTo>
                      <a:pt x="340" y="105"/>
                    </a:lnTo>
                    <a:lnTo>
                      <a:pt x="320" y="101"/>
                    </a:lnTo>
                    <a:lnTo>
                      <a:pt x="298" y="99"/>
                    </a:lnTo>
                    <a:lnTo>
                      <a:pt x="276" y="99"/>
                    </a:lnTo>
                    <a:lnTo>
                      <a:pt x="259" y="101"/>
                    </a:lnTo>
                    <a:lnTo>
                      <a:pt x="242" y="103"/>
                    </a:lnTo>
                    <a:lnTo>
                      <a:pt x="226" y="107"/>
                    </a:lnTo>
                    <a:lnTo>
                      <a:pt x="211" y="114"/>
                    </a:lnTo>
                    <a:lnTo>
                      <a:pt x="196" y="120"/>
                    </a:lnTo>
                    <a:lnTo>
                      <a:pt x="182" y="127"/>
                    </a:lnTo>
                    <a:lnTo>
                      <a:pt x="170" y="136"/>
                    </a:lnTo>
                    <a:lnTo>
                      <a:pt x="158" y="145"/>
                    </a:lnTo>
                    <a:lnTo>
                      <a:pt x="148" y="155"/>
                    </a:lnTo>
                    <a:lnTo>
                      <a:pt x="139" y="166"/>
                    </a:lnTo>
                    <a:lnTo>
                      <a:pt x="131" y="177"/>
                    </a:lnTo>
                    <a:lnTo>
                      <a:pt x="125" y="190"/>
                    </a:lnTo>
                    <a:lnTo>
                      <a:pt x="120" y="203"/>
                    </a:lnTo>
                    <a:lnTo>
                      <a:pt x="117" y="216"/>
                    </a:lnTo>
                    <a:lnTo>
                      <a:pt x="114" y="229"/>
                    </a:lnTo>
                    <a:lnTo>
                      <a:pt x="114" y="243"/>
                    </a:lnTo>
                    <a:lnTo>
                      <a:pt x="117" y="259"/>
                    </a:lnTo>
                    <a:lnTo>
                      <a:pt x="121" y="275"/>
                    </a:lnTo>
                    <a:lnTo>
                      <a:pt x="127" y="289"/>
                    </a:lnTo>
                    <a:lnTo>
                      <a:pt x="136" y="303"/>
                    </a:lnTo>
                    <a:lnTo>
                      <a:pt x="146" y="315"/>
                    </a:lnTo>
                    <a:lnTo>
                      <a:pt x="159" y="327"/>
                    </a:lnTo>
                    <a:lnTo>
                      <a:pt x="173" y="338"/>
                    </a:lnTo>
                    <a:lnTo>
                      <a:pt x="188" y="346"/>
                    </a:lnTo>
                    <a:lnTo>
                      <a:pt x="163" y="355"/>
                    </a:lnTo>
                    <a:lnTo>
                      <a:pt x="141" y="364"/>
                    </a:lnTo>
                    <a:lnTo>
                      <a:pt x="120" y="375"/>
                    </a:lnTo>
                    <a:lnTo>
                      <a:pt x="100" y="385"/>
                    </a:lnTo>
                    <a:lnTo>
                      <a:pt x="81" y="397"/>
                    </a:lnTo>
                    <a:lnTo>
                      <a:pt x="64" y="410"/>
                    </a:lnTo>
                    <a:lnTo>
                      <a:pt x="49" y="424"/>
                    </a:lnTo>
                    <a:lnTo>
                      <a:pt x="36" y="437"/>
                    </a:lnTo>
                    <a:lnTo>
                      <a:pt x="24" y="452"/>
                    </a:lnTo>
                    <a:lnTo>
                      <a:pt x="15" y="466"/>
                    </a:lnTo>
                    <a:lnTo>
                      <a:pt x="8" y="481"/>
                    </a:lnTo>
                    <a:lnTo>
                      <a:pt x="3" y="496"/>
                    </a:lnTo>
                    <a:lnTo>
                      <a:pt x="1" y="511"/>
                    </a:lnTo>
                    <a:lnTo>
                      <a:pt x="0" y="526"/>
                    </a:lnTo>
                    <a:lnTo>
                      <a:pt x="2" y="540"/>
                    </a:lnTo>
                    <a:lnTo>
                      <a:pt x="4" y="548"/>
                    </a:lnTo>
                    <a:lnTo>
                      <a:pt x="7" y="555"/>
                    </a:lnTo>
                    <a:lnTo>
                      <a:pt x="11" y="562"/>
                    </a:lnTo>
                    <a:lnTo>
                      <a:pt x="15" y="569"/>
                    </a:lnTo>
                    <a:lnTo>
                      <a:pt x="24" y="582"/>
                    </a:lnTo>
                    <a:lnTo>
                      <a:pt x="36" y="592"/>
                    </a:lnTo>
                    <a:lnTo>
                      <a:pt x="50" y="603"/>
                    </a:lnTo>
                    <a:lnTo>
                      <a:pt x="65" y="613"/>
                    </a:lnTo>
                    <a:lnTo>
                      <a:pt x="83" y="620"/>
                    </a:lnTo>
                    <a:lnTo>
                      <a:pt x="101" y="626"/>
                    </a:lnTo>
                    <a:lnTo>
                      <a:pt x="121" y="632"/>
                    </a:lnTo>
                    <a:lnTo>
                      <a:pt x="142" y="636"/>
                    </a:lnTo>
                    <a:lnTo>
                      <a:pt x="164" y="638"/>
                    </a:lnTo>
                    <a:lnTo>
                      <a:pt x="188" y="639"/>
                    </a:lnTo>
                    <a:lnTo>
                      <a:pt x="212" y="639"/>
                    </a:lnTo>
                    <a:lnTo>
                      <a:pt x="236" y="637"/>
                    </a:lnTo>
                    <a:lnTo>
                      <a:pt x="262" y="634"/>
                    </a:lnTo>
                    <a:lnTo>
                      <a:pt x="287" y="629"/>
                    </a:lnTo>
                    <a:lnTo>
                      <a:pt x="313" y="622"/>
                    </a:lnTo>
                    <a:lnTo>
                      <a:pt x="317" y="621"/>
                    </a:lnTo>
                    <a:lnTo>
                      <a:pt x="321" y="630"/>
                    </a:lnTo>
                    <a:lnTo>
                      <a:pt x="325" y="637"/>
                    </a:lnTo>
                    <a:lnTo>
                      <a:pt x="331" y="645"/>
                    </a:lnTo>
                    <a:lnTo>
                      <a:pt x="336" y="653"/>
                    </a:lnTo>
                    <a:lnTo>
                      <a:pt x="343" y="660"/>
                    </a:lnTo>
                    <a:lnTo>
                      <a:pt x="351" y="668"/>
                    </a:lnTo>
                    <a:lnTo>
                      <a:pt x="359" y="675"/>
                    </a:lnTo>
                    <a:lnTo>
                      <a:pt x="368" y="682"/>
                    </a:lnTo>
                    <a:lnTo>
                      <a:pt x="377" y="687"/>
                    </a:lnTo>
                    <a:lnTo>
                      <a:pt x="388" y="693"/>
                    </a:lnTo>
                    <a:lnTo>
                      <a:pt x="399" y="699"/>
                    </a:lnTo>
                    <a:lnTo>
                      <a:pt x="410" y="703"/>
                    </a:lnTo>
                    <a:lnTo>
                      <a:pt x="422" y="707"/>
                    </a:lnTo>
                    <a:lnTo>
                      <a:pt x="435" y="711"/>
                    </a:lnTo>
                    <a:lnTo>
                      <a:pt x="447" y="715"/>
                    </a:lnTo>
                    <a:lnTo>
                      <a:pt x="461" y="717"/>
                    </a:lnTo>
                    <a:lnTo>
                      <a:pt x="475" y="719"/>
                    </a:lnTo>
                    <a:lnTo>
                      <a:pt x="489" y="720"/>
                    </a:lnTo>
                    <a:lnTo>
                      <a:pt x="502" y="721"/>
                    </a:lnTo>
                    <a:lnTo>
                      <a:pt x="515" y="721"/>
                    </a:lnTo>
                    <a:lnTo>
                      <a:pt x="529" y="720"/>
                    </a:lnTo>
                    <a:lnTo>
                      <a:pt x="542" y="719"/>
                    </a:lnTo>
                    <a:lnTo>
                      <a:pt x="554" y="717"/>
                    </a:lnTo>
                    <a:lnTo>
                      <a:pt x="567" y="713"/>
                    </a:lnTo>
                    <a:lnTo>
                      <a:pt x="579" y="710"/>
                    </a:lnTo>
                    <a:lnTo>
                      <a:pt x="590" y="706"/>
                    </a:lnTo>
                    <a:lnTo>
                      <a:pt x="602" y="702"/>
                    </a:lnTo>
                    <a:lnTo>
                      <a:pt x="613" y="698"/>
                    </a:lnTo>
                    <a:lnTo>
                      <a:pt x="622" y="692"/>
                    </a:lnTo>
                    <a:lnTo>
                      <a:pt x="632" y="686"/>
                    </a:lnTo>
                    <a:lnTo>
                      <a:pt x="640" y="679"/>
                    </a:lnTo>
                    <a:lnTo>
                      <a:pt x="648" y="673"/>
                    </a:lnTo>
                    <a:lnTo>
                      <a:pt x="656" y="678"/>
                    </a:lnTo>
                    <a:lnTo>
                      <a:pt x="665" y="685"/>
                    </a:lnTo>
                    <a:lnTo>
                      <a:pt x="684" y="695"/>
                    </a:lnTo>
                    <a:lnTo>
                      <a:pt x="706" y="705"/>
                    </a:lnTo>
                    <a:lnTo>
                      <a:pt x="729" y="711"/>
                    </a:lnTo>
                    <a:lnTo>
                      <a:pt x="755" y="718"/>
                    </a:lnTo>
                    <a:lnTo>
                      <a:pt x="782" y="721"/>
                    </a:lnTo>
                    <a:lnTo>
                      <a:pt x="810" y="723"/>
                    </a:lnTo>
                    <a:lnTo>
                      <a:pt x="840" y="722"/>
                    </a:lnTo>
                    <a:lnTo>
                      <a:pt x="862" y="720"/>
                    </a:lnTo>
                    <a:lnTo>
                      <a:pt x="884" y="717"/>
                    </a:lnTo>
                    <a:lnTo>
                      <a:pt x="905" y="712"/>
                    </a:lnTo>
                    <a:lnTo>
                      <a:pt x="924" y="707"/>
                    </a:lnTo>
                    <a:lnTo>
                      <a:pt x="943" y="701"/>
                    </a:lnTo>
                    <a:lnTo>
                      <a:pt x="962" y="693"/>
                    </a:lnTo>
                    <a:lnTo>
                      <a:pt x="978" y="686"/>
                    </a:lnTo>
                    <a:lnTo>
                      <a:pt x="993" y="676"/>
                    </a:lnTo>
                    <a:lnTo>
                      <a:pt x="1007" y="667"/>
                    </a:lnTo>
                    <a:lnTo>
                      <a:pt x="1019" y="656"/>
                    </a:lnTo>
                    <a:lnTo>
                      <a:pt x="1029" y="645"/>
                    </a:lnTo>
                    <a:lnTo>
                      <a:pt x="1038" y="634"/>
                    </a:lnTo>
                    <a:lnTo>
                      <a:pt x="1045" y="622"/>
                    </a:lnTo>
                    <a:lnTo>
                      <a:pt x="1049" y="610"/>
                    </a:lnTo>
                    <a:lnTo>
                      <a:pt x="1053" y="598"/>
                    </a:lnTo>
                    <a:lnTo>
                      <a:pt x="1053" y="585"/>
                    </a:lnTo>
                    <a:lnTo>
                      <a:pt x="1052" y="575"/>
                    </a:lnTo>
                    <a:lnTo>
                      <a:pt x="1049" y="567"/>
                    </a:lnTo>
                    <a:lnTo>
                      <a:pt x="1046" y="558"/>
                    </a:lnTo>
                    <a:lnTo>
                      <a:pt x="1042" y="550"/>
                    </a:lnTo>
                    <a:lnTo>
                      <a:pt x="1037" y="543"/>
                    </a:lnTo>
                    <a:lnTo>
                      <a:pt x="1031" y="535"/>
                    </a:lnTo>
                    <a:lnTo>
                      <a:pt x="1024" y="528"/>
                    </a:lnTo>
                    <a:lnTo>
                      <a:pt x="1017" y="521"/>
                    </a:lnTo>
                    <a:lnTo>
                      <a:pt x="1030" y="520"/>
                    </a:lnTo>
                    <a:lnTo>
                      <a:pt x="1044" y="519"/>
                    </a:lnTo>
                    <a:lnTo>
                      <a:pt x="1058" y="517"/>
                    </a:lnTo>
                    <a:lnTo>
                      <a:pt x="1071" y="515"/>
                    </a:lnTo>
                    <a:lnTo>
                      <a:pt x="1083" y="512"/>
                    </a:lnTo>
                    <a:lnTo>
                      <a:pt x="1095" y="507"/>
                    </a:lnTo>
                    <a:lnTo>
                      <a:pt x="1107" y="502"/>
                    </a:lnTo>
                    <a:lnTo>
                      <a:pt x="1117" y="498"/>
                    </a:lnTo>
                    <a:lnTo>
                      <a:pt x="1127" y="492"/>
                    </a:lnTo>
                    <a:lnTo>
                      <a:pt x="1135" y="485"/>
                    </a:lnTo>
                    <a:lnTo>
                      <a:pt x="1143" y="479"/>
                    </a:lnTo>
                    <a:lnTo>
                      <a:pt x="1150" y="472"/>
                    </a:lnTo>
                    <a:lnTo>
                      <a:pt x="1156" y="465"/>
                    </a:lnTo>
                    <a:lnTo>
                      <a:pt x="1160" y="458"/>
                    </a:lnTo>
                    <a:lnTo>
                      <a:pt x="1163" y="450"/>
                    </a:lnTo>
                    <a:lnTo>
                      <a:pt x="1164" y="442"/>
                    </a:lnTo>
                    <a:lnTo>
                      <a:pt x="1164" y="433"/>
                    </a:lnTo>
                    <a:lnTo>
                      <a:pt x="1163" y="424"/>
                    </a:lnTo>
                    <a:lnTo>
                      <a:pt x="1159" y="414"/>
                    </a:lnTo>
                    <a:lnTo>
                      <a:pt x="1177" y="412"/>
                    </a:lnTo>
                    <a:lnTo>
                      <a:pt x="1194" y="409"/>
                    </a:lnTo>
                    <a:lnTo>
                      <a:pt x="1210" y="404"/>
                    </a:lnTo>
                    <a:lnTo>
                      <a:pt x="1224" y="399"/>
                    </a:lnTo>
                    <a:lnTo>
                      <a:pt x="1239" y="394"/>
                    </a:lnTo>
                    <a:lnTo>
                      <a:pt x="1253" y="388"/>
                    </a:lnTo>
                    <a:lnTo>
                      <a:pt x="1266" y="381"/>
                    </a:lnTo>
                    <a:lnTo>
                      <a:pt x="1277" y="374"/>
                    </a:lnTo>
                    <a:lnTo>
                      <a:pt x="1288" y="365"/>
                    </a:lnTo>
                    <a:lnTo>
                      <a:pt x="1298" y="357"/>
                    </a:lnTo>
                    <a:lnTo>
                      <a:pt x="1305" y="348"/>
                    </a:lnTo>
                    <a:lnTo>
                      <a:pt x="1311" y="339"/>
                    </a:lnTo>
                    <a:lnTo>
                      <a:pt x="1317" y="329"/>
                    </a:lnTo>
                    <a:lnTo>
                      <a:pt x="1321" y="320"/>
                    </a:lnTo>
                    <a:lnTo>
                      <a:pt x="1322" y="309"/>
                    </a:lnTo>
                    <a:lnTo>
                      <a:pt x="1323" y="299"/>
                    </a:lnTo>
                    <a:close/>
                  </a:path>
                </a:pathLst>
              </a:cu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9" name="Freeform 31"/>
              <p:cNvSpPr>
                <a:spLocks noChangeArrowheads="1"/>
              </p:cNvSpPr>
              <p:nvPr/>
            </p:nvSpPr>
            <p:spPr bwMode="auto">
              <a:xfrm>
                <a:off x="2418" y="1967"/>
                <a:ext cx="788" cy="430"/>
              </a:xfrm>
              <a:custGeom>
                <a:avLst/>
                <a:gdLst>
                  <a:gd name="T0" fmla="*/ 1364 w 1323"/>
                  <a:gd name="T1" fmla="*/ 275 h 723"/>
                  <a:gd name="T2" fmla="*/ 1319 w 1323"/>
                  <a:gd name="T3" fmla="*/ 234 h 723"/>
                  <a:gd name="T4" fmla="*/ 1245 w 1323"/>
                  <a:gd name="T5" fmla="*/ 211 h 723"/>
                  <a:gd name="T6" fmla="*/ 1194 w 1323"/>
                  <a:gd name="T7" fmla="*/ 199 h 723"/>
                  <a:gd name="T8" fmla="*/ 1195 w 1323"/>
                  <a:gd name="T9" fmla="*/ 165 h 723"/>
                  <a:gd name="T10" fmla="*/ 1166 w 1323"/>
                  <a:gd name="T11" fmla="*/ 117 h 723"/>
                  <a:gd name="T12" fmla="*/ 1105 w 1323"/>
                  <a:gd name="T13" fmla="*/ 86 h 723"/>
                  <a:gd name="T14" fmla="*/ 1027 w 1323"/>
                  <a:gd name="T15" fmla="*/ 76 h 723"/>
                  <a:gd name="T16" fmla="*/ 965 w 1323"/>
                  <a:gd name="T17" fmla="*/ 89 h 723"/>
                  <a:gd name="T18" fmla="*/ 914 w 1323"/>
                  <a:gd name="T19" fmla="*/ 116 h 723"/>
                  <a:gd name="T20" fmla="*/ 916 w 1323"/>
                  <a:gd name="T21" fmla="*/ 80 h 723"/>
                  <a:gd name="T22" fmla="*/ 888 w 1323"/>
                  <a:gd name="T23" fmla="*/ 36 h 723"/>
                  <a:gd name="T24" fmla="*/ 836 w 1323"/>
                  <a:gd name="T25" fmla="*/ 7 h 723"/>
                  <a:gd name="T26" fmla="*/ 764 w 1323"/>
                  <a:gd name="T27" fmla="*/ 0 h 723"/>
                  <a:gd name="T28" fmla="*/ 698 w 1323"/>
                  <a:gd name="T29" fmla="*/ 15 h 723"/>
                  <a:gd name="T30" fmla="*/ 648 w 1323"/>
                  <a:gd name="T31" fmla="*/ 47 h 723"/>
                  <a:gd name="T32" fmla="*/ 628 w 1323"/>
                  <a:gd name="T33" fmla="*/ 74 h 723"/>
                  <a:gd name="T34" fmla="*/ 603 w 1323"/>
                  <a:gd name="T35" fmla="*/ 38 h 723"/>
                  <a:gd name="T36" fmla="*/ 563 w 1323"/>
                  <a:gd name="T37" fmla="*/ 13 h 723"/>
                  <a:gd name="T38" fmla="*/ 510 w 1323"/>
                  <a:gd name="T39" fmla="*/ 4 h 723"/>
                  <a:gd name="T40" fmla="*/ 460 w 1323"/>
                  <a:gd name="T41" fmla="*/ 11 h 723"/>
                  <a:gd name="T42" fmla="*/ 409 w 1323"/>
                  <a:gd name="T43" fmla="*/ 39 h 723"/>
                  <a:gd name="T44" fmla="*/ 379 w 1323"/>
                  <a:gd name="T45" fmla="*/ 83 h 723"/>
                  <a:gd name="T46" fmla="*/ 374 w 1323"/>
                  <a:gd name="T47" fmla="*/ 113 h 723"/>
                  <a:gd name="T48" fmla="*/ 286 w 1323"/>
                  <a:gd name="T49" fmla="*/ 101 h 723"/>
                  <a:gd name="T50" fmla="*/ 219 w 1323"/>
                  <a:gd name="T51" fmla="*/ 116 h 723"/>
                  <a:gd name="T52" fmla="*/ 154 w 1323"/>
                  <a:gd name="T53" fmla="*/ 158 h 723"/>
                  <a:gd name="T54" fmla="*/ 122 w 1323"/>
                  <a:gd name="T55" fmla="*/ 220 h 723"/>
                  <a:gd name="T56" fmla="*/ 126 w 1323"/>
                  <a:gd name="T57" fmla="*/ 280 h 723"/>
                  <a:gd name="T58" fmla="*/ 180 w 1323"/>
                  <a:gd name="T59" fmla="*/ 344 h 723"/>
                  <a:gd name="T60" fmla="*/ 124 w 1323"/>
                  <a:gd name="T61" fmla="*/ 382 h 723"/>
                  <a:gd name="T62" fmla="*/ 38 w 1323"/>
                  <a:gd name="T63" fmla="*/ 445 h 723"/>
                  <a:gd name="T64" fmla="*/ 1 w 1323"/>
                  <a:gd name="T65" fmla="*/ 520 h 723"/>
                  <a:gd name="T66" fmla="*/ 8 w 1323"/>
                  <a:gd name="T67" fmla="*/ 566 h 723"/>
                  <a:gd name="T68" fmla="*/ 52 w 1323"/>
                  <a:gd name="T69" fmla="*/ 614 h 723"/>
                  <a:gd name="T70" fmla="*/ 148 w 1323"/>
                  <a:gd name="T71" fmla="*/ 648 h 723"/>
                  <a:gd name="T72" fmla="*/ 272 w 1323"/>
                  <a:gd name="T73" fmla="*/ 646 h 723"/>
                  <a:gd name="T74" fmla="*/ 329 w 1323"/>
                  <a:gd name="T75" fmla="*/ 633 h 723"/>
                  <a:gd name="T76" fmla="*/ 356 w 1323"/>
                  <a:gd name="T77" fmla="*/ 673 h 723"/>
                  <a:gd name="T78" fmla="*/ 403 w 1323"/>
                  <a:gd name="T79" fmla="*/ 707 h 723"/>
                  <a:gd name="T80" fmla="*/ 465 w 1323"/>
                  <a:gd name="T81" fmla="*/ 729 h 723"/>
                  <a:gd name="T82" fmla="*/ 522 w 1323"/>
                  <a:gd name="T83" fmla="*/ 735 h 723"/>
                  <a:gd name="T84" fmla="*/ 589 w 1323"/>
                  <a:gd name="T85" fmla="*/ 727 h 723"/>
                  <a:gd name="T86" fmla="*/ 646 w 1323"/>
                  <a:gd name="T87" fmla="*/ 705 h 723"/>
                  <a:gd name="T88" fmla="*/ 681 w 1323"/>
                  <a:gd name="T89" fmla="*/ 691 h 723"/>
                  <a:gd name="T90" fmla="*/ 784 w 1323"/>
                  <a:gd name="T91" fmla="*/ 732 h 723"/>
                  <a:gd name="T92" fmla="*/ 895 w 1323"/>
                  <a:gd name="T93" fmla="*/ 733 h 723"/>
                  <a:gd name="T94" fmla="*/ 999 w 1323"/>
                  <a:gd name="T95" fmla="*/ 707 h 723"/>
                  <a:gd name="T96" fmla="*/ 1069 w 1323"/>
                  <a:gd name="T97" fmla="*/ 657 h 723"/>
                  <a:gd name="T98" fmla="*/ 1094 w 1323"/>
                  <a:gd name="T99" fmla="*/ 596 h 723"/>
                  <a:gd name="T100" fmla="*/ 1082 w 1323"/>
                  <a:gd name="T101" fmla="*/ 560 h 723"/>
                  <a:gd name="T102" fmla="*/ 1056 w 1323"/>
                  <a:gd name="T103" fmla="*/ 531 h 723"/>
                  <a:gd name="T104" fmla="*/ 1112 w 1323"/>
                  <a:gd name="T105" fmla="*/ 525 h 723"/>
                  <a:gd name="T106" fmla="*/ 1171 w 1323"/>
                  <a:gd name="T107" fmla="*/ 501 h 723"/>
                  <a:gd name="T108" fmla="*/ 1205 w 1323"/>
                  <a:gd name="T109" fmla="*/ 466 h 723"/>
                  <a:gd name="T110" fmla="*/ 1208 w 1323"/>
                  <a:gd name="T111" fmla="*/ 432 h 723"/>
                  <a:gd name="T112" fmla="*/ 1257 w 1323"/>
                  <a:gd name="T113" fmla="*/ 412 h 723"/>
                  <a:gd name="T114" fmla="*/ 1326 w 1323"/>
                  <a:gd name="T115" fmla="*/ 381 h 723"/>
                  <a:gd name="T116" fmla="*/ 1368 w 1323"/>
                  <a:gd name="T117" fmla="*/ 335 h 7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23"/>
                  <a:gd name="T178" fmla="*/ 0 h 723"/>
                  <a:gd name="T179" fmla="*/ 1323 w 1323"/>
                  <a:gd name="T180" fmla="*/ 723 h 7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23" h="723">
                    <a:moveTo>
                      <a:pt x="1323" y="299"/>
                    </a:moveTo>
                    <a:lnTo>
                      <a:pt x="1323" y="299"/>
                    </a:lnTo>
                    <a:lnTo>
                      <a:pt x="1321" y="289"/>
                    </a:lnTo>
                    <a:lnTo>
                      <a:pt x="1318" y="279"/>
                    </a:lnTo>
                    <a:lnTo>
                      <a:pt x="1313" y="270"/>
                    </a:lnTo>
                    <a:lnTo>
                      <a:pt x="1307" y="261"/>
                    </a:lnTo>
                    <a:lnTo>
                      <a:pt x="1300" y="253"/>
                    </a:lnTo>
                    <a:lnTo>
                      <a:pt x="1291" y="244"/>
                    </a:lnTo>
                    <a:lnTo>
                      <a:pt x="1281" y="237"/>
                    </a:lnTo>
                    <a:lnTo>
                      <a:pt x="1270" y="230"/>
                    </a:lnTo>
                    <a:lnTo>
                      <a:pt x="1257" y="224"/>
                    </a:lnTo>
                    <a:lnTo>
                      <a:pt x="1243" y="219"/>
                    </a:lnTo>
                    <a:lnTo>
                      <a:pt x="1230" y="214"/>
                    </a:lnTo>
                    <a:lnTo>
                      <a:pt x="1215" y="210"/>
                    </a:lnTo>
                    <a:lnTo>
                      <a:pt x="1199" y="207"/>
                    </a:lnTo>
                    <a:lnTo>
                      <a:pt x="1182" y="205"/>
                    </a:lnTo>
                    <a:lnTo>
                      <a:pt x="1165" y="204"/>
                    </a:lnTo>
                    <a:lnTo>
                      <a:pt x="1147" y="203"/>
                    </a:lnTo>
                    <a:lnTo>
                      <a:pt x="1150" y="195"/>
                    </a:lnTo>
                    <a:lnTo>
                      <a:pt x="1151" y="188"/>
                    </a:lnTo>
                    <a:lnTo>
                      <a:pt x="1152" y="180"/>
                    </a:lnTo>
                    <a:lnTo>
                      <a:pt x="1152" y="173"/>
                    </a:lnTo>
                    <a:lnTo>
                      <a:pt x="1151" y="162"/>
                    </a:lnTo>
                    <a:lnTo>
                      <a:pt x="1148" y="152"/>
                    </a:lnTo>
                    <a:lnTo>
                      <a:pt x="1144" y="142"/>
                    </a:lnTo>
                    <a:lnTo>
                      <a:pt x="1137" y="133"/>
                    </a:lnTo>
                    <a:lnTo>
                      <a:pt x="1130" y="123"/>
                    </a:lnTo>
                    <a:lnTo>
                      <a:pt x="1122" y="115"/>
                    </a:lnTo>
                    <a:lnTo>
                      <a:pt x="1112" y="107"/>
                    </a:lnTo>
                    <a:lnTo>
                      <a:pt x="1101" y="101"/>
                    </a:lnTo>
                    <a:lnTo>
                      <a:pt x="1091" y="94"/>
                    </a:lnTo>
                    <a:lnTo>
                      <a:pt x="1078" y="89"/>
                    </a:lnTo>
                    <a:lnTo>
                      <a:pt x="1064" y="84"/>
                    </a:lnTo>
                    <a:lnTo>
                      <a:pt x="1051" y="81"/>
                    </a:lnTo>
                    <a:lnTo>
                      <a:pt x="1036" y="78"/>
                    </a:lnTo>
                    <a:lnTo>
                      <a:pt x="1021" y="76"/>
                    </a:lnTo>
                    <a:lnTo>
                      <a:pt x="1005" y="75"/>
                    </a:lnTo>
                    <a:lnTo>
                      <a:pt x="989" y="75"/>
                    </a:lnTo>
                    <a:lnTo>
                      <a:pt x="973" y="78"/>
                    </a:lnTo>
                    <a:lnTo>
                      <a:pt x="957" y="80"/>
                    </a:lnTo>
                    <a:lnTo>
                      <a:pt x="942" y="83"/>
                    </a:lnTo>
                    <a:lnTo>
                      <a:pt x="929" y="87"/>
                    </a:lnTo>
                    <a:lnTo>
                      <a:pt x="915" y="92"/>
                    </a:lnTo>
                    <a:lnTo>
                      <a:pt x="902" y="99"/>
                    </a:lnTo>
                    <a:lnTo>
                      <a:pt x="890" y="106"/>
                    </a:lnTo>
                    <a:lnTo>
                      <a:pt x="880" y="114"/>
                    </a:lnTo>
                    <a:lnTo>
                      <a:pt x="883" y="101"/>
                    </a:lnTo>
                    <a:lnTo>
                      <a:pt x="883" y="94"/>
                    </a:lnTo>
                    <a:lnTo>
                      <a:pt x="883" y="88"/>
                    </a:lnTo>
                    <a:lnTo>
                      <a:pt x="882" y="78"/>
                    </a:lnTo>
                    <a:lnTo>
                      <a:pt x="879" y="69"/>
                    </a:lnTo>
                    <a:lnTo>
                      <a:pt x="876" y="59"/>
                    </a:lnTo>
                    <a:lnTo>
                      <a:pt x="870" y="51"/>
                    </a:lnTo>
                    <a:lnTo>
                      <a:pt x="864" y="44"/>
                    </a:lnTo>
                    <a:lnTo>
                      <a:pt x="855" y="36"/>
                    </a:lnTo>
                    <a:lnTo>
                      <a:pt x="847" y="29"/>
                    </a:lnTo>
                    <a:lnTo>
                      <a:pt x="837" y="22"/>
                    </a:lnTo>
                    <a:lnTo>
                      <a:pt x="828" y="17"/>
                    </a:lnTo>
                    <a:lnTo>
                      <a:pt x="816" y="12"/>
                    </a:lnTo>
                    <a:lnTo>
                      <a:pt x="805" y="7"/>
                    </a:lnTo>
                    <a:lnTo>
                      <a:pt x="792" y="4"/>
                    </a:lnTo>
                    <a:lnTo>
                      <a:pt x="778" y="2"/>
                    </a:lnTo>
                    <a:lnTo>
                      <a:pt x="764" y="1"/>
                    </a:lnTo>
                    <a:lnTo>
                      <a:pt x="751" y="0"/>
                    </a:lnTo>
                    <a:lnTo>
                      <a:pt x="736" y="0"/>
                    </a:lnTo>
                    <a:lnTo>
                      <a:pt x="724" y="1"/>
                    </a:lnTo>
                    <a:lnTo>
                      <a:pt x="713" y="3"/>
                    </a:lnTo>
                    <a:lnTo>
                      <a:pt x="691" y="7"/>
                    </a:lnTo>
                    <a:lnTo>
                      <a:pt x="672" y="15"/>
                    </a:lnTo>
                    <a:lnTo>
                      <a:pt x="653" y="23"/>
                    </a:lnTo>
                    <a:lnTo>
                      <a:pt x="646" y="29"/>
                    </a:lnTo>
                    <a:lnTo>
                      <a:pt x="637" y="34"/>
                    </a:lnTo>
                    <a:lnTo>
                      <a:pt x="631" y="40"/>
                    </a:lnTo>
                    <a:lnTo>
                      <a:pt x="624" y="46"/>
                    </a:lnTo>
                    <a:lnTo>
                      <a:pt x="618" y="52"/>
                    </a:lnTo>
                    <a:lnTo>
                      <a:pt x="613" y="59"/>
                    </a:lnTo>
                    <a:lnTo>
                      <a:pt x="608" y="66"/>
                    </a:lnTo>
                    <a:lnTo>
                      <a:pt x="605" y="73"/>
                    </a:lnTo>
                    <a:lnTo>
                      <a:pt x="602" y="66"/>
                    </a:lnTo>
                    <a:lnTo>
                      <a:pt x="598" y="58"/>
                    </a:lnTo>
                    <a:lnTo>
                      <a:pt x="594" y="51"/>
                    </a:lnTo>
                    <a:lnTo>
                      <a:pt x="587" y="44"/>
                    </a:lnTo>
                    <a:lnTo>
                      <a:pt x="581" y="37"/>
                    </a:lnTo>
                    <a:lnTo>
                      <a:pt x="575" y="32"/>
                    </a:lnTo>
                    <a:lnTo>
                      <a:pt x="567" y="27"/>
                    </a:lnTo>
                    <a:lnTo>
                      <a:pt x="559" y="21"/>
                    </a:lnTo>
                    <a:lnTo>
                      <a:pt x="550" y="17"/>
                    </a:lnTo>
                    <a:lnTo>
                      <a:pt x="542" y="13"/>
                    </a:lnTo>
                    <a:lnTo>
                      <a:pt x="532" y="10"/>
                    </a:lnTo>
                    <a:lnTo>
                      <a:pt x="522" y="7"/>
                    </a:lnTo>
                    <a:lnTo>
                      <a:pt x="512" y="5"/>
                    </a:lnTo>
                    <a:lnTo>
                      <a:pt x="501" y="4"/>
                    </a:lnTo>
                    <a:lnTo>
                      <a:pt x="491" y="4"/>
                    </a:lnTo>
                    <a:lnTo>
                      <a:pt x="479" y="4"/>
                    </a:lnTo>
                    <a:lnTo>
                      <a:pt x="466" y="5"/>
                    </a:lnTo>
                    <a:lnTo>
                      <a:pt x="455" y="7"/>
                    </a:lnTo>
                    <a:lnTo>
                      <a:pt x="443" y="11"/>
                    </a:lnTo>
                    <a:lnTo>
                      <a:pt x="431" y="15"/>
                    </a:lnTo>
                    <a:lnTo>
                      <a:pt x="421" y="19"/>
                    </a:lnTo>
                    <a:lnTo>
                      <a:pt x="410" y="24"/>
                    </a:lnTo>
                    <a:lnTo>
                      <a:pt x="402" y="31"/>
                    </a:lnTo>
                    <a:lnTo>
                      <a:pt x="393" y="38"/>
                    </a:lnTo>
                    <a:lnTo>
                      <a:pt x="385" y="46"/>
                    </a:lnTo>
                    <a:lnTo>
                      <a:pt x="378" y="54"/>
                    </a:lnTo>
                    <a:lnTo>
                      <a:pt x="373" y="63"/>
                    </a:lnTo>
                    <a:lnTo>
                      <a:pt x="368" y="71"/>
                    </a:lnTo>
                    <a:lnTo>
                      <a:pt x="365" y="81"/>
                    </a:lnTo>
                    <a:lnTo>
                      <a:pt x="361" y="90"/>
                    </a:lnTo>
                    <a:lnTo>
                      <a:pt x="360" y="100"/>
                    </a:lnTo>
                    <a:lnTo>
                      <a:pt x="360" y="110"/>
                    </a:lnTo>
                    <a:lnTo>
                      <a:pt x="360" y="111"/>
                    </a:lnTo>
                    <a:lnTo>
                      <a:pt x="340" y="105"/>
                    </a:lnTo>
                    <a:lnTo>
                      <a:pt x="320" y="101"/>
                    </a:lnTo>
                    <a:lnTo>
                      <a:pt x="298" y="99"/>
                    </a:lnTo>
                    <a:lnTo>
                      <a:pt x="276" y="99"/>
                    </a:lnTo>
                    <a:lnTo>
                      <a:pt x="259" y="101"/>
                    </a:lnTo>
                    <a:lnTo>
                      <a:pt x="242" y="103"/>
                    </a:lnTo>
                    <a:lnTo>
                      <a:pt x="226" y="107"/>
                    </a:lnTo>
                    <a:lnTo>
                      <a:pt x="211" y="114"/>
                    </a:lnTo>
                    <a:lnTo>
                      <a:pt x="196" y="120"/>
                    </a:lnTo>
                    <a:lnTo>
                      <a:pt x="182" y="127"/>
                    </a:lnTo>
                    <a:lnTo>
                      <a:pt x="170" y="136"/>
                    </a:lnTo>
                    <a:lnTo>
                      <a:pt x="158" y="145"/>
                    </a:lnTo>
                    <a:lnTo>
                      <a:pt x="148" y="155"/>
                    </a:lnTo>
                    <a:lnTo>
                      <a:pt x="139" y="166"/>
                    </a:lnTo>
                    <a:lnTo>
                      <a:pt x="131" y="177"/>
                    </a:lnTo>
                    <a:lnTo>
                      <a:pt x="125" y="190"/>
                    </a:lnTo>
                    <a:lnTo>
                      <a:pt x="120" y="203"/>
                    </a:lnTo>
                    <a:lnTo>
                      <a:pt x="117" y="216"/>
                    </a:lnTo>
                    <a:lnTo>
                      <a:pt x="114" y="229"/>
                    </a:lnTo>
                    <a:lnTo>
                      <a:pt x="114" y="243"/>
                    </a:lnTo>
                    <a:lnTo>
                      <a:pt x="117" y="259"/>
                    </a:lnTo>
                    <a:lnTo>
                      <a:pt x="121" y="275"/>
                    </a:lnTo>
                    <a:lnTo>
                      <a:pt x="127" y="289"/>
                    </a:lnTo>
                    <a:lnTo>
                      <a:pt x="136" y="303"/>
                    </a:lnTo>
                    <a:lnTo>
                      <a:pt x="146" y="315"/>
                    </a:lnTo>
                    <a:lnTo>
                      <a:pt x="159" y="327"/>
                    </a:lnTo>
                    <a:lnTo>
                      <a:pt x="173" y="338"/>
                    </a:lnTo>
                    <a:lnTo>
                      <a:pt x="188" y="346"/>
                    </a:lnTo>
                    <a:lnTo>
                      <a:pt x="163" y="355"/>
                    </a:lnTo>
                    <a:lnTo>
                      <a:pt x="141" y="364"/>
                    </a:lnTo>
                    <a:lnTo>
                      <a:pt x="120" y="375"/>
                    </a:lnTo>
                    <a:lnTo>
                      <a:pt x="100" y="385"/>
                    </a:lnTo>
                    <a:lnTo>
                      <a:pt x="81" y="397"/>
                    </a:lnTo>
                    <a:lnTo>
                      <a:pt x="64" y="410"/>
                    </a:lnTo>
                    <a:lnTo>
                      <a:pt x="49" y="424"/>
                    </a:lnTo>
                    <a:lnTo>
                      <a:pt x="36" y="437"/>
                    </a:lnTo>
                    <a:lnTo>
                      <a:pt x="24" y="452"/>
                    </a:lnTo>
                    <a:lnTo>
                      <a:pt x="15" y="466"/>
                    </a:lnTo>
                    <a:lnTo>
                      <a:pt x="8" y="481"/>
                    </a:lnTo>
                    <a:lnTo>
                      <a:pt x="3" y="496"/>
                    </a:lnTo>
                    <a:lnTo>
                      <a:pt x="1" y="511"/>
                    </a:lnTo>
                    <a:lnTo>
                      <a:pt x="0" y="526"/>
                    </a:lnTo>
                    <a:lnTo>
                      <a:pt x="2" y="540"/>
                    </a:lnTo>
                    <a:lnTo>
                      <a:pt x="4" y="548"/>
                    </a:lnTo>
                    <a:lnTo>
                      <a:pt x="7" y="555"/>
                    </a:lnTo>
                    <a:lnTo>
                      <a:pt x="11" y="562"/>
                    </a:lnTo>
                    <a:lnTo>
                      <a:pt x="15" y="569"/>
                    </a:lnTo>
                    <a:lnTo>
                      <a:pt x="24" y="582"/>
                    </a:lnTo>
                    <a:lnTo>
                      <a:pt x="36" y="592"/>
                    </a:lnTo>
                    <a:lnTo>
                      <a:pt x="50" y="603"/>
                    </a:lnTo>
                    <a:lnTo>
                      <a:pt x="65" y="613"/>
                    </a:lnTo>
                    <a:lnTo>
                      <a:pt x="83" y="620"/>
                    </a:lnTo>
                    <a:lnTo>
                      <a:pt x="101" y="626"/>
                    </a:lnTo>
                    <a:lnTo>
                      <a:pt x="121" y="632"/>
                    </a:lnTo>
                    <a:lnTo>
                      <a:pt x="142" y="636"/>
                    </a:lnTo>
                    <a:lnTo>
                      <a:pt x="164" y="638"/>
                    </a:lnTo>
                    <a:lnTo>
                      <a:pt x="188" y="639"/>
                    </a:lnTo>
                    <a:lnTo>
                      <a:pt x="212" y="639"/>
                    </a:lnTo>
                    <a:lnTo>
                      <a:pt x="236" y="637"/>
                    </a:lnTo>
                    <a:lnTo>
                      <a:pt x="262" y="634"/>
                    </a:lnTo>
                    <a:lnTo>
                      <a:pt x="287" y="629"/>
                    </a:lnTo>
                    <a:lnTo>
                      <a:pt x="313" y="622"/>
                    </a:lnTo>
                    <a:lnTo>
                      <a:pt x="317" y="621"/>
                    </a:lnTo>
                    <a:lnTo>
                      <a:pt x="321" y="630"/>
                    </a:lnTo>
                    <a:lnTo>
                      <a:pt x="325" y="637"/>
                    </a:lnTo>
                    <a:lnTo>
                      <a:pt x="331" y="645"/>
                    </a:lnTo>
                    <a:lnTo>
                      <a:pt x="336" y="653"/>
                    </a:lnTo>
                    <a:lnTo>
                      <a:pt x="343" y="660"/>
                    </a:lnTo>
                    <a:lnTo>
                      <a:pt x="351" y="668"/>
                    </a:lnTo>
                    <a:lnTo>
                      <a:pt x="359" y="675"/>
                    </a:lnTo>
                    <a:lnTo>
                      <a:pt x="368" y="682"/>
                    </a:lnTo>
                    <a:lnTo>
                      <a:pt x="377" y="687"/>
                    </a:lnTo>
                    <a:lnTo>
                      <a:pt x="388" y="693"/>
                    </a:lnTo>
                    <a:lnTo>
                      <a:pt x="399" y="699"/>
                    </a:lnTo>
                    <a:lnTo>
                      <a:pt x="410" y="703"/>
                    </a:lnTo>
                    <a:lnTo>
                      <a:pt x="422" y="707"/>
                    </a:lnTo>
                    <a:lnTo>
                      <a:pt x="435" y="711"/>
                    </a:lnTo>
                    <a:lnTo>
                      <a:pt x="447" y="715"/>
                    </a:lnTo>
                    <a:lnTo>
                      <a:pt x="461" y="717"/>
                    </a:lnTo>
                    <a:lnTo>
                      <a:pt x="475" y="719"/>
                    </a:lnTo>
                    <a:lnTo>
                      <a:pt x="489" y="720"/>
                    </a:lnTo>
                    <a:lnTo>
                      <a:pt x="502" y="721"/>
                    </a:lnTo>
                    <a:lnTo>
                      <a:pt x="515" y="721"/>
                    </a:lnTo>
                    <a:lnTo>
                      <a:pt x="529" y="720"/>
                    </a:lnTo>
                    <a:lnTo>
                      <a:pt x="542" y="719"/>
                    </a:lnTo>
                    <a:lnTo>
                      <a:pt x="554" y="717"/>
                    </a:lnTo>
                    <a:lnTo>
                      <a:pt x="567" y="713"/>
                    </a:lnTo>
                    <a:lnTo>
                      <a:pt x="579" y="710"/>
                    </a:lnTo>
                    <a:lnTo>
                      <a:pt x="590" y="706"/>
                    </a:lnTo>
                    <a:lnTo>
                      <a:pt x="602" y="702"/>
                    </a:lnTo>
                    <a:lnTo>
                      <a:pt x="613" y="698"/>
                    </a:lnTo>
                    <a:lnTo>
                      <a:pt x="622" y="692"/>
                    </a:lnTo>
                    <a:lnTo>
                      <a:pt x="632" y="686"/>
                    </a:lnTo>
                    <a:lnTo>
                      <a:pt x="640" y="679"/>
                    </a:lnTo>
                    <a:lnTo>
                      <a:pt x="648" y="673"/>
                    </a:lnTo>
                    <a:lnTo>
                      <a:pt x="656" y="678"/>
                    </a:lnTo>
                    <a:lnTo>
                      <a:pt x="665" y="685"/>
                    </a:lnTo>
                    <a:lnTo>
                      <a:pt x="684" y="695"/>
                    </a:lnTo>
                    <a:lnTo>
                      <a:pt x="706" y="705"/>
                    </a:lnTo>
                    <a:lnTo>
                      <a:pt x="729" y="711"/>
                    </a:lnTo>
                    <a:lnTo>
                      <a:pt x="755" y="718"/>
                    </a:lnTo>
                    <a:lnTo>
                      <a:pt x="782" y="721"/>
                    </a:lnTo>
                    <a:lnTo>
                      <a:pt x="810" y="723"/>
                    </a:lnTo>
                    <a:lnTo>
                      <a:pt x="840" y="722"/>
                    </a:lnTo>
                    <a:lnTo>
                      <a:pt x="862" y="720"/>
                    </a:lnTo>
                    <a:lnTo>
                      <a:pt x="884" y="717"/>
                    </a:lnTo>
                    <a:lnTo>
                      <a:pt x="905" y="712"/>
                    </a:lnTo>
                    <a:lnTo>
                      <a:pt x="924" y="707"/>
                    </a:lnTo>
                    <a:lnTo>
                      <a:pt x="943" y="701"/>
                    </a:lnTo>
                    <a:lnTo>
                      <a:pt x="962" y="693"/>
                    </a:lnTo>
                    <a:lnTo>
                      <a:pt x="978" y="686"/>
                    </a:lnTo>
                    <a:lnTo>
                      <a:pt x="993" y="676"/>
                    </a:lnTo>
                    <a:lnTo>
                      <a:pt x="1007" y="667"/>
                    </a:lnTo>
                    <a:lnTo>
                      <a:pt x="1019" y="656"/>
                    </a:lnTo>
                    <a:lnTo>
                      <a:pt x="1029" y="645"/>
                    </a:lnTo>
                    <a:lnTo>
                      <a:pt x="1038" y="634"/>
                    </a:lnTo>
                    <a:lnTo>
                      <a:pt x="1045" y="622"/>
                    </a:lnTo>
                    <a:lnTo>
                      <a:pt x="1049" y="610"/>
                    </a:lnTo>
                    <a:lnTo>
                      <a:pt x="1053" y="598"/>
                    </a:lnTo>
                    <a:lnTo>
                      <a:pt x="1053" y="585"/>
                    </a:lnTo>
                    <a:lnTo>
                      <a:pt x="1052" y="575"/>
                    </a:lnTo>
                    <a:lnTo>
                      <a:pt x="1049" y="567"/>
                    </a:lnTo>
                    <a:lnTo>
                      <a:pt x="1046" y="558"/>
                    </a:lnTo>
                    <a:lnTo>
                      <a:pt x="1042" y="550"/>
                    </a:lnTo>
                    <a:lnTo>
                      <a:pt x="1037" y="543"/>
                    </a:lnTo>
                    <a:lnTo>
                      <a:pt x="1031" y="535"/>
                    </a:lnTo>
                    <a:lnTo>
                      <a:pt x="1024" y="528"/>
                    </a:lnTo>
                    <a:lnTo>
                      <a:pt x="1017" y="521"/>
                    </a:lnTo>
                    <a:lnTo>
                      <a:pt x="1030" y="520"/>
                    </a:lnTo>
                    <a:lnTo>
                      <a:pt x="1044" y="519"/>
                    </a:lnTo>
                    <a:lnTo>
                      <a:pt x="1058" y="517"/>
                    </a:lnTo>
                    <a:lnTo>
                      <a:pt x="1071" y="515"/>
                    </a:lnTo>
                    <a:lnTo>
                      <a:pt x="1083" y="512"/>
                    </a:lnTo>
                    <a:lnTo>
                      <a:pt x="1095" y="507"/>
                    </a:lnTo>
                    <a:lnTo>
                      <a:pt x="1107" y="502"/>
                    </a:lnTo>
                    <a:lnTo>
                      <a:pt x="1117" y="498"/>
                    </a:lnTo>
                    <a:lnTo>
                      <a:pt x="1127" y="492"/>
                    </a:lnTo>
                    <a:lnTo>
                      <a:pt x="1135" y="485"/>
                    </a:lnTo>
                    <a:lnTo>
                      <a:pt x="1143" y="479"/>
                    </a:lnTo>
                    <a:lnTo>
                      <a:pt x="1150" y="472"/>
                    </a:lnTo>
                    <a:lnTo>
                      <a:pt x="1156" y="465"/>
                    </a:lnTo>
                    <a:lnTo>
                      <a:pt x="1160" y="458"/>
                    </a:lnTo>
                    <a:lnTo>
                      <a:pt x="1163" y="450"/>
                    </a:lnTo>
                    <a:lnTo>
                      <a:pt x="1164" y="442"/>
                    </a:lnTo>
                    <a:lnTo>
                      <a:pt x="1164" y="433"/>
                    </a:lnTo>
                    <a:lnTo>
                      <a:pt x="1163" y="424"/>
                    </a:lnTo>
                    <a:lnTo>
                      <a:pt x="1159" y="414"/>
                    </a:lnTo>
                    <a:lnTo>
                      <a:pt x="1177" y="412"/>
                    </a:lnTo>
                    <a:lnTo>
                      <a:pt x="1194" y="409"/>
                    </a:lnTo>
                    <a:lnTo>
                      <a:pt x="1210" y="404"/>
                    </a:lnTo>
                    <a:lnTo>
                      <a:pt x="1224" y="399"/>
                    </a:lnTo>
                    <a:lnTo>
                      <a:pt x="1239" y="394"/>
                    </a:lnTo>
                    <a:lnTo>
                      <a:pt x="1253" y="388"/>
                    </a:lnTo>
                    <a:lnTo>
                      <a:pt x="1266" y="381"/>
                    </a:lnTo>
                    <a:lnTo>
                      <a:pt x="1277" y="374"/>
                    </a:lnTo>
                    <a:lnTo>
                      <a:pt x="1288" y="365"/>
                    </a:lnTo>
                    <a:lnTo>
                      <a:pt x="1298" y="357"/>
                    </a:lnTo>
                    <a:lnTo>
                      <a:pt x="1305" y="348"/>
                    </a:lnTo>
                    <a:lnTo>
                      <a:pt x="1311" y="339"/>
                    </a:lnTo>
                    <a:lnTo>
                      <a:pt x="1317" y="329"/>
                    </a:lnTo>
                    <a:lnTo>
                      <a:pt x="1321" y="320"/>
                    </a:lnTo>
                    <a:lnTo>
                      <a:pt x="1322" y="309"/>
                    </a:lnTo>
                    <a:lnTo>
                      <a:pt x="1323" y="299"/>
                    </a:lnTo>
                    <a:close/>
                  </a:path>
                </a:pathLst>
              </a:cu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17" name="Text Box 32"/>
            <p:cNvSpPr txBox="1">
              <a:spLocks noChangeArrowheads="1"/>
            </p:cNvSpPr>
            <p:nvPr/>
          </p:nvSpPr>
          <p:spPr bwMode="auto">
            <a:xfrm>
              <a:off x="2592" y="2112"/>
              <a:ext cx="40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9pPr>
            </a:lstStyle>
            <a:p>
              <a:pPr algn="ctr"/>
              <a:endParaRPr lang="en-US" b="1">
                <a:solidFill>
                  <a:srgbClr val="1D71B8"/>
                </a:solidFill>
                <a:latin typeface="Calibri" charset="0"/>
              </a:endParaRPr>
            </a:p>
          </p:txBody>
        </p:sp>
      </p:grpSp>
      <p:sp>
        <p:nvSpPr>
          <p:cNvPr id="7" name="Rounded Rectangle 6"/>
          <p:cNvSpPr/>
          <p:nvPr/>
        </p:nvSpPr>
        <p:spPr bwMode="auto">
          <a:xfrm>
            <a:off x="639235" y="1520822"/>
            <a:ext cx="359833" cy="186972"/>
          </a:xfrm>
          <a:prstGeom prst="roundRect">
            <a:avLst/>
          </a:prstGeom>
          <a:noFill/>
          <a:ln w="19050">
            <a:solidFill>
              <a:schemeClr val="bg2">
                <a:lumMod val="75000"/>
              </a:schemeClr>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9" name="Rectangle 8"/>
          <p:cNvSpPr/>
          <p:nvPr/>
        </p:nvSpPr>
        <p:spPr bwMode="auto">
          <a:xfrm>
            <a:off x="634999" y="1633711"/>
            <a:ext cx="359834" cy="45861"/>
          </a:xfrm>
          <a:prstGeom prst="rect">
            <a:avLst/>
          </a:prstGeom>
          <a:solidFill>
            <a:schemeClr val="bg2">
              <a:lumMod val="75000"/>
            </a:schemeClr>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cxnSp>
        <p:nvCxnSpPr>
          <p:cNvPr id="11" name="Straight Connector 10"/>
          <p:cNvCxnSpPr/>
          <p:nvPr/>
        </p:nvCxnSpPr>
        <p:spPr bwMode="auto">
          <a:xfrm>
            <a:off x="571498" y="1559628"/>
            <a:ext cx="135467" cy="0"/>
          </a:xfrm>
          <a:prstGeom prst="line">
            <a:avLst/>
          </a:prstGeom>
          <a:noFill/>
          <a:ln w="19050"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9" name="Straight Connector 108"/>
          <p:cNvCxnSpPr/>
          <p:nvPr/>
        </p:nvCxnSpPr>
        <p:spPr bwMode="auto">
          <a:xfrm>
            <a:off x="541865" y="1594906"/>
            <a:ext cx="135467" cy="0"/>
          </a:xfrm>
          <a:prstGeom prst="line">
            <a:avLst/>
          </a:prstGeom>
          <a:noFill/>
          <a:ln w="19050"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2" name="Straight Connector 111"/>
          <p:cNvCxnSpPr/>
          <p:nvPr/>
        </p:nvCxnSpPr>
        <p:spPr bwMode="auto">
          <a:xfrm>
            <a:off x="507998" y="1626655"/>
            <a:ext cx="135467" cy="0"/>
          </a:xfrm>
          <a:prstGeom prst="line">
            <a:avLst/>
          </a:prstGeom>
          <a:noFill/>
          <a:ln w="19050"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3" name="Rectangle 112"/>
          <p:cNvSpPr/>
          <p:nvPr/>
        </p:nvSpPr>
        <p:spPr>
          <a:xfrm>
            <a:off x="7644661" y="1392853"/>
            <a:ext cx="49841" cy="263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4" name="Group 115"/>
          <p:cNvGrpSpPr>
            <a:grpSpLocks/>
          </p:cNvGrpSpPr>
          <p:nvPr/>
        </p:nvGrpSpPr>
        <p:grpSpPr bwMode="auto">
          <a:xfrm>
            <a:off x="7738211" y="982762"/>
            <a:ext cx="357617" cy="331124"/>
            <a:chOff x="8123320" y="4545194"/>
            <a:chExt cx="427620" cy="478452"/>
          </a:xfrm>
        </p:grpSpPr>
        <p:grpSp>
          <p:nvGrpSpPr>
            <p:cNvPr id="136" name="Group 119"/>
            <p:cNvGrpSpPr>
              <a:grpSpLocks/>
            </p:cNvGrpSpPr>
            <p:nvPr/>
          </p:nvGrpSpPr>
          <p:grpSpPr bwMode="auto">
            <a:xfrm>
              <a:off x="8123320" y="4622922"/>
              <a:ext cx="317413" cy="400724"/>
              <a:chOff x="9307378" y="4591354"/>
              <a:chExt cx="365561" cy="461509"/>
            </a:xfrm>
          </p:grpSpPr>
          <p:sp>
            <p:nvSpPr>
              <p:cNvPr id="141" name="Rounded Rectangle 106"/>
              <p:cNvSpPr>
                <a:spLocks noChangeArrowheads="1"/>
              </p:cNvSpPr>
              <p:nvPr/>
            </p:nvSpPr>
            <p:spPr bwMode="auto">
              <a:xfrm>
                <a:off x="9317428" y="4596773"/>
                <a:ext cx="333424" cy="452657"/>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pPr eaLnBrk="1" hangingPunct="1"/>
                <a:endParaRPr lang="en-US" sz="1600">
                  <a:cs typeface="Arial" charset="0"/>
                </a:endParaRPr>
              </a:p>
            </p:txBody>
          </p:sp>
          <p:pic>
            <p:nvPicPr>
              <p:cNvPr id="142" name="Picture 8"/>
              <p:cNvPicPr>
                <a:picLocks noChangeAspect="1" noChangeArrowheads="1"/>
              </p:cNvPicPr>
              <p:nvPr/>
            </p:nvPicPr>
            <p:blipFill>
              <a:blip r:embed="rId5">
                <a:duotone>
                  <a:schemeClr val="bg2">
                    <a:shade val="45000"/>
                    <a:satMod val="135000"/>
                  </a:schemeClr>
                  <a:prstClr val="white"/>
                </a:duotone>
                <a:extLst/>
              </a:blip>
              <a:srcRect/>
              <a:stretch>
                <a:fillRect/>
              </a:stretch>
            </p:blipFill>
            <p:spPr bwMode="auto">
              <a:xfrm>
                <a:off x="9307378" y="4591354"/>
                <a:ext cx="365561" cy="461509"/>
              </a:xfrm>
              <a:prstGeom prst="rect">
                <a:avLst/>
              </a:prstGeom>
              <a:noFill/>
              <a:ln>
                <a:noFill/>
              </a:ln>
              <a:effectLst/>
              <a:extLst/>
            </p:spPr>
          </p:pic>
          <p:pic>
            <p:nvPicPr>
              <p:cNvPr id="143" name="Picture 2"/>
              <p:cNvPicPr>
                <a:picLocks noChangeAspect="1" noChangeArrowheads="1"/>
              </p:cNvPicPr>
              <p:nvPr/>
            </p:nvPicPr>
            <p:blipFill>
              <a:blip r:embed="rId6">
                <a:duotone>
                  <a:schemeClr val="bg2">
                    <a:shade val="45000"/>
                    <a:satMod val="135000"/>
                  </a:schemeClr>
                  <a:prstClr val="white"/>
                </a:duotone>
                <a:extLst/>
              </a:blip>
              <a:srcRect/>
              <a:stretch>
                <a:fillRect/>
              </a:stretch>
            </p:blipFill>
            <p:spPr bwMode="auto">
              <a:xfrm>
                <a:off x="9354262" y="4684885"/>
                <a:ext cx="271958" cy="267385"/>
              </a:xfrm>
              <a:prstGeom prst="rect">
                <a:avLst/>
              </a:prstGeom>
              <a:noFill/>
              <a:ln>
                <a:noFill/>
              </a:ln>
              <a:effectLst/>
              <a:extLst/>
            </p:spPr>
          </p:pic>
        </p:grpSp>
        <p:grpSp>
          <p:nvGrpSpPr>
            <p:cNvPr id="137" name="Group 109"/>
            <p:cNvGrpSpPr>
              <a:grpSpLocks/>
            </p:cNvGrpSpPr>
            <p:nvPr/>
          </p:nvGrpSpPr>
          <p:grpSpPr bwMode="auto">
            <a:xfrm>
              <a:off x="8344326" y="4545194"/>
              <a:ext cx="206614" cy="303222"/>
              <a:chOff x="4429726" y="5824194"/>
              <a:chExt cx="349246" cy="511613"/>
            </a:xfrm>
          </p:grpSpPr>
          <p:sp>
            <p:nvSpPr>
              <p:cNvPr id="138" name="Rounded Rectangle 110"/>
              <p:cNvSpPr>
                <a:spLocks noChangeArrowheads="1"/>
              </p:cNvSpPr>
              <p:nvPr/>
            </p:nvSpPr>
            <p:spPr bwMode="auto">
              <a:xfrm>
                <a:off x="4449565" y="5842180"/>
                <a:ext cx="309563" cy="493627"/>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pPr eaLnBrk="1" hangingPunct="1"/>
                <a:endParaRPr lang="en-US" sz="1600">
                  <a:cs typeface="Arial" charset="0"/>
                </a:endParaRPr>
              </a:p>
            </p:txBody>
          </p:sp>
          <p:pic>
            <p:nvPicPr>
              <p:cNvPr id="139" name="Picture 5"/>
              <p:cNvPicPr>
                <a:picLocks noChangeAspect="1" noChangeArrowheads="1"/>
              </p:cNvPicPr>
              <p:nvPr/>
            </p:nvPicPr>
            <p:blipFill>
              <a:blip r:embed="rId7">
                <a:duotone>
                  <a:schemeClr val="bg2">
                    <a:shade val="45000"/>
                    <a:satMod val="135000"/>
                  </a:schemeClr>
                  <a:prstClr val="white"/>
                </a:duotone>
                <a:extLst/>
              </a:blip>
              <a:srcRect/>
              <a:stretch>
                <a:fillRect/>
              </a:stretch>
            </p:blipFill>
            <p:spPr bwMode="auto">
              <a:xfrm>
                <a:off x="4429726" y="5824194"/>
                <a:ext cx="349246" cy="511613"/>
              </a:xfrm>
              <a:prstGeom prst="rect">
                <a:avLst/>
              </a:prstGeom>
              <a:noFill/>
              <a:ln>
                <a:noFill/>
              </a:ln>
              <a:effectLst/>
              <a:extLst/>
            </p:spPr>
          </p:pic>
          <p:pic>
            <p:nvPicPr>
              <p:cNvPr id="140" name="Picture 3"/>
              <p:cNvPicPr>
                <a:picLocks noChangeAspect="1" noChangeArrowheads="1"/>
              </p:cNvPicPr>
              <p:nvPr/>
            </p:nvPicPr>
            <p:blipFill>
              <a:blip r:embed="rId8">
                <a:duotone>
                  <a:schemeClr val="bg2">
                    <a:shade val="45000"/>
                    <a:satMod val="135000"/>
                  </a:schemeClr>
                  <a:prstClr val="white"/>
                </a:duotone>
                <a:extLst/>
              </a:blip>
              <a:srcRect/>
              <a:stretch>
                <a:fillRect/>
              </a:stretch>
            </p:blipFill>
            <p:spPr bwMode="auto">
              <a:xfrm>
                <a:off x="4469036" y="5943634"/>
                <a:ext cx="274638" cy="274636"/>
              </a:xfrm>
              <a:prstGeom prst="rect">
                <a:avLst/>
              </a:prstGeom>
              <a:noFill/>
              <a:ln>
                <a:noFill/>
              </a:ln>
              <a:effectLst/>
              <a:extLst/>
            </p:spPr>
          </p:pic>
        </p:grpSp>
      </p:grpSp>
      <p:pic>
        <p:nvPicPr>
          <p:cNvPr id="144" name="Picture 3"/>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82552" y="597555"/>
            <a:ext cx="429580" cy="29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 name="Rounded Rectangle 144"/>
          <p:cNvSpPr/>
          <p:nvPr/>
        </p:nvSpPr>
        <p:spPr bwMode="auto">
          <a:xfrm>
            <a:off x="7708902" y="1541988"/>
            <a:ext cx="359833" cy="186972"/>
          </a:xfrm>
          <a:prstGeom prst="roundRect">
            <a:avLst/>
          </a:prstGeom>
          <a:noFill/>
          <a:ln w="19050">
            <a:solidFill>
              <a:schemeClr val="bg2">
                <a:lumMod val="75000"/>
              </a:schemeClr>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146" name="Rectangle 145"/>
          <p:cNvSpPr/>
          <p:nvPr/>
        </p:nvSpPr>
        <p:spPr bwMode="auto">
          <a:xfrm>
            <a:off x="7704666" y="1654878"/>
            <a:ext cx="359834" cy="45861"/>
          </a:xfrm>
          <a:prstGeom prst="rect">
            <a:avLst/>
          </a:prstGeom>
          <a:solidFill>
            <a:schemeClr val="bg2">
              <a:lumMod val="75000"/>
            </a:schemeClr>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cxnSp>
        <p:nvCxnSpPr>
          <p:cNvPr id="147" name="Straight Connector 146"/>
          <p:cNvCxnSpPr/>
          <p:nvPr/>
        </p:nvCxnSpPr>
        <p:spPr bwMode="auto">
          <a:xfrm>
            <a:off x="7641165" y="1580794"/>
            <a:ext cx="135467" cy="0"/>
          </a:xfrm>
          <a:prstGeom prst="line">
            <a:avLst/>
          </a:prstGeom>
          <a:noFill/>
          <a:ln w="19050"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8" name="Straight Connector 147"/>
          <p:cNvCxnSpPr/>
          <p:nvPr/>
        </p:nvCxnSpPr>
        <p:spPr bwMode="auto">
          <a:xfrm>
            <a:off x="7611532" y="1616072"/>
            <a:ext cx="135467" cy="0"/>
          </a:xfrm>
          <a:prstGeom prst="line">
            <a:avLst/>
          </a:prstGeom>
          <a:noFill/>
          <a:ln w="19050"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9" name="Straight Connector 148"/>
          <p:cNvCxnSpPr/>
          <p:nvPr/>
        </p:nvCxnSpPr>
        <p:spPr bwMode="auto">
          <a:xfrm>
            <a:off x="7577665" y="1647822"/>
            <a:ext cx="135467" cy="0"/>
          </a:xfrm>
          <a:prstGeom prst="line">
            <a:avLst/>
          </a:prstGeom>
          <a:noFill/>
          <a:ln w="19050"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Title 11"/>
          <p:cNvSpPr>
            <a:spLocks noGrp="1"/>
          </p:cNvSpPr>
          <p:nvPr>
            <p:ph type="title"/>
          </p:nvPr>
        </p:nvSpPr>
        <p:spPr>
          <a:xfrm>
            <a:off x="182562" y="122880"/>
            <a:ext cx="8770938" cy="330729"/>
          </a:xfrm>
          <a:ln>
            <a:noFill/>
          </a:ln>
        </p:spPr>
        <p:txBody>
          <a:bodyPr/>
          <a:lstStyle/>
          <a:p>
            <a:r>
              <a:rPr lang="en-US" dirty="0" smtClean="0">
                <a:solidFill>
                  <a:schemeClr val="bg2"/>
                </a:solidFill>
              </a:rPr>
              <a:t>FINANCIAL TRANSACTIONS</a:t>
            </a:r>
            <a:endParaRPr lang="en-US" dirty="0">
              <a:solidFill>
                <a:schemeClr val="bg2"/>
              </a:solidFill>
            </a:endParaRPr>
          </a:p>
        </p:txBody>
      </p:sp>
      <p:sp>
        <p:nvSpPr>
          <p:cNvPr id="150" name="Rectangle 149"/>
          <p:cNvSpPr/>
          <p:nvPr/>
        </p:nvSpPr>
        <p:spPr bwMode="auto">
          <a:xfrm>
            <a:off x="619732" y="2788001"/>
            <a:ext cx="3152169" cy="2396624"/>
          </a:xfrm>
          <a:prstGeom prst="rect">
            <a:avLst/>
          </a:prstGeom>
          <a:noFill/>
          <a:ln w="25400" cap="flat" cmpd="sng" algn="ctr">
            <a:solidFill>
              <a:schemeClr val="bg1">
                <a:lumMod val="75000"/>
              </a:schemeClr>
            </a:solidFill>
            <a:prstDash val="solid"/>
          </a:ln>
          <a:effectLst/>
        </p:spPr>
        <p:txBody>
          <a:bodyPr anchor="ctr"/>
          <a:lstStyle/>
          <a:p>
            <a:pPr algn="ctr" eaLnBrk="1" fontAlgn="auto" hangingPunct="1">
              <a:spcBef>
                <a:spcPts val="0"/>
              </a:spcBef>
              <a:spcAft>
                <a:spcPts val="0"/>
              </a:spcAft>
              <a:defRPr/>
            </a:pPr>
            <a:endParaRPr lang="en-GB" kern="0" dirty="0">
              <a:solidFill>
                <a:srgbClr val="FFFFFF"/>
              </a:solidFill>
              <a:latin typeface="+mj-lt"/>
              <a:ea typeface="+mn-ea"/>
            </a:endParaRPr>
          </a:p>
        </p:txBody>
      </p:sp>
      <p:grpSp>
        <p:nvGrpSpPr>
          <p:cNvPr id="152" name="Group 207"/>
          <p:cNvGrpSpPr>
            <a:grpSpLocks/>
          </p:cNvGrpSpPr>
          <p:nvPr/>
        </p:nvGrpSpPr>
        <p:grpSpPr bwMode="auto">
          <a:xfrm>
            <a:off x="1959079" y="4909710"/>
            <a:ext cx="638175" cy="408782"/>
            <a:chOff x="4272198" y="1842720"/>
            <a:chExt cx="708677" cy="546118"/>
          </a:xfrm>
        </p:grpSpPr>
        <p:sp>
          <p:nvSpPr>
            <p:cNvPr id="153" name="Rounded Rectangle 152"/>
            <p:cNvSpPr/>
            <p:nvPr/>
          </p:nvSpPr>
          <p:spPr bwMode="auto">
            <a:xfrm>
              <a:off x="4272198" y="1842720"/>
              <a:ext cx="708677" cy="546118"/>
            </a:xfrm>
            <a:prstGeom prst="roundRect">
              <a:avLst/>
            </a:prstGeom>
            <a:solidFill>
              <a:schemeClr val="accent1"/>
            </a:solidFill>
            <a:ln w="38100">
              <a:solidFill>
                <a:schemeClr val="bg1">
                  <a:lumMod val="85000"/>
                </a:schemeClr>
              </a:solidFill>
            </a:ln>
            <a:extLst/>
          </p:spPr>
          <p:txBody>
            <a:bodyPr anchor="ctr"/>
            <a:lstStyle/>
            <a:p>
              <a:pPr algn="ctr" eaLnBrk="1" hangingPunct="1">
                <a:lnSpc>
                  <a:spcPct val="80000"/>
                </a:lnSpc>
                <a:spcBef>
                  <a:spcPts val="600"/>
                </a:spcBef>
                <a:buClr>
                  <a:srgbClr val="C00000"/>
                </a:buClr>
                <a:defRPr/>
              </a:pPr>
              <a:endParaRPr lang="en-US" sz="1600" b="1" dirty="0">
                <a:solidFill>
                  <a:srgbClr val="C00000"/>
                </a:solidFill>
                <a:latin typeface="+mj-lt"/>
                <a:ea typeface="+mn-ea"/>
              </a:endParaRPr>
            </a:p>
          </p:txBody>
        </p:sp>
        <p:sp>
          <p:nvSpPr>
            <p:cNvPr id="155" name="Freeform 9"/>
            <p:cNvSpPr>
              <a:spLocks noEditPoints="1"/>
            </p:cNvSpPr>
            <p:nvPr/>
          </p:nvSpPr>
          <p:spPr bwMode="auto">
            <a:xfrm>
              <a:off x="4395599" y="1916950"/>
              <a:ext cx="426617" cy="372916"/>
            </a:xfrm>
            <a:custGeom>
              <a:avLst/>
              <a:gdLst>
                <a:gd name="T0" fmla="*/ 71 w 416"/>
                <a:gd name="T1" fmla="*/ 349 h 349"/>
                <a:gd name="T2" fmla="*/ 74 w 416"/>
                <a:gd name="T3" fmla="*/ 349 h 349"/>
                <a:gd name="T4" fmla="*/ 162 w 416"/>
                <a:gd name="T5" fmla="*/ 349 h 349"/>
                <a:gd name="T6" fmla="*/ 251 w 416"/>
                <a:gd name="T7" fmla="*/ 349 h 349"/>
                <a:gd name="T8" fmla="*/ 253 w 416"/>
                <a:gd name="T9" fmla="*/ 349 h 349"/>
                <a:gd name="T10" fmla="*/ 342 w 416"/>
                <a:gd name="T11" fmla="*/ 349 h 349"/>
                <a:gd name="T12" fmla="*/ 345 w 416"/>
                <a:gd name="T13" fmla="*/ 349 h 349"/>
                <a:gd name="T14" fmla="*/ 408 w 416"/>
                <a:gd name="T15" fmla="*/ 347 h 349"/>
                <a:gd name="T16" fmla="*/ 416 w 416"/>
                <a:gd name="T17" fmla="*/ 336 h 349"/>
                <a:gd name="T18" fmla="*/ 415 w 416"/>
                <a:gd name="T19" fmla="*/ 317 h 349"/>
                <a:gd name="T20" fmla="*/ 404 w 416"/>
                <a:gd name="T21" fmla="*/ 311 h 349"/>
                <a:gd name="T22" fmla="*/ 378 w 416"/>
                <a:gd name="T23" fmla="*/ 303 h 349"/>
                <a:gd name="T24" fmla="*/ 367 w 416"/>
                <a:gd name="T25" fmla="*/ 285 h 349"/>
                <a:gd name="T26" fmla="*/ 405 w 416"/>
                <a:gd name="T27" fmla="*/ 166 h 349"/>
                <a:gd name="T28" fmla="*/ 415 w 416"/>
                <a:gd name="T29" fmla="*/ 158 h 349"/>
                <a:gd name="T30" fmla="*/ 416 w 416"/>
                <a:gd name="T31" fmla="*/ 135 h 349"/>
                <a:gd name="T32" fmla="*/ 410 w 416"/>
                <a:gd name="T33" fmla="*/ 121 h 349"/>
                <a:gd name="T34" fmla="*/ 218 w 416"/>
                <a:gd name="T35" fmla="*/ 3 h 349"/>
                <a:gd name="T36" fmla="*/ 202 w 416"/>
                <a:gd name="T37" fmla="*/ 2 h 349"/>
                <a:gd name="T38" fmla="*/ 9 w 416"/>
                <a:gd name="T39" fmla="*/ 118 h 349"/>
                <a:gd name="T40" fmla="*/ 0 w 416"/>
                <a:gd name="T41" fmla="*/ 131 h 349"/>
                <a:gd name="T42" fmla="*/ 0 w 416"/>
                <a:gd name="T43" fmla="*/ 155 h 349"/>
                <a:gd name="T44" fmla="*/ 8 w 416"/>
                <a:gd name="T45" fmla="*/ 164 h 349"/>
                <a:gd name="T46" fmla="*/ 49 w 416"/>
                <a:gd name="T47" fmla="*/ 285 h 349"/>
                <a:gd name="T48" fmla="*/ 41 w 416"/>
                <a:gd name="T49" fmla="*/ 296 h 349"/>
                <a:gd name="T50" fmla="*/ 11 w 416"/>
                <a:gd name="T51" fmla="*/ 311 h 349"/>
                <a:gd name="T52" fmla="*/ 3 w 416"/>
                <a:gd name="T53" fmla="*/ 314 h 349"/>
                <a:gd name="T54" fmla="*/ 0 w 416"/>
                <a:gd name="T55" fmla="*/ 336 h 349"/>
                <a:gd name="T56" fmla="*/ 3 w 416"/>
                <a:gd name="T57" fmla="*/ 344 h 349"/>
                <a:gd name="T58" fmla="*/ 11 w 416"/>
                <a:gd name="T59" fmla="*/ 349 h 349"/>
                <a:gd name="T60" fmla="*/ 229 w 416"/>
                <a:gd name="T61" fmla="*/ 285 h 349"/>
                <a:gd name="T62" fmla="*/ 219 w 416"/>
                <a:gd name="T63" fmla="*/ 303 h 349"/>
                <a:gd name="T64" fmla="*/ 197 w 416"/>
                <a:gd name="T65" fmla="*/ 311 h 349"/>
                <a:gd name="T66" fmla="*/ 191 w 416"/>
                <a:gd name="T67" fmla="*/ 290 h 349"/>
                <a:gd name="T68" fmla="*/ 229 w 416"/>
                <a:gd name="T69" fmla="*/ 166 h 349"/>
                <a:gd name="T70" fmla="*/ 316 w 416"/>
                <a:gd name="T71" fmla="*/ 290 h 349"/>
                <a:gd name="T72" fmla="*/ 310 w 416"/>
                <a:gd name="T73" fmla="*/ 311 h 349"/>
                <a:gd name="T74" fmla="*/ 288 w 416"/>
                <a:gd name="T75" fmla="*/ 303 h 349"/>
                <a:gd name="T76" fmla="*/ 276 w 416"/>
                <a:gd name="T77" fmla="*/ 285 h 349"/>
                <a:gd name="T78" fmla="*/ 319 w 416"/>
                <a:gd name="T79" fmla="*/ 285 h 349"/>
                <a:gd name="T80" fmla="*/ 214 w 416"/>
                <a:gd name="T81" fmla="*/ 51 h 349"/>
                <a:gd name="T82" fmla="*/ 233 w 416"/>
                <a:gd name="T83" fmla="*/ 61 h 349"/>
                <a:gd name="T84" fmla="*/ 243 w 416"/>
                <a:gd name="T85" fmla="*/ 78 h 349"/>
                <a:gd name="T86" fmla="*/ 243 w 416"/>
                <a:gd name="T87" fmla="*/ 92 h 349"/>
                <a:gd name="T88" fmla="*/ 233 w 416"/>
                <a:gd name="T89" fmla="*/ 112 h 349"/>
                <a:gd name="T90" fmla="*/ 214 w 416"/>
                <a:gd name="T91" fmla="*/ 121 h 349"/>
                <a:gd name="T92" fmla="*/ 202 w 416"/>
                <a:gd name="T93" fmla="*/ 121 h 349"/>
                <a:gd name="T94" fmla="*/ 183 w 416"/>
                <a:gd name="T95" fmla="*/ 112 h 349"/>
                <a:gd name="T96" fmla="*/ 173 w 416"/>
                <a:gd name="T97" fmla="*/ 92 h 349"/>
                <a:gd name="T98" fmla="*/ 173 w 416"/>
                <a:gd name="T99" fmla="*/ 78 h 349"/>
                <a:gd name="T100" fmla="*/ 183 w 416"/>
                <a:gd name="T101" fmla="*/ 61 h 349"/>
                <a:gd name="T102" fmla="*/ 202 w 416"/>
                <a:gd name="T103" fmla="*/ 51 h 349"/>
                <a:gd name="T104" fmla="*/ 138 w 416"/>
                <a:gd name="T105" fmla="*/ 166 h 349"/>
                <a:gd name="T106" fmla="*/ 135 w 416"/>
                <a:gd name="T107" fmla="*/ 290 h 349"/>
                <a:gd name="T108" fmla="*/ 128 w 416"/>
                <a:gd name="T109" fmla="*/ 311 h 349"/>
                <a:gd name="T110" fmla="*/ 106 w 416"/>
                <a:gd name="T111" fmla="*/ 303 h 349"/>
                <a:gd name="T112" fmla="*/ 97 w 416"/>
                <a:gd name="T113" fmla="*/ 285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6" h="349">
                  <a:moveTo>
                    <a:pt x="11" y="349"/>
                  </a:moveTo>
                  <a:lnTo>
                    <a:pt x="71" y="349"/>
                  </a:lnTo>
                  <a:lnTo>
                    <a:pt x="71" y="349"/>
                  </a:lnTo>
                  <a:lnTo>
                    <a:pt x="73" y="349"/>
                  </a:lnTo>
                  <a:lnTo>
                    <a:pt x="73" y="349"/>
                  </a:lnTo>
                  <a:lnTo>
                    <a:pt x="74" y="349"/>
                  </a:lnTo>
                  <a:lnTo>
                    <a:pt x="160" y="349"/>
                  </a:lnTo>
                  <a:lnTo>
                    <a:pt x="160" y="349"/>
                  </a:lnTo>
                  <a:lnTo>
                    <a:pt x="162" y="349"/>
                  </a:lnTo>
                  <a:lnTo>
                    <a:pt x="162" y="349"/>
                  </a:lnTo>
                  <a:lnTo>
                    <a:pt x="163" y="349"/>
                  </a:lnTo>
                  <a:lnTo>
                    <a:pt x="251" y="349"/>
                  </a:lnTo>
                  <a:lnTo>
                    <a:pt x="251" y="349"/>
                  </a:lnTo>
                  <a:lnTo>
                    <a:pt x="253" y="349"/>
                  </a:lnTo>
                  <a:lnTo>
                    <a:pt x="253" y="349"/>
                  </a:lnTo>
                  <a:lnTo>
                    <a:pt x="254" y="349"/>
                  </a:lnTo>
                  <a:lnTo>
                    <a:pt x="342" y="349"/>
                  </a:lnTo>
                  <a:lnTo>
                    <a:pt x="342" y="349"/>
                  </a:lnTo>
                  <a:lnTo>
                    <a:pt x="343" y="349"/>
                  </a:lnTo>
                  <a:lnTo>
                    <a:pt x="343" y="349"/>
                  </a:lnTo>
                  <a:lnTo>
                    <a:pt x="345" y="349"/>
                  </a:lnTo>
                  <a:lnTo>
                    <a:pt x="404" y="349"/>
                  </a:lnTo>
                  <a:lnTo>
                    <a:pt x="404" y="349"/>
                  </a:lnTo>
                  <a:lnTo>
                    <a:pt x="408" y="347"/>
                  </a:lnTo>
                  <a:lnTo>
                    <a:pt x="413" y="344"/>
                  </a:lnTo>
                  <a:lnTo>
                    <a:pt x="415" y="341"/>
                  </a:lnTo>
                  <a:lnTo>
                    <a:pt x="416" y="336"/>
                  </a:lnTo>
                  <a:lnTo>
                    <a:pt x="416" y="322"/>
                  </a:lnTo>
                  <a:lnTo>
                    <a:pt x="416" y="322"/>
                  </a:lnTo>
                  <a:lnTo>
                    <a:pt x="415" y="317"/>
                  </a:lnTo>
                  <a:lnTo>
                    <a:pt x="413" y="314"/>
                  </a:lnTo>
                  <a:lnTo>
                    <a:pt x="408" y="311"/>
                  </a:lnTo>
                  <a:lnTo>
                    <a:pt x="404" y="311"/>
                  </a:lnTo>
                  <a:lnTo>
                    <a:pt x="378" y="311"/>
                  </a:lnTo>
                  <a:lnTo>
                    <a:pt x="378" y="311"/>
                  </a:lnTo>
                  <a:lnTo>
                    <a:pt x="378" y="303"/>
                  </a:lnTo>
                  <a:lnTo>
                    <a:pt x="375" y="296"/>
                  </a:lnTo>
                  <a:lnTo>
                    <a:pt x="372" y="290"/>
                  </a:lnTo>
                  <a:lnTo>
                    <a:pt x="367" y="285"/>
                  </a:lnTo>
                  <a:lnTo>
                    <a:pt x="367" y="166"/>
                  </a:lnTo>
                  <a:lnTo>
                    <a:pt x="405" y="166"/>
                  </a:lnTo>
                  <a:lnTo>
                    <a:pt x="405" y="166"/>
                  </a:lnTo>
                  <a:lnTo>
                    <a:pt x="410" y="164"/>
                  </a:lnTo>
                  <a:lnTo>
                    <a:pt x="413" y="163"/>
                  </a:lnTo>
                  <a:lnTo>
                    <a:pt x="415" y="158"/>
                  </a:lnTo>
                  <a:lnTo>
                    <a:pt x="416" y="153"/>
                  </a:lnTo>
                  <a:lnTo>
                    <a:pt x="416" y="135"/>
                  </a:lnTo>
                  <a:lnTo>
                    <a:pt x="416" y="135"/>
                  </a:lnTo>
                  <a:lnTo>
                    <a:pt x="415" y="131"/>
                  </a:lnTo>
                  <a:lnTo>
                    <a:pt x="413" y="126"/>
                  </a:lnTo>
                  <a:lnTo>
                    <a:pt x="410" y="121"/>
                  </a:lnTo>
                  <a:lnTo>
                    <a:pt x="407" y="118"/>
                  </a:lnTo>
                  <a:lnTo>
                    <a:pt x="218" y="3"/>
                  </a:lnTo>
                  <a:lnTo>
                    <a:pt x="218" y="3"/>
                  </a:lnTo>
                  <a:lnTo>
                    <a:pt x="213" y="2"/>
                  </a:lnTo>
                  <a:lnTo>
                    <a:pt x="208" y="0"/>
                  </a:lnTo>
                  <a:lnTo>
                    <a:pt x="202" y="2"/>
                  </a:lnTo>
                  <a:lnTo>
                    <a:pt x="198" y="3"/>
                  </a:lnTo>
                  <a:lnTo>
                    <a:pt x="9" y="118"/>
                  </a:lnTo>
                  <a:lnTo>
                    <a:pt x="9" y="118"/>
                  </a:lnTo>
                  <a:lnTo>
                    <a:pt x="6" y="121"/>
                  </a:lnTo>
                  <a:lnTo>
                    <a:pt x="3" y="126"/>
                  </a:lnTo>
                  <a:lnTo>
                    <a:pt x="0" y="131"/>
                  </a:lnTo>
                  <a:lnTo>
                    <a:pt x="0" y="135"/>
                  </a:lnTo>
                  <a:lnTo>
                    <a:pt x="0" y="155"/>
                  </a:lnTo>
                  <a:lnTo>
                    <a:pt x="0" y="155"/>
                  </a:lnTo>
                  <a:lnTo>
                    <a:pt x="1" y="159"/>
                  </a:lnTo>
                  <a:lnTo>
                    <a:pt x="3" y="163"/>
                  </a:lnTo>
                  <a:lnTo>
                    <a:pt x="8" y="164"/>
                  </a:lnTo>
                  <a:lnTo>
                    <a:pt x="11" y="166"/>
                  </a:lnTo>
                  <a:lnTo>
                    <a:pt x="49" y="166"/>
                  </a:lnTo>
                  <a:lnTo>
                    <a:pt x="49" y="285"/>
                  </a:lnTo>
                  <a:lnTo>
                    <a:pt x="49" y="285"/>
                  </a:lnTo>
                  <a:lnTo>
                    <a:pt x="44" y="290"/>
                  </a:lnTo>
                  <a:lnTo>
                    <a:pt x="41" y="296"/>
                  </a:lnTo>
                  <a:lnTo>
                    <a:pt x="39" y="303"/>
                  </a:lnTo>
                  <a:lnTo>
                    <a:pt x="38" y="311"/>
                  </a:lnTo>
                  <a:lnTo>
                    <a:pt x="11" y="311"/>
                  </a:lnTo>
                  <a:lnTo>
                    <a:pt x="11" y="311"/>
                  </a:lnTo>
                  <a:lnTo>
                    <a:pt x="6" y="311"/>
                  </a:lnTo>
                  <a:lnTo>
                    <a:pt x="3" y="314"/>
                  </a:lnTo>
                  <a:lnTo>
                    <a:pt x="0" y="317"/>
                  </a:lnTo>
                  <a:lnTo>
                    <a:pt x="0" y="322"/>
                  </a:lnTo>
                  <a:lnTo>
                    <a:pt x="0" y="336"/>
                  </a:lnTo>
                  <a:lnTo>
                    <a:pt x="0" y="336"/>
                  </a:lnTo>
                  <a:lnTo>
                    <a:pt x="0" y="341"/>
                  </a:lnTo>
                  <a:lnTo>
                    <a:pt x="3" y="344"/>
                  </a:lnTo>
                  <a:lnTo>
                    <a:pt x="6" y="347"/>
                  </a:lnTo>
                  <a:lnTo>
                    <a:pt x="11" y="349"/>
                  </a:lnTo>
                  <a:lnTo>
                    <a:pt x="11" y="349"/>
                  </a:lnTo>
                  <a:close/>
                  <a:moveTo>
                    <a:pt x="229" y="166"/>
                  </a:moveTo>
                  <a:lnTo>
                    <a:pt x="229" y="285"/>
                  </a:lnTo>
                  <a:lnTo>
                    <a:pt x="229" y="285"/>
                  </a:lnTo>
                  <a:lnTo>
                    <a:pt x="225" y="290"/>
                  </a:lnTo>
                  <a:lnTo>
                    <a:pt x="221" y="296"/>
                  </a:lnTo>
                  <a:lnTo>
                    <a:pt x="219" y="303"/>
                  </a:lnTo>
                  <a:lnTo>
                    <a:pt x="219" y="311"/>
                  </a:lnTo>
                  <a:lnTo>
                    <a:pt x="197" y="311"/>
                  </a:lnTo>
                  <a:lnTo>
                    <a:pt x="197" y="311"/>
                  </a:lnTo>
                  <a:lnTo>
                    <a:pt x="197" y="303"/>
                  </a:lnTo>
                  <a:lnTo>
                    <a:pt x="194" y="296"/>
                  </a:lnTo>
                  <a:lnTo>
                    <a:pt x="191" y="290"/>
                  </a:lnTo>
                  <a:lnTo>
                    <a:pt x="186" y="285"/>
                  </a:lnTo>
                  <a:lnTo>
                    <a:pt x="186" y="166"/>
                  </a:lnTo>
                  <a:lnTo>
                    <a:pt x="229" y="166"/>
                  </a:lnTo>
                  <a:close/>
                  <a:moveTo>
                    <a:pt x="319" y="285"/>
                  </a:moveTo>
                  <a:lnTo>
                    <a:pt x="319" y="285"/>
                  </a:lnTo>
                  <a:lnTo>
                    <a:pt x="316" y="290"/>
                  </a:lnTo>
                  <a:lnTo>
                    <a:pt x="311" y="296"/>
                  </a:lnTo>
                  <a:lnTo>
                    <a:pt x="310" y="303"/>
                  </a:lnTo>
                  <a:lnTo>
                    <a:pt x="310" y="311"/>
                  </a:lnTo>
                  <a:lnTo>
                    <a:pt x="288" y="311"/>
                  </a:lnTo>
                  <a:lnTo>
                    <a:pt x="288" y="311"/>
                  </a:lnTo>
                  <a:lnTo>
                    <a:pt x="288" y="303"/>
                  </a:lnTo>
                  <a:lnTo>
                    <a:pt x="284" y="296"/>
                  </a:lnTo>
                  <a:lnTo>
                    <a:pt x="281" y="290"/>
                  </a:lnTo>
                  <a:lnTo>
                    <a:pt x="276" y="285"/>
                  </a:lnTo>
                  <a:lnTo>
                    <a:pt x="276" y="166"/>
                  </a:lnTo>
                  <a:lnTo>
                    <a:pt x="319" y="166"/>
                  </a:lnTo>
                  <a:lnTo>
                    <a:pt x="319" y="285"/>
                  </a:lnTo>
                  <a:close/>
                  <a:moveTo>
                    <a:pt x="208" y="51"/>
                  </a:moveTo>
                  <a:lnTo>
                    <a:pt x="208" y="51"/>
                  </a:lnTo>
                  <a:lnTo>
                    <a:pt x="214" y="51"/>
                  </a:lnTo>
                  <a:lnTo>
                    <a:pt x="222" y="54"/>
                  </a:lnTo>
                  <a:lnTo>
                    <a:pt x="227" y="57"/>
                  </a:lnTo>
                  <a:lnTo>
                    <a:pt x="233" y="61"/>
                  </a:lnTo>
                  <a:lnTo>
                    <a:pt x="237" y="67"/>
                  </a:lnTo>
                  <a:lnTo>
                    <a:pt x="240" y="72"/>
                  </a:lnTo>
                  <a:lnTo>
                    <a:pt x="243" y="78"/>
                  </a:lnTo>
                  <a:lnTo>
                    <a:pt x="243" y="86"/>
                  </a:lnTo>
                  <a:lnTo>
                    <a:pt x="243" y="86"/>
                  </a:lnTo>
                  <a:lnTo>
                    <a:pt x="243" y="92"/>
                  </a:lnTo>
                  <a:lnTo>
                    <a:pt x="240" y="99"/>
                  </a:lnTo>
                  <a:lnTo>
                    <a:pt x="237" y="105"/>
                  </a:lnTo>
                  <a:lnTo>
                    <a:pt x="233" y="112"/>
                  </a:lnTo>
                  <a:lnTo>
                    <a:pt x="227" y="115"/>
                  </a:lnTo>
                  <a:lnTo>
                    <a:pt x="222" y="118"/>
                  </a:lnTo>
                  <a:lnTo>
                    <a:pt x="214" y="121"/>
                  </a:lnTo>
                  <a:lnTo>
                    <a:pt x="208" y="121"/>
                  </a:lnTo>
                  <a:lnTo>
                    <a:pt x="208" y="121"/>
                  </a:lnTo>
                  <a:lnTo>
                    <a:pt x="202" y="121"/>
                  </a:lnTo>
                  <a:lnTo>
                    <a:pt x="194" y="118"/>
                  </a:lnTo>
                  <a:lnTo>
                    <a:pt x="189" y="115"/>
                  </a:lnTo>
                  <a:lnTo>
                    <a:pt x="183" y="112"/>
                  </a:lnTo>
                  <a:lnTo>
                    <a:pt x="179" y="105"/>
                  </a:lnTo>
                  <a:lnTo>
                    <a:pt x="176" y="99"/>
                  </a:lnTo>
                  <a:lnTo>
                    <a:pt x="173" y="92"/>
                  </a:lnTo>
                  <a:lnTo>
                    <a:pt x="173" y="86"/>
                  </a:lnTo>
                  <a:lnTo>
                    <a:pt x="173" y="86"/>
                  </a:lnTo>
                  <a:lnTo>
                    <a:pt x="173" y="78"/>
                  </a:lnTo>
                  <a:lnTo>
                    <a:pt x="176" y="72"/>
                  </a:lnTo>
                  <a:lnTo>
                    <a:pt x="179" y="67"/>
                  </a:lnTo>
                  <a:lnTo>
                    <a:pt x="183" y="61"/>
                  </a:lnTo>
                  <a:lnTo>
                    <a:pt x="189" y="57"/>
                  </a:lnTo>
                  <a:lnTo>
                    <a:pt x="194" y="54"/>
                  </a:lnTo>
                  <a:lnTo>
                    <a:pt x="202" y="51"/>
                  </a:lnTo>
                  <a:lnTo>
                    <a:pt x="208" y="51"/>
                  </a:lnTo>
                  <a:lnTo>
                    <a:pt x="208" y="51"/>
                  </a:lnTo>
                  <a:close/>
                  <a:moveTo>
                    <a:pt x="138" y="166"/>
                  </a:moveTo>
                  <a:lnTo>
                    <a:pt x="138" y="285"/>
                  </a:lnTo>
                  <a:lnTo>
                    <a:pt x="138" y="285"/>
                  </a:lnTo>
                  <a:lnTo>
                    <a:pt x="135" y="290"/>
                  </a:lnTo>
                  <a:lnTo>
                    <a:pt x="132" y="296"/>
                  </a:lnTo>
                  <a:lnTo>
                    <a:pt x="128" y="303"/>
                  </a:lnTo>
                  <a:lnTo>
                    <a:pt x="128" y="311"/>
                  </a:lnTo>
                  <a:lnTo>
                    <a:pt x="108" y="311"/>
                  </a:lnTo>
                  <a:lnTo>
                    <a:pt x="108" y="311"/>
                  </a:lnTo>
                  <a:lnTo>
                    <a:pt x="106" y="303"/>
                  </a:lnTo>
                  <a:lnTo>
                    <a:pt x="105" y="296"/>
                  </a:lnTo>
                  <a:lnTo>
                    <a:pt x="101" y="290"/>
                  </a:lnTo>
                  <a:lnTo>
                    <a:pt x="97" y="285"/>
                  </a:lnTo>
                  <a:lnTo>
                    <a:pt x="97" y="166"/>
                  </a:lnTo>
                  <a:lnTo>
                    <a:pt x="138" y="166"/>
                  </a:lnTo>
                  <a:close/>
                </a:path>
              </a:pathLst>
            </a:custGeom>
            <a:solidFill>
              <a:schemeClr val="bg2"/>
            </a:solidFill>
            <a:ln>
              <a:noFill/>
            </a:ln>
            <a:extLst/>
          </p:spPr>
          <p:txBody>
            <a:bodyPr wrap="none"/>
            <a:lstStyle/>
            <a:p>
              <a:pPr algn="ctr" eaLnBrk="1" hangingPunct="1">
                <a:defRPr/>
              </a:pPr>
              <a:endParaRPr lang="en-GB" sz="1600">
                <a:solidFill>
                  <a:schemeClr val="bg1"/>
                </a:solidFill>
                <a:latin typeface="+mj-lt"/>
                <a:ea typeface="+mn-ea"/>
                <a:cs typeface="Arial" panose="020B0604020202020204" pitchFamily="34" charset="0"/>
              </a:endParaRPr>
            </a:p>
          </p:txBody>
        </p:sp>
      </p:grpSp>
      <p:pic>
        <p:nvPicPr>
          <p:cNvPr id="19" name="Picture 18"/>
          <p:cNvPicPr>
            <a:picLocks noChangeAspect="1"/>
          </p:cNvPicPr>
          <p:nvPr/>
        </p:nvPicPr>
        <p:blipFill>
          <a:blip r:embed="rId10"/>
          <a:stretch>
            <a:fillRect/>
          </a:stretch>
        </p:blipFill>
        <p:spPr>
          <a:xfrm>
            <a:off x="647700" y="1901117"/>
            <a:ext cx="363220" cy="302683"/>
          </a:xfrm>
          <a:prstGeom prst="rect">
            <a:avLst/>
          </a:prstGeom>
        </p:spPr>
      </p:pic>
      <p:pic>
        <p:nvPicPr>
          <p:cNvPr id="164" name="Picture 163"/>
          <p:cNvPicPr>
            <a:picLocks noChangeAspect="1"/>
          </p:cNvPicPr>
          <p:nvPr/>
        </p:nvPicPr>
        <p:blipFill>
          <a:blip r:embed="rId10"/>
          <a:stretch>
            <a:fillRect/>
          </a:stretch>
        </p:blipFill>
        <p:spPr>
          <a:xfrm>
            <a:off x="7719060" y="1901117"/>
            <a:ext cx="363220" cy="302683"/>
          </a:xfrm>
          <a:prstGeom prst="rect">
            <a:avLst/>
          </a:prstGeom>
        </p:spPr>
      </p:pic>
      <p:sp>
        <p:nvSpPr>
          <p:cNvPr id="165" name="Rectangle 97"/>
          <p:cNvSpPr>
            <a:spLocks noChangeArrowheads="1"/>
          </p:cNvSpPr>
          <p:nvPr/>
        </p:nvSpPr>
        <p:spPr bwMode="auto">
          <a:xfrm>
            <a:off x="4450081" y="2995434"/>
            <a:ext cx="5689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smtClean="0"/>
              <a:t>ACH</a:t>
            </a:r>
            <a:endParaRPr lang="en-US" dirty="0"/>
          </a:p>
        </p:txBody>
      </p:sp>
      <p:sp>
        <p:nvSpPr>
          <p:cNvPr id="166" name="Rectangle 97"/>
          <p:cNvSpPr>
            <a:spLocks noChangeArrowheads="1"/>
          </p:cNvSpPr>
          <p:nvPr/>
        </p:nvSpPr>
        <p:spPr bwMode="auto">
          <a:xfrm>
            <a:off x="4358641" y="3926767"/>
            <a:ext cx="11985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smtClean="0"/>
              <a:t>SWIFT</a:t>
            </a:r>
            <a:endParaRPr lang="en-US" dirty="0"/>
          </a:p>
        </p:txBody>
      </p:sp>
      <p:sp>
        <p:nvSpPr>
          <p:cNvPr id="167" name="Rectangle 97"/>
          <p:cNvSpPr>
            <a:spLocks noChangeArrowheads="1"/>
          </p:cNvSpPr>
          <p:nvPr/>
        </p:nvSpPr>
        <p:spPr bwMode="auto">
          <a:xfrm>
            <a:off x="4267201" y="4375500"/>
            <a:ext cx="8839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smtClean="0"/>
              <a:t>Securities</a:t>
            </a:r>
            <a:endParaRPr lang="en-US" dirty="0"/>
          </a:p>
        </p:txBody>
      </p:sp>
      <p:sp>
        <p:nvSpPr>
          <p:cNvPr id="168" name="Rectangle 97"/>
          <p:cNvSpPr>
            <a:spLocks noChangeArrowheads="1"/>
          </p:cNvSpPr>
          <p:nvPr/>
        </p:nvSpPr>
        <p:spPr bwMode="auto">
          <a:xfrm>
            <a:off x="4307841" y="4849634"/>
            <a:ext cx="894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smtClean="0"/>
              <a:t>Domestic</a:t>
            </a:r>
          </a:p>
        </p:txBody>
      </p:sp>
      <p:sp>
        <p:nvSpPr>
          <p:cNvPr id="169" name="Rectangle 97"/>
          <p:cNvSpPr>
            <a:spLocks noChangeArrowheads="1"/>
          </p:cNvSpPr>
          <p:nvPr/>
        </p:nvSpPr>
        <p:spPr bwMode="auto">
          <a:xfrm>
            <a:off x="4378961" y="3435700"/>
            <a:ext cx="619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smtClean="0"/>
              <a:t>SEPA</a:t>
            </a:r>
            <a:endParaRPr lang="en-US" dirty="0"/>
          </a:p>
        </p:txBody>
      </p:sp>
      <p:sp>
        <p:nvSpPr>
          <p:cNvPr id="170" name="Rectangle 97"/>
          <p:cNvSpPr>
            <a:spLocks noChangeArrowheads="1"/>
          </p:cNvSpPr>
          <p:nvPr/>
        </p:nvSpPr>
        <p:spPr bwMode="auto">
          <a:xfrm>
            <a:off x="4399280" y="2512834"/>
            <a:ext cx="8026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smtClean="0"/>
              <a:t>Cards</a:t>
            </a:r>
            <a:endParaRPr lang="en-US" dirty="0"/>
          </a:p>
        </p:txBody>
      </p:sp>
      <p:pic>
        <p:nvPicPr>
          <p:cNvPr id="22" name="Picture 21"/>
          <p:cNvPicPr>
            <a:picLocks noChangeAspect="1"/>
          </p:cNvPicPr>
          <p:nvPr/>
        </p:nvPicPr>
        <p:blipFill>
          <a:blip r:embed="rId11"/>
          <a:stretch>
            <a:fillRect/>
          </a:stretch>
        </p:blipFill>
        <p:spPr>
          <a:xfrm>
            <a:off x="880110" y="3772250"/>
            <a:ext cx="414020" cy="345017"/>
          </a:xfrm>
          <a:prstGeom prst="rect">
            <a:avLst/>
          </a:prstGeom>
        </p:spPr>
      </p:pic>
      <p:sp>
        <p:nvSpPr>
          <p:cNvPr id="25" name="Rectangle 24"/>
          <p:cNvSpPr/>
          <p:nvPr/>
        </p:nvSpPr>
        <p:spPr bwMode="auto">
          <a:xfrm>
            <a:off x="2570480" y="2872667"/>
            <a:ext cx="853440" cy="533400"/>
          </a:xfrm>
          <a:prstGeom prst="rect">
            <a:avLst/>
          </a:prstGeom>
          <a:solidFill>
            <a:schemeClr val="bg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26" name="Right Arrow 25"/>
          <p:cNvSpPr/>
          <p:nvPr/>
        </p:nvSpPr>
        <p:spPr bwMode="auto">
          <a:xfrm>
            <a:off x="2946400" y="2946044"/>
            <a:ext cx="325120" cy="84667"/>
          </a:xfrm>
          <a:prstGeom prst="rightArrow">
            <a:avLst>
              <a:gd name="adj1" fmla="val 50000"/>
              <a:gd name="adj2" fmla="val 76515"/>
            </a:avLst>
          </a:prstGeom>
          <a:solidFill>
            <a:schemeClr val="bg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177" name="Right Arrow 176"/>
          <p:cNvSpPr/>
          <p:nvPr/>
        </p:nvSpPr>
        <p:spPr bwMode="auto">
          <a:xfrm>
            <a:off x="2950633" y="3154182"/>
            <a:ext cx="325120" cy="84667"/>
          </a:xfrm>
          <a:prstGeom prst="rightArrow">
            <a:avLst>
              <a:gd name="adj1" fmla="val 50000"/>
              <a:gd name="adj2" fmla="val 76515"/>
            </a:avLst>
          </a:prstGeom>
          <a:solidFill>
            <a:schemeClr val="bg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178" name="Right Arrow 177"/>
          <p:cNvSpPr/>
          <p:nvPr/>
        </p:nvSpPr>
        <p:spPr bwMode="auto">
          <a:xfrm flipH="1">
            <a:off x="2679700" y="3051877"/>
            <a:ext cx="325120" cy="84667"/>
          </a:xfrm>
          <a:prstGeom prst="rightArrow">
            <a:avLst>
              <a:gd name="adj1" fmla="val 50000"/>
              <a:gd name="adj2" fmla="val 76515"/>
            </a:avLst>
          </a:prstGeom>
          <a:solidFill>
            <a:schemeClr val="bg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179" name="Right Arrow 178"/>
          <p:cNvSpPr/>
          <p:nvPr/>
        </p:nvSpPr>
        <p:spPr bwMode="auto">
          <a:xfrm flipH="1">
            <a:off x="2679700" y="3255783"/>
            <a:ext cx="325120" cy="84667"/>
          </a:xfrm>
          <a:prstGeom prst="rightArrow">
            <a:avLst>
              <a:gd name="adj1" fmla="val 50000"/>
              <a:gd name="adj2" fmla="val 76515"/>
            </a:avLst>
          </a:prstGeom>
          <a:solidFill>
            <a:schemeClr val="bg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pic>
        <p:nvPicPr>
          <p:cNvPr id="27" name="Picture 26"/>
          <p:cNvPicPr>
            <a:picLocks noChangeAspect="1"/>
          </p:cNvPicPr>
          <p:nvPr/>
        </p:nvPicPr>
        <p:blipFill>
          <a:blip r:embed="rId12"/>
          <a:stretch>
            <a:fillRect/>
          </a:stretch>
        </p:blipFill>
        <p:spPr>
          <a:xfrm flipH="1">
            <a:off x="2791460" y="3734150"/>
            <a:ext cx="673100" cy="574853"/>
          </a:xfrm>
          <a:prstGeom prst="rect">
            <a:avLst/>
          </a:prstGeom>
        </p:spPr>
      </p:pic>
      <p:pic>
        <p:nvPicPr>
          <p:cNvPr id="41" name="Picture 40"/>
          <p:cNvPicPr>
            <a:picLocks noChangeAspect="1"/>
          </p:cNvPicPr>
          <p:nvPr/>
        </p:nvPicPr>
        <p:blipFill>
          <a:blip r:embed="rId13"/>
          <a:stretch>
            <a:fillRect/>
          </a:stretch>
        </p:blipFill>
        <p:spPr>
          <a:xfrm>
            <a:off x="2687320" y="4489800"/>
            <a:ext cx="670560" cy="558800"/>
          </a:xfrm>
          <a:prstGeom prst="rect">
            <a:avLst/>
          </a:prstGeom>
        </p:spPr>
      </p:pic>
      <p:sp>
        <p:nvSpPr>
          <p:cNvPr id="42" name="Rectangle 41"/>
          <p:cNvSpPr/>
          <p:nvPr/>
        </p:nvSpPr>
        <p:spPr bwMode="auto">
          <a:xfrm>
            <a:off x="2794000" y="4938533"/>
            <a:ext cx="548640" cy="127000"/>
          </a:xfrm>
          <a:prstGeom prst="rect">
            <a:avLst/>
          </a:prstGeom>
          <a:solidFill>
            <a:schemeClr val="bg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pic>
        <p:nvPicPr>
          <p:cNvPr id="183" name="Picture 182"/>
          <p:cNvPicPr>
            <a:picLocks noChangeAspect="1"/>
          </p:cNvPicPr>
          <p:nvPr/>
        </p:nvPicPr>
        <p:blipFill>
          <a:blip r:embed="rId13"/>
          <a:stretch>
            <a:fillRect/>
          </a:stretch>
        </p:blipFill>
        <p:spPr>
          <a:xfrm>
            <a:off x="746760" y="4413600"/>
            <a:ext cx="670560" cy="558800"/>
          </a:xfrm>
          <a:prstGeom prst="rect">
            <a:avLst/>
          </a:prstGeom>
        </p:spPr>
      </p:pic>
      <p:sp>
        <p:nvSpPr>
          <p:cNvPr id="184" name="Rectangle 183"/>
          <p:cNvSpPr/>
          <p:nvPr/>
        </p:nvSpPr>
        <p:spPr bwMode="auto">
          <a:xfrm>
            <a:off x="853440" y="4862333"/>
            <a:ext cx="548640" cy="127000"/>
          </a:xfrm>
          <a:prstGeom prst="rect">
            <a:avLst/>
          </a:prstGeom>
          <a:solidFill>
            <a:schemeClr val="bg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pic>
        <p:nvPicPr>
          <p:cNvPr id="34" name="Picture 33"/>
          <p:cNvPicPr>
            <a:picLocks noChangeAspect="1"/>
          </p:cNvPicPr>
          <p:nvPr/>
        </p:nvPicPr>
        <p:blipFill>
          <a:blip r:embed="rId14"/>
          <a:stretch>
            <a:fillRect/>
          </a:stretch>
        </p:blipFill>
        <p:spPr>
          <a:xfrm>
            <a:off x="1267460" y="4559650"/>
            <a:ext cx="383540" cy="319617"/>
          </a:xfrm>
          <a:prstGeom prst="rect">
            <a:avLst/>
          </a:prstGeom>
        </p:spPr>
      </p:pic>
      <p:pic>
        <p:nvPicPr>
          <p:cNvPr id="43" name="Picture 42"/>
          <p:cNvPicPr>
            <a:picLocks noChangeAspect="1"/>
          </p:cNvPicPr>
          <p:nvPr/>
        </p:nvPicPr>
        <p:blipFill>
          <a:blip r:embed="rId15"/>
          <a:stretch>
            <a:fillRect/>
          </a:stretch>
        </p:blipFill>
        <p:spPr>
          <a:xfrm>
            <a:off x="3208020" y="4644317"/>
            <a:ext cx="388620" cy="323850"/>
          </a:xfrm>
          <a:prstGeom prst="rect">
            <a:avLst/>
          </a:prstGeom>
        </p:spPr>
      </p:pic>
      <p:sp>
        <p:nvSpPr>
          <p:cNvPr id="44" name="Oval 43"/>
          <p:cNvSpPr/>
          <p:nvPr/>
        </p:nvSpPr>
        <p:spPr bwMode="auto">
          <a:xfrm>
            <a:off x="4287520" y="2457800"/>
            <a:ext cx="843280" cy="364067"/>
          </a:xfrm>
          <a:prstGeom prst="ellipse">
            <a:avLst/>
          </a:prstGeom>
          <a:noFill/>
          <a:ln w="19050">
            <a:solidFill>
              <a:schemeClr val="tx1"/>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185" name="Oval 184"/>
          <p:cNvSpPr/>
          <p:nvPr/>
        </p:nvSpPr>
        <p:spPr bwMode="auto">
          <a:xfrm>
            <a:off x="4318000" y="2923467"/>
            <a:ext cx="812800" cy="355600"/>
          </a:xfrm>
          <a:prstGeom prst="ellipse">
            <a:avLst/>
          </a:prstGeom>
          <a:noFill/>
          <a:ln w="19050">
            <a:solidFill>
              <a:schemeClr val="tx1"/>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186" name="Oval 185"/>
          <p:cNvSpPr/>
          <p:nvPr/>
        </p:nvSpPr>
        <p:spPr bwMode="auto">
          <a:xfrm>
            <a:off x="4277360" y="3346800"/>
            <a:ext cx="812800" cy="423333"/>
          </a:xfrm>
          <a:prstGeom prst="ellipse">
            <a:avLst/>
          </a:prstGeom>
          <a:noFill/>
          <a:ln w="19050">
            <a:solidFill>
              <a:schemeClr val="tx1"/>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187" name="Oval 186"/>
          <p:cNvSpPr/>
          <p:nvPr/>
        </p:nvSpPr>
        <p:spPr bwMode="auto">
          <a:xfrm>
            <a:off x="4267200" y="3846334"/>
            <a:ext cx="873760" cy="372533"/>
          </a:xfrm>
          <a:prstGeom prst="ellipse">
            <a:avLst/>
          </a:prstGeom>
          <a:noFill/>
          <a:ln w="19050">
            <a:solidFill>
              <a:schemeClr val="tx1"/>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188" name="Oval 187"/>
          <p:cNvSpPr/>
          <p:nvPr/>
        </p:nvSpPr>
        <p:spPr bwMode="auto">
          <a:xfrm>
            <a:off x="4226560" y="4295067"/>
            <a:ext cx="934720" cy="397933"/>
          </a:xfrm>
          <a:prstGeom prst="ellipse">
            <a:avLst/>
          </a:prstGeom>
          <a:noFill/>
          <a:ln w="19050">
            <a:solidFill>
              <a:schemeClr val="tx1"/>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189" name="Oval 188"/>
          <p:cNvSpPr/>
          <p:nvPr/>
        </p:nvSpPr>
        <p:spPr bwMode="auto">
          <a:xfrm>
            <a:off x="4216400" y="4786133"/>
            <a:ext cx="995680" cy="381000"/>
          </a:xfrm>
          <a:prstGeom prst="ellipse">
            <a:avLst/>
          </a:prstGeom>
          <a:noFill/>
          <a:ln w="19050">
            <a:solidFill>
              <a:schemeClr val="tx1"/>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cxnSp>
        <p:nvCxnSpPr>
          <p:cNvPr id="46" name="Straight Connector 45"/>
          <p:cNvCxnSpPr/>
          <p:nvPr/>
        </p:nvCxnSpPr>
        <p:spPr bwMode="auto">
          <a:xfrm>
            <a:off x="1402080" y="713667"/>
            <a:ext cx="0" cy="1845733"/>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0" name="Straight Connector 189"/>
          <p:cNvCxnSpPr/>
          <p:nvPr/>
        </p:nvCxnSpPr>
        <p:spPr bwMode="auto">
          <a:xfrm>
            <a:off x="1402080" y="1391000"/>
            <a:ext cx="1645920" cy="0"/>
          </a:xfrm>
          <a:prstGeom prst="line">
            <a:avLst/>
          </a:prstGeom>
          <a:noFill/>
          <a:ln w="19050" cap="flat" cmpd="sng" algn="ctr">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1" name="Straight Connector 190"/>
          <p:cNvCxnSpPr/>
          <p:nvPr/>
        </p:nvCxnSpPr>
        <p:spPr bwMode="auto">
          <a:xfrm>
            <a:off x="1188720" y="2059867"/>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2" name="Straight Connector 191"/>
          <p:cNvCxnSpPr/>
          <p:nvPr/>
        </p:nvCxnSpPr>
        <p:spPr bwMode="auto">
          <a:xfrm>
            <a:off x="1168400" y="1619600"/>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3" name="Straight Connector 192"/>
          <p:cNvCxnSpPr/>
          <p:nvPr/>
        </p:nvCxnSpPr>
        <p:spPr bwMode="auto">
          <a:xfrm>
            <a:off x="1168400" y="1103133"/>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4" name="Straight Connector 193"/>
          <p:cNvCxnSpPr/>
          <p:nvPr/>
        </p:nvCxnSpPr>
        <p:spPr bwMode="auto">
          <a:xfrm>
            <a:off x="1188720" y="713667"/>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5" name="Straight Connector 194"/>
          <p:cNvCxnSpPr/>
          <p:nvPr/>
        </p:nvCxnSpPr>
        <p:spPr bwMode="auto">
          <a:xfrm>
            <a:off x="3891280" y="1645000"/>
            <a:ext cx="0" cy="287867"/>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6" name="Straight Connector 195"/>
          <p:cNvCxnSpPr/>
          <p:nvPr/>
        </p:nvCxnSpPr>
        <p:spPr bwMode="auto">
          <a:xfrm>
            <a:off x="3017520" y="1941333"/>
            <a:ext cx="0" cy="668867"/>
          </a:xfrm>
          <a:prstGeom prst="line">
            <a:avLst/>
          </a:prstGeom>
          <a:noFill/>
          <a:ln w="19050" cap="flat" cmpd="sng" algn="ctr">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7" name="Straight Connector 196"/>
          <p:cNvCxnSpPr/>
          <p:nvPr/>
        </p:nvCxnSpPr>
        <p:spPr bwMode="auto">
          <a:xfrm>
            <a:off x="3007360" y="1924400"/>
            <a:ext cx="8839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8" name="Straight Connector 197"/>
          <p:cNvCxnSpPr/>
          <p:nvPr/>
        </p:nvCxnSpPr>
        <p:spPr bwMode="auto">
          <a:xfrm>
            <a:off x="3992880" y="2652533"/>
            <a:ext cx="0" cy="231140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9" name="Straight Connector 198"/>
          <p:cNvCxnSpPr/>
          <p:nvPr/>
        </p:nvCxnSpPr>
        <p:spPr bwMode="auto">
          <a:xfrm>
            <a:off x="4023360" y="4955467"/>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0" name="Straight Connector 199"/>
          <p:cNvCxnSpPr/>
          <p:nvPr/>
        </p:nvCxnSpPr>
        <p:spPr bwMode="auto">
          <a:xfrm>
            <a:off x="4023360" y="4515200"/>
            <a:ext cx="16256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1" name="Straight Connector 200"/>
          <p:cNvCxnSpPr/>
          <p:nvPr/>
        </p:nvCxnSpPr>
        <p:spPr bwMode="auto">
          <a:xfrm>
            <a:off x="3992880" y="4032600"/>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2" name="Straight Connector 201"/>
          <p:cNvCxnSpPr/>
          <p:nvPr/>
        </p:nvCxnSpPr>
        <p:spPr bwMode="auto">
          <a:xfrm>
            <a:off x="3992880" y="3609267"/>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3" name="Straight Connector 202"/>
          <p:cNvCxnSpPr/>
          <p:nvPr/>
        </p:nvCxnSpPr>
        <p:spPr bwMode="auto">
          <a:xfrm>
            <a:off x="4003040" y="3109733"/>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4" name="Straight Connector 203"/>
          <p:cNvCxnSpPr/>
          <p:nvPr/>
        </p:nvCxnSpPr>
        <p:spPr bwMode="auto">
          <a:xfrm>
            <a:off x="4003040" y="2661000"/>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 name="Straight Connector 204"/>
          <p:cNvCxnSpPr/>
          <p:nvPr/>
        </p:nvCxnSpPr>
        <p:spPr bwMode="auto">
          <a:xfrm>
            <a:off x="3556000" y="4803067"/>
            <a:ext cx="4267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06" name="Picture 205"/>
          <p:cNvPicPr>
            <a:picLocks noChangeAspect="1"/>
          </p:cNvPicPr>
          <p:nvPr/>
        </p:nvPicPr>
        <p:blipFill>
          <a:blip r:embed="rId13"/>
          <a:stretch>
            <a:fillRect/>
          </a:stretch>
        </p:blipFill>
        <p:spPr>
          <a:xfrm>
            <a:off x="746760" y="2915000"/>
            <a:ext cx="670560" cy="558800"/>
          </a:xfrm>
          <a:prstGeom prst="rect">
            <a:avLst/>
          </a:prstGeom>
        </p:spPr>
      </p:pic>
      <p:sp>
        <p:nvSpPr>
          <p:cNvPr id="207" name="Rectangle 206"/>
          <p:cNvSpPr/>
          <p:nvPr/>
        </p:nvSpPr>
        <p:spPr bwMode="auto">
          <a:xfrm>
            <a:off x="853440" y="3363733"/>
            <a:ext cx="548640" cy="127000"/>
          </a:xfrm>
          <a:prstGeom prst="rect">
            <a:avLst/>
          </a:prstGeom>
          <a:solidFill>
            <a:schemeClr val="bg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pic>
        <p:nvPicPr>
          <p:cNvPr id="208" name="Picture 207"/>
          <p:cNvPicPr>
            <a:picLocks noChangeAspect="1"/>
          </p:cNvPicPr>
          <p:nvPr/>
        </p:nvPicPr>
        <p:blipFill>
          <a:blip r:embed="rId14"/>
          <a:stretch>
            <a:fillRect/>
          </a:stretch>
        </p:blipFill>
        <p:spPr>
          <a:xfrm>
            <a:off x="1267460" y="3061050"/>
            <a:ext cx="383540" cy="319617"/>
          </a:xfrm>
          <a:prstGeom prst="rect">
            <a:avLst/>
          </a:prstGeom>
        </p:spPr>
      </p:pic>
      <p:cxnSp>
        <p:nvCxnSpPr>
          <p:cNvPr id="209" name="Straight Connector 208"/>
          <p:cNvCxnSpPr/>
          <p:nvPr/>
        </p:nvCxnSpPr>
        <p:spPr bwMode="auto">
          <a:xfrm>
            <a:off x="5455920" y="2669467"/>
            <a:ext cx="0" cy="231140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0" name="Straight Connector 209"/>
          <p:cNvCxnSpPr/>
          <p:nvPr/>
        </p:nvCxnSpPr>
        <p:spPr bwMode="auto">
          <a:xfrm>
            <a:off x="5212080" y="4972400"/>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1" name="Straight Connector 210"/>
          <p:cNvCxnSpPr/>
          <p:nvPr/>
        </p:nvCxnSpPr>
        <p:spPr bwMode="auto">
          <a:xfrm>
            <a:off x="5262880" y="4532133"/>
            <a:ext cx="16256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2" name="Straight Connector 211"/>
          <p:cNvCxnSpPr/>
          <p:nvPr/>
        </p:nvCxnSpPr>
        <p:spPr bwMode="auto">
          <a:xfrm>
            <a:off x="5212080" y="4049533"/>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3" name="Straight Connector 212"/>
          <p:cNvCxnSpPr/>
          <p:nvPr/>
        </p:nvCxnSpPr>
        <p:spPr bwMode="auto">
          <a:xfrm>
            <a:off x="5212080" y="3626200"/>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4" name="Straight Connector 213"/>
          <p:cNvCxnSpPr/>
          <p:nvPr/>
        </p:nvCxnSpPr>
        <p:spPr bwMode="auto">
          <a:xfrm>
            <a:off x="5222240" y="3126667"/>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5" name="Straight Connector 214"/>
          <p:cNvCxnSpPr/>
          <p:nvPr/>
        </p:nvCxnSpPr>
        <p:spPr bwMode="auto">
          <a:xfrm>
            <a:off x="5222240" y="2677933"/>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6" name="Straight Connector 215"/>
          <p:cNvCxnSpPr/>
          <p:nvPr/>
        </p:nvCxnSpPr>
        <p:spPr bwMode="auto">
          <a:xfrm>
            <a:off x="5455920" y="4820000"/>
            <a:ext cx="4267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17" name="Picture 216"/>
          <p:cNvPicPr>
            <a:picLocks noChangeAspect="1"/>
          </p:cNvPicPr>
          <p:nvPr/>
        </p:nvPicPr>
        <p:blipFill>
          <a:blip r:embed="rId4"/>
          <a:stretch>
            <a:fillRect/>
          </a:stretch>
        </p:blipFill>
        <p:spPr>
          <a:xfrm>
            <a:off x="7990841" y="3983917"/>
            <a:ext cx="482600" cy="301237"/>
          </a:xfrm>
          <a:prstGeom prst="rect">
            <a:avLst/>
          </a:prstGeom>
        </p:spPr>
      </p:pic>
      <p:sp>
        <p:nvSpPr>
          <p:cNvPr id="218" name="Rectangle 217"/>
          <p:cNvSpPr/>
          <p:nvPr/>
        </p:nvSpPr>
        <p:spPr bwMode="auto">
          <a:xfrm>
            <a:off x="5628612" y="2788001"/>
            <a:ext cx="3152169" cy="2396624"/>
          </a:xfrm>
          <a:prstGeom prst="rect">
            <a:avLst/>
          </a:prstGeom>
          <a:noFill/>
          <a:ln w="25400" cap="flat" cmpd="sng" algn="ctr">
            <a:solidFill>
              <a:schemeClr val="bg1">
                <a:lumMod val="75000"/>
              </a:schemeClr>
            </a:solidFill>
            <a:prstDash val="solid"/>
          </a:ln>
          <a:effectLst/>
        </p:spPr>
        <p:txBody>
          <a:bodyPr anchor="ctr"/>
          <a:lstStyle/>
          <a:p>
            <a:pPr algn="ctr" eaLnBrk="1" fontAlgn="auto" hangingPunct="1">
              <a:spcBef>
                <a:spcPts val="0"/>
              </a:spcBef>
              <a:spcAft>
                <a:spcPts val="0"/>
              </a:spcAft>
              <a:defRPr/>
            </a:pPr>
            <a:endParaRPr lang="en-GB" kern="0" dirty="0">
              <a:solidFill>
                <a:srgbClr val="FFFFFF"/>
              </a:solidFill>
              <a:latin typeface="+mj-lt"/>
              <a:ea typeface="+mn-ea"/>
            </a:endParaRPr>
          </a:p>
        </p:txBody>
      </p:sp>
      <p:pic>
        <p:nvPicPr>
          <p:cNvPr id="222" name="Picture 221"/>
          <p:cNvPicPr>
            <a:picLocks noChangeAspect="1"/>
          </p:cNvPicPr>
          <p:nvPr/>
        </p:nvPicPr>
        <p:blipFill>
          <a:blip r:embed="rId11"/>
          <a:stretch>
            <a:fillRect/>
          </a:stretch>
        </p:blipFill>
        <p:spPr>
          <a:xfrm>
            <a:off x="7666990" y="3814583"/>
            <a:ext cx="414020" cy="345017"/>
          </a:xfrm>
          <a:prstGeom prst="rect">
            <a:avLst/>
          </a:prstGeom>
        </p:spPr>
      </p:pic>
      <p:sp>
        <p:nvSpPr>
          <p:cNvPr id="223" name="Rectangle 222"/>
          <p:cNvSpPr/>
          <p:nvPr/>
        </p:nvSpPr>
        <p:spPr bwMode="auto">
          <a:xfrm>
            <a:off x="5750560" y="2872667"/>
            <a:ext cx="853440" cy="533400"/>
          </a:xfrm>
          <a:prstGeom prst="rect">
            <a:avLst/>
          </a:prstGeom>
          <a:solidFill>
            <a:schemeClr val="bg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224" name="Right Arrow 223"/>
          <p:cNvSpPr/>
          <p:nvPr/>
        </p:nvSpPr>
        <p:spPr bwMode="auto">
          <a:xfrm>
            <a:off x="6126480" y="2946044"/>
            <a:ext cx="325120" cy="84667"/>
          </a:xfrm>
          <a:prstGeom prst="rightArrow">
            <a:avLst>
              <a:gd name="adj1" fmla="val 50000"/>
              <a:gd name="adj2" fmla="val 76515"/>
            </a:avLst>
          </a:prstGeom>
          <a:solidFill>
            <a:schemeClr val="bg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225" name="Right Arrow 224"/>
          <p:cNvSpPr/>
          <p:nvPr/>
        </p:nvSpPr>
        <p:spPr bwMode="auto">
          <a:xfrm>
            <a:off x="6130713" y="3154182"/>
            <a:ext cx="325120" cy="84667"/>
          </a:xfrm>
          <a:prstGeom prst="rightArrow">
            <a:avLst>
              <a:gd name="adj1" fmla="val 50000"/>
              <a:gd name="adj2" fmla="val 76515"/>
            </a:avLst>
          </a:prstGeom>
          <a:solidFill>
            <a:schemeClr val="bg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226" name="Right Arrow 225"/>
          <p:cNvSpPr/>
          <p:nvPr/>
        </p:nvSpPr>
        <p:spPr bwMode="auto">
          <a:xfrm flipH="1">
            <a:off x="5859780" y="3051877"/>
            <a:ext cx="325120" cy="84667"/>
          </a:xfrm>
          <a:prstGeom prst="rightArrow">
            <a:avLst>
              <a:gd name="adj1" fmla="val 50000"/>
              <a:gd name="adj2" fmla="val 76515"/>
            </a:avLst>
          </a:prstGeom>
          <a:solidFill>
            <a:schemeClr val="bg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227" name="Right Arrow 226"/>
          <p:cNvSpPr/>
          <p:nvPr/>
        </p:nvSpPr>
        <p:spPr bwMode="auto">
          <a:xfrm flipH="1">
            <a:off x="5859780" y="3255783"/>
            <a:ext cx="325120" cy="84667"/>
          </a:xfrm>
          <a:prstGeom prst="rightArrow">
            <a:avLst>
              <a:gd name="adj1" fmla="val 50000"/>
              <a:gd name="adj2" fmla="val 76515"/>
            </a:avLst>
          </a:prstGeom>
          <a:solidFill>
            <a:schemeClr val="bg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pic>
        <p:nvPicPr>
          <p:cNvPr id="228" name="Picture 227"/>
          <p:cNvPicPr>
            <a:picLocks noChangeAspect="1"/>
          </p:cNvPicPr>
          <p:nvPr/>
        </p:nvPicPr>
        <p:blipFill>
          <a:blip r:embed="rId12"/>
          <a:stretch>
            <a:fillRect/>
          </a:stretch>
        </p:blipFill>
        <p:spPr>
          <a:xfrm flipH="1">
            <a:off x="5971540" y="3734150"/>
            <a:ext cx="673100" cy="574853"/>
          </a:xfrm>
          <a:prstGeom prst="rect">
            <a:avLst/>
          </a:prstGeom>
        </p:spPr>
      </p:pic>
      <p:pic>
        <p:nvPicPr>
          <p:cNvPr id="229" name="Picture 228"/>
          <p:cNvPicPr>
            <a:picLocks noChangeAspect="1"/>
          </p:cNvPicPr>
          <p:nvPr/>
        </p:nvPicPr>
        <p:blipFill>
          <a:blip r:embed="rId13"/>
          <a:stretch>
            <a:fillRect/>
          </a:stretch>
        </p:blipFill>
        <p:spPr>
          <a:xfrm>
            <a:off x="5867400" y="4489800"/>
            <a:ext cx="670560" cy="558800"/>
          </a:xfrm>
          <a:prstGeom prst="rect">
            <a:avLst/>
          </a:prstGeom>
        </p:spPr>
      </p:pic>
      <p:sp>
        <p:nvSpPr>
          <p:cNvPr id="230" name="Rectangle 229"/>
          <p:cNvSpPr/>
          <p:nvPr/>
        </p:nvSpPr>
        <p:spPr bwMode="auto">
          <a:xfrm>
            <a:off x="5974080" y="4938533"/>
            <a:ext cx="548640" cy="127000"/>
          </a:xfrm>
          <a:prstGeom prst="rect">
            <a:avLst/>
          </a:prstGeom>
          <a:solidFill>
            <a:schemeClr val="bg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pic>
        <p:nvPicPr>
          <p:cNvPr id="231" name="Picture 230"/>
          <p:cNvPicPr>
            <a:picLocks noChangeAspect="1"/>
          </p:cNvPicPr>
          <p:nvPr/>
        </p:nvPicPr>
        <p:blipFill>
          <a:blip r:embed="rId13"/>
          <a:stretch>
            <a:fillRect/>
          </a:stretch>
        </p:blipFill>
        <p:spPr>
          <a:xfrm>
            <a:off x="7533640" y="4455933"/>
            <a:ext cx="670560" cy="558800"/>
          </a:xfrm>
          <a:prstGeom prst="rect">
            <a:avLst/>
          </a:prstGeom>
        </p:spPr>
      </p:pic>
      <p:sp>
        <p:nvSpPr>
          <p:cNvPr id="232" name="Rectangle 231"/>
          <p:cNvSpPr/>
          <p:nvPr/>
        </p:nvSpPr>
        <p:spPr bwMode="auto">
          <a:xfrm>
            <a:off x="7640320" y="4904667"/>
            <a:ext cx="548640" cy="127000"/>
          </a:xfrm>
          <a:prstGeom prst="rect">
            <a:avLst/>
          </a:prstGeom>
          <a:solidFill>
            <a:schemeClr val="bg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pic>
        <p:nvPicPr>
          <p:cNvPr id="233" name="Picture 232"/>
          <p:cNvPicPr>
            <a:picLocks noChangeAspect="1"/>
          </p:cNvPicPr>
          <p:nvPr/>
        </p:nvPicPr>
        <p:blipFill>
          <a:blip r:embed="rId14"/>
          <a:stretch>
            <a:fillRect/>
          </a:stretch>
        </p:blipFill>
        <p:spPr>
          <a:xfrm>
            <a:off x="8054340" y="4601983"/>
            <a:ext cx="383540" cy="319617"/>
          </a:xfrm>
          <a:prstGeom prst="rect">
            <a:avLst/>
          </a:prstGeom>
        </p:spPr>
      </p:pic>
      <p:pic>
        <p:nvPicPr>
          <p:cNvPr id="234" name="Picture 233"/>
          <p:cNvPicPr>
            <a:picLocks noChangeAspect="1"/>
          </p:cNvPicPr>
          <p:nvPr/>
        </p:nvPicPr>
        <p:blipFill>
          <a:blip r:embed="rId15"/>
          <a:stretch>
            <a:fillRect/>
          </a:stretch>
        </p:blipFill>
        <p:spPr>
          <a:xfrm>
            <a:off x="6388100" y="4644317"/>
            <a:ext cx="388620" cy="323850"/>
          </a:xfrm>
          <a:prstGeom prst="rect">
            <a:avLst/>
          </a:prstGeom>
        </p:spPr>
      </p:pic>
      <p:pic>
        <p:nvPicPr>
          <p:cNvPr id="235" name="Picture 234"/>
          <p:cNvPicPr>
            <a:picLocks noChangeAspect="1"/>
          </p:cNvPicPr>
          <p:nvPr/>
        </p:nvPicPr>
        <p:blipFill>
          <a:blip r:embed="rId13"/>
          <a:stretch>
            <a:fillRect/>
          </a:stretch>
        </p:blipFill>
        <p:spPr>
          <a:xfrm>
            <a:off x="7533640" y="2957333"/>
            <a:ext cx="670560" cy="558800"/>
          </a:xfrm>
          <a:prstGeom prst="rect">
            <a:avLst/>
          </a:prstGeom>
        </p:spPr>
      </p:pic>
      <p:sp>
        <p:nvSpPr>
          <p:cNvPr id="236" name="Rectangle 235"/>
          <p:cNvSpPr/>
          <p:nvPr/>
        </p:nvSpPr>
        <p:spPr bwMode="auto">
          <a:xfrm>
            <a:off x="7640320" y="3406067"/>
            <a:ext cx="548640" cy="127000"/>
          </a:xfrm>
          <a:prstGeom prst="rect">
            <a:avLst/>
          </a:prstGeom>
          <a:solidFill>
            <a:schemeClr val="bg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pic>
        <p:nvPicPr>
          <p:cNvPr id="237" name="Picture 236"/>
          <p:cNvPicPr>
            <a:picLocks noChangeAspect="1"/>
          </p:cNvPicPr>
          <p:nvPr/>
        </p:nvPicPr>
        <p:blipFill>
          <a:blip r:embed="rId14"/>
          <a:stretch>
            <a:fillRect/>
          </a:stretch>
        </p:blipFill>
        <p:spPr>
          <a:xfrm>
            <a:off x="8054340" y="3103383"/>
            <a:ext cx="383540" cy="319617"/>
          </a:xfrm>
          <a:prstGeom prst="rect">
            <a:avLst/>
          </a:prstGeom>
        </p:spPr>
      </p:pic>
      <p:grpSp>
        <p:nvGrpSpPr>
          <p:cNvPr id="219" name="Group 207"/>
          <p:cNvGrpSpPr>
            <a:grpSpLocks/>
          </p:cNvGrpSpPr>
          <p:nvPr/>
        </p:nvGrpSpPr>
        <p:grpSpPr bwMode="auto">
          <a:xfrm>
            <a:off x="6967959" y="4909710"/>
            <a:ext cx="638175" cy="408782"/>
            <a:chOff x="4272198" y="1842720"/>
            <a:chExt cx="708677" cy="546118"/>
          </a:xfrm>
        </p:grpSpPr>
        <p:sp>
          <p:nvSpPr>
            <p:cNvPr id="220" name="Rounded Rectangle 219"/>
            <p:cNvSpPr/>
            <p:nvPr/>
          </p:nvSpPr>
          <p:spPr bwMode="auto">
            <a:xfrm>
              <a:off x="4272198" y="1842720"/>
              <a:ext cx="708677" cy="546118"/>
            </a:xfrm>
            <a:prstGeom prst="roundRect">
              <a:avLst/>
            </a:prstGeom>
            <a:solidFill>
              <a:schemeClr val="accent1"/>
            </a:solidFill>
            <a:ln w="38100">
              <a:solidFill>
                <a:schemeClr val="bg1">
                  <a:lumMod val="85000"/>
                </a:schemeClr>
              </a:solidFill>
            </a:ln>
            <a:extLst/>
          </p:spPr>
          <p:txBody>
            <a:bodyPr anchor="ctr"/>
            <a:lstStyle/>
            <a:p>
              <a:pPr algn="ctr" eaLnBrk="1" hangingPunct="1">
                <a:lnSpc>
                  <a:spcPct val="80000"/>
                </a:lnSpc>
                <a:spcBef>
                  <a:spcPts val="600"/>
                </a:spcBef>
                <a:buClr>
                  <a:srgbClr val="C00000"/>
                </a:buClr>
                <a:defRPr/>
              </a:pPr>
              <a:endParaRPr lang="en-US" sz="1600" b="1" dirty="0">
                <a:solidFill>
                  <a:srgbClr val="C00000"/>
                </a:solidFill>
                <a:latin typeface="+mj-lt"/>
                <a:ea typeface="+mn-ea"/>
              </a:endParaRPr>
            </a:p>
          </p:txBody>
        </p:sp>
        <p:sp>
          <p:nvSpPr>
            <p:cNvPr id="221" name="Freeform 9"/>
            <p:cNvSpPr>
              <a:spLocks noEditPoints="1"/>
            </p:cNvSpPr>
            <p:nvPr/>
          </p:nvSpPr>
          <p:spPr bwMode="auto">
            <a:xfrm>
              <a:off x="4395599" y="1916950"/>
              <a:ext cx="426617" cy="372916"/>
            </a:xfrm>
            <a:custGeom>
              <a:avLst/>
              <a:gdLst>
                <a:gd name="T0" fmla="*/ 71 w 416"/>
                <a:gd name="T1" fmla="*/ 349 h 349"/>
                <a:gd name="T2" fmla="*/ 74 w 416"/>
                <a:gd name="T3" fmla="*/ 349 h 349"/>
                <a:gd name="T4" fmla="*/ 162 w 416"/>
                <a:gd name="T5" fmla="*/ 349 h 349"/>
                <a:gd name="T6" fmla="*/ 251 w 416"/>
                <a:gd name="T7" fmla="*/ 349 h 349"/>
                <a:gd name="T8" fmla="*/ 253 w 416"/>
                <a:gd name="T9" fmla="*/ 349 h 349"/>
                <a:gd name="T10" fmla="*/ 342 w 416"/>
                <a:gd name="T11" fmla="*/ 349 h 349"/>
                <a:gd name="T12" fmla="*/ 345 w 416"/>
                <a:gd name="T13" fmla="*/ 349 h 349"/>
                <a:gd name="T14" fmla="*/ 408 w 416"/>
                <a:gd name="T15" fmla="*/ 347 h 349"/>
                <a:gd name="T16" fmla="*/ 416 w 416"/>
                <a:gd name="T17" fmla="*/ 336 h 349"/>
                <a:gd name="T18" fmla="*/ 415 w 416"/>
                <a:gd name="T19" fmla="*/ 317 h 349"/>
                <a:gd name="T20" fmla="*/ 404 w 416"/>
                <a:gd name="T21" fmla="*/ 311 h 349"/>
                <a:gd name="T22" fmla="*/ 378 w 416"/>
                <a:gd name="T23" fmla="*/ 303 h 349"/>
                <a:gd name="T24" fmla="*/ 367 w 416"/>
                <a:gd name="T25" fmla="*/ 285 h 349"/>
                <a:gd name="T26" fmla="*/ 405 w 416"/>
                <a:gd name="T27" fmla="*/ 166 h 349"/>
                <a:gd name="T28" fmla="*/ 415 w 416"/>
                <a:gd name="T29" fmla="*/ 158 h 349"/>
                <a:gd name="T30" fmla="*/ 416 w 416"/>
                <a:gd name="T31" fmla="*/ 135 h 349"/>
                <a:gd name="T32" fmla="*/ 410 w 416"/>
                <a:gd name="T33" fmla="*/ 121 h 349"/>
                <a:gd name="T34" fmla="*/ 218 w 416"/>
                <a:gd name="T35" fmla="*/ 3 h 349"/>
                <a:gd name="T36" fmla="*/ 202 w 416"/>
                <a:gd name="T37" fmla="*/ 2 h 349"/>
                <a:gd name="T38" fmla="*/ 9 w 416"/>
                <a:gd name="T39" fmla="*/ 118 h 349"/>
                <a:gd name="T40" fmla="*/ 0 w 416"/>
                <a:gd name="T41" fmla="*/ 131 h 349"/>
                <a:gd name="T42" fmla="*/ 0 w 416"/>
                <a:gd name="T43" fmla="*/ 155 h 349"/>
                <a:gd name="T44" fmla="*/ 8 w 416"/>
                <a:gd name="T45" fmla="*/ 164 h 349"/>
                <a:gd name="T46" fmla="*/ 49 w 416"/>
                <a:gd name="T47" fmla="*/ 285 h 349"/>
                <a:gd name="T48" fmla="*/ 41 w 416"/>
                <a:gd name="T49" fmla="*/ 296 h 349"/>
                <a:gd name="T50" fmla="*/ 11 w 416"/>
                <a:gd name="T51" fmla="*/ 311 h 349"/>
                <a:gd name="T52" fmla="*/ 3 w 416"/>
                <a:gd name="T53" fmla="*/ 314 h 349"/>
                <a:gd name="T54" fmla="*/ 0 w 416"/>
                <a:gd name="T55" fmla="*/ 336 h 349"/>
                <a:gd name="T56" fmla="*/ 3 w 416"/>
                <a:gd name="T57" fmla="*/ 344 h 349"/>
                <a:gd name="T58" fmla="*/ 11 w 416"/>
                <a:gd name="T59" fmla="*/ 349 h 349"/>
                <a:gd name="T60" fmla="*/ 229 w 416"/>
                <a:gd name="T61" fmla="*/ 285 h 349"/>
                <a:gd name="T62" fmla="*/ 219 w 416"/>
                <a:gd name="T63" fmla="*/ 303 h 349"/>
                <a:gd name="T64" fmla="*/ 197 w 416"/>
                <a:gd name="T65" fmla="*/ 311 h 349"/>
                <a:gd name="T66" fmla="*/ 191 w 416"/>
                <a:gd name="T67" fmla="*/ 290 h 349"/>
                <a:gd name="T68" fmla="*/ 229 w 416"/>
                <a:gd name="T69" fmla="*/ 166 h 349"/>
                <a:gd name="T70" fmla="*/ 316 w 416"/>
                <a:gd name="T71" fmla="*/ 290 h 349"/>
                <a:gd name="T72" fmla="*/ 310 w 416"/>
                <a:gd name="T73" fmla="*/ 311 h 349"/>
                <a:gd name="T74" fmla="*/ 288 w 416"/>
                <a:gd name="T75" fmla="*/ 303 h 349"/>
                <a:gd name="T76" fmla="*/ 276 w 416"/>
                <a:gd name="T77" fmla="*/ 285 h 349"/>
                <a:gd name="T78" fmla="*/ 319 w 416"/>
                <a:gd name="T79" fmla="*/ 285 h 349"/>
                <a:gd name="T80" fmla="*/ 214 w 416"/>
                <a:gd name="T81" fmla="*/ 51 h 349"/>
                <a:gd name="T82" fmla="*/ 233 w 416"/>
                <a:gd name="T83" fmla="*/ 61 h 349"/>
                <a:gd name="T84" fmla="*/ 243 w 416"/>
                <a:gd name="T85" fmla="*/ 78 h 349"/>
                <a:gd name="T86" fmla="*/ 243 w 416"/>
                <a:gd name="T87" fmla="*/ 92 h 349"/>
                <a:gd name="T88" fmla="*/ 233 w 416"/>
                <a:gd name="T89" fmla="*/ 112 h 349"/>
                <a:gd name="T90" fmla="*/ 214 w 416"/>
                <a:gd name="T91" fmla="*/ 121 h 349"/>
                <a:gd name="T92" fmla="*/ 202 w 416"/>
                <a:gd name="T93" fmla="*/ 121 h 349"/>
                <a:gd name="T94" fmla="*/ 183 w 416"/>
                <a:gd name="T95" fmla="*/ 112 h 349"/>
                <a:gd name="T96" fmla="*/ 173 w 416"/>
                <a:gd name="T97" fmla="*/ 92 h 349"/>
                <a:gd name="T98" fmla="*/ 173 w 416"/>
                <a:gd name="T99" fmla="*/ 78 h 349"/>
                <a:gd name="T100" fmla="*/ 183 w 416"/>
                <a:gd name="T101" fmla="*/ 61 h 349"/>
                <a:gd name="T102" fmla="*/ 202 w 416"/>
                <a:gd name="T103" fmla="*/ 51 h 349"/>
                <a:gd name="T104" fmla="*/ 138 w 416"/>
                <a:gd name="T105" fmla="*/ 166 h 349"/>
                <a:gd name="T106" fmla="*/ 135 w 416"/>
                <a:gd name="T107" fmla="*/ 290 h 349"/>
                <a:gd name="T108" fmla="*/ 128 w 416"/>
                <a:gd name="T109" fmla="*/ 311 h 349"/>
                <a:gd name="T110" fmla="*/ 106 w 416"/>
                <a:gd name="T111" fmla="*/ 303 h 349"/>
                <a:gd name="T112" fmla="*/ 97 w 416"/>
                <a:gd name="T113" fmla="*/ 285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6" h="349">
                  <a:moveTo>
                    <a:pt x="11" y="349"/>
                  </a:moveTo>
                  <a:lnTo>
                    <a:pt x="71" y="349"/>
                  </a:lnTo>
                  <a:lnTo>
                    <a:pt x="71" y="349"/>
                  </a:lnTo>
                  <a:lnTo>
                    <a:pt x="73" y="349"/>
                  </a:lnTo>
                  <a:lnTo>
                    <a:pt x="73" y="349"/>
                  </a:lnTo>
                  <a:lnTo>
                    <a:pt x="74" y="349"/>
                  </a:lnTo>
                  <a:lnTo>
                    <a:pt x="160" y="349"/>
                  </a:lnTo>
                  <a:lnTo>
                    <a:pt x="160" y="349"/>
                  </a:lnTo>
                  <a:lnTo>
                    <a:pt x="162" y="349"/>
                  </a:lnTo>
                  <a:lnTo>
                    <a:pt x="162" y="349"/>
                  </a:lnTo>
                  <a:lnTo>
                    <a:pt x="163" y="349"/>
                  </a:lnTo>
                  <a:lnTo>
                    <a:pt x="251" y="349"/>
                  </a:lnTo>
                  <a:lnTo>
                    <a:pt x="251" y="349"/>
                  </a:lnTo>
                  <a:lnTo>
                    <a:pt x="253" y="349"/>
                  </a:lnTo>
                  <a:lnTo>
                    <a:pt x="253" y="349"/>
                  </a:lnTo>
                  <a:lnTo>
                    <a:pt x="254" y="349"/>
                  </a:lnTo>
                  <a:lnTo>
                    <a:pt x="342" y="349"/>
                  </a:lnTo>
                  <a:lnTo>
                    <a:pt x="342" y="349"/>
                  </a:lnTo>
                  <a:lnTo>
                    <a:pt x="343" y="349"/>
                  </a:lnTo>
                  <a:lnTo>
                    <a:pt x="343" y="349"/>
                  </a:lnTo>
                  <a:lnTo>
                    <a:pt x="345" y="349"/>
                  </a:lnTo>
                  <a:lnTo>
                    <a:pt x="404" y="349"/>
                  </a:lnTo>
                  <a:lnTo>
                    <a:pt x="404" y="349"/>
                  </a:lnTo>
                  <a:lnTo>
                    <a:pt x="408" y="347"/>
                  </a:lnTo>
                  <a:lnTo>
                    <a:pt x="413" y="344"/>
                  </a:lnTo>
                  <a:lnTo>
                    <a:pt x="415" y="341"/>
                  </a:lnTo>
                  <a:lnTo>
                    <a:pt x="416" y="336"/>
                  </a:lnTo>
                  <a:lnTo>
                    <a:pt x="416" y="322"/>
                  </a:lnTo>
                  <a:lnTo>
                    <a:pt x="416" y="322"/>
                  </a:lnTo>
                  <a:lnTo>
                    <a:pt x="415" y="317"/>
                  </a:lnTo>
                  <a:lnTo>
                    <a:pt x="413" y="314"/>
                  </a:lnTo>
                  <a:lnTo>
                    <a:pt x="408" y="311"/>
                  </a:lnTo>
                  <a:lnTo>
                    <a:pt x="404" y="311"/>
                  </a:lnTo>
                  <a:lnTo>
                    <a:pt x="378" y="311"/>
                  </a:lnTo>
                  <a:lnTo>
                    <a:pt x="378" y="311"/>
                  </a:lnTo>
                  <a:lnTo>
                    <a:pt x="378" y="303"/>
                  </a:lnTo>
                  <a:lnTo>
                    <a:pt x="375" y="296"/>
                  </a:lnTo>
                  <a:lnTo>
                    <a:pt x="372" y="290"/>
                  </a:lnTo>
                  <a:lnTo>
                    <a:pt x="367" y="285"/>
                  </a:lnTo>
                  <a:lnTo>
                    <a:pt x="367" y="166"/>
                  </a:lnTo>
                  <a:lnTo>
                    <a:pt x="405" y="166"/>
                  </a:lnTo>
                  <a:lnTo>
                    <a:pt x="405" y="166"/>
                  </a:lnTo>
                  <a:lnTo>
                    <a:pt x="410" y="164"/>
                  </a:lnTo>
                  <a:lnTo>
                    <a:pt x="413" y="163"/>
                  </a:lnTo>
                  <a:lnTo>
                    <a:pt x="415" y="158"/>
                  </a:lnTo>
                  <a:lnTo>
                    <a:pt x="416" y="153"/>
                  </a:lnTo>
                  <a:lnTo>
                    <a:pt x="416" y="135"/>
                  </a:lnTo>
                  <a:lnTo>
                    <a:pt x="416" y="135"/>
                  </a:lnTo>
                  <a:lnTo>
                    <a:pt x="415" y="131"/>
                  </a:lnTo>
                  <a:lnTo>
                    <a:pt x="413" y="126"/>
                  </a:lnTo>
                  <a:lnTo>
                    <a:pt x="410" y="121"/>
                  </a:lnTo>
                  <a:lnTo>
                    <a:pt x="407" y="118"/>
                  </a:lnTo>
                  <a:lnTo>
                    <a:pt x="218" y="3"/>
                  </a:lnTo>
                  <a:lnTo>
                    <a:pt x="218" y="3"/>
                  </a:lnTo>
                  <a:lnTo>
                    <a:pt x="213" y="2"/>
                  </a:lnTo>
                  <a:lnTo>
                    <a:pt x="208" y="0"/>
                  </a:lnTo>
                  <a:lnTo>
                    <a:pt x="202" y="2"/>
                  </a:lnTo>
                  <a:lnTo>
                    <a:pt x="198" y="3"/>
                  </a:lnTo>
                  <a:lnTo>
                    <a:pt x="9" y="118"/>
                  </a:lnTo>
                  <a:lnTo>
                    <a:pt x="9" y="118"/>
                  </a:lnTo>
                  <a:lnTo>
                    <a:pt x="6" y="121"/>
                  </a:lnTo>
                  <a:lnTo>
                    <a:pt x="3" y="126"/>
                  </a:lnTo>
                  <a:lnTo>
                    <a:pt x="0" y="131"/>
                  </a:lnTo>
                  <a:lnTo>
                    <a:pt x="0" y="135"/>
                  </a:lnTo>
                  <a:lnTo>
                    <a:pt x="0" y="155"/>
                  </a:lnTo>
                  <a:lnTo>
                    <a:pt x="0" y="155"/>
                  </a:lnTo>
                  <a:lnTo>
                    <a:pt x="1" y="159"/>
                  </a:lnTo>
                  <a:lnTo>
                    <a:pt x="3" y="163"/>
                  </a:lnTo>
                  <a:lnTo>
                    <a:pt x="8" y="164"/>
                  </a:lnTo>
                  <a:lnTo>
                    <a:pt x="11" y="166"/>
                  </a:lnTo>
                  <a:lnTo>
                    <a:pt x="49" y="166"/>
                  </a:lnTo>
                  <a:lnTo>
                    <a:pt x="49" y="285"/>
                  </a:lnTo>
                  <a:lnTo>
                    <a:pt x="49" y="285"/>
                  </a:lnTo>
                  <a:lnTo>
                    <a:pt x="44" y="290"/>
                  </a:lnTo>
                  <a:lnTo>
                    <a:pt x="41" y="296"/>
                  </a:lnTo>
                  <a:lnTo>
                    <a:pt x="39" y="303"/>
                  </a:lnTo>
                  <a:lnTo>
                    <a:pt x="38" y="311"/>
                  </a:lnTo>
                  <a:lnTo>
                    <a:pt x="11" y="311"/>
                  </a:lnTo>
                  <a:lnTo>
                    <a:pt x="11" y="311"/>
                  </a:lnTo>
                  <a:lnTo>
                    <a:pt x="6" y="311"/>
                  </a:lnTo>
                  <a:lnTo>
                    <a:pt x="3" y="314"/>
                  </a:lnTo>
                  <a:lnTo>
                    <a:pt x="0" y="317"/>
                  </a:lnTo>
                  <a:lnTo>
                    <a:pt x="0" y="322"/>
                  </a:lnTo>
                  <a:lnTo>
                    <a:pt x="0" y="336"/>
                  </a:lnTo>
                  <a:lnTo>
                    <a:pt x="0" y="336"/>
                  </a:lnTo>
                  <a:lnTo>
                    <a:pt x="0" y="341"/>
                  </a:lnTo>
                  <a:lnTo>
                    <a:pt x="3" y="344"/>
                  </a:lnTo>
                  <a:lnTo>
                    <a:pt x="6" y="347"/>
                  </a:lnTo>
                  <a:lnTo>
                    <a:pt x="11" y="349"/>
                  </a:lnTo>
                  <a:lnTo>
                    <a:pt x="11" y="349"/>
                  </a:lnTo>
                  <a:close/>
                  <a:moveTo>
                    <a:pt x="229" y="166"/>
                  </a:moveTo>
                  <a:lnTo>
                    <a:pt x="229" y="285"/>
                  </a:lnTo>
                  <a:lnTo>
                    <a:pt x="229" y="285"/>
                  </a:lnTo>
                  <a:lnTo>
                    <a:pt x="225" y="290"/>
                  </a:lnTo>
                  <a:lnTo>
                    <a:pt x="221" y="296"/>
                  </a:lnTo>
                  <a:lnTo>
                    <a:pt x="219" y="303"/>
                  </a:lnTo>
                  <a:lnTo>
                    <a:pt x="219" y="311"/>
                  </a:lnTo>
                  <a:lnTo>
                    <a:pt x="197" y="311"/>
                  </a:lnTo>
                  <a:lnTo>
                    <a:pt x="197" y="311"/>
                  </a:lnTo>
                  <a:lnTo>
                    <a:pt x="197" y="303"/>
                  </a:lnTo>
                  <a:lnTo>
                    <a:pt x="194" y="296"/>
                  </a:lnTo>
                  <a:lnTo>
                    <a:pt x="191" y="290"/>
                  </a:lnTo>
                  <a:lnTo>
                    <a:pt x="186" y="285"/>
                  </a:lnTo>
                  <a:lnTo>
                    <a:pt x="186" y="166"/>
                  </a:lnTo>
                  <a:lnTo>
                    <a:pt x="229" y="166"/>
                  </a:lnTo>
                  <a:close/>
                  <a:moveTo>
                    <a:pt x="319" y="285"/>
                  </a:moveTo>
                  <a:lnTo>
                    <a:pt x="319" y="285"/>
                  </a:lnTo>
                  <a:lnTo>
                    <a:pt x="316" y="290"/>
                  </a:lnTo>
                  <a:lnTo>
                    <a:pt x="311" y="296"/>
                  </a:lnTo>
                  <a:lnTo>
                    <a:pt x="310" y="303"/>
                  </a:lnTo>
                  <a:lnTo>
                    <a:pt x="310" y="311"/>
                  </a:lnTo>
                  <a:lnTo>
                    <a:pt x="288" y="311"/>
                  </a:lnTo>
                  <a:lnTo>
                    <a:pt x="288" y="311"/>
                  </a:lnTo>
                  <a:lnTo>
                    <a:pt x="288" y="303"/>
                  </a:lnTo>
                  <a:lnTo>
                    <a:pt x="284" y="296"/>
                  </a:lnTo>
                  <a:lnTo>
                    <a:pt x="281" y="290"/>
                  </a:lnTo>
                  <a:lnTo>
                    <a:pt x="276" y="285"/>
                  </a:lnTo>
                  <a:lnTo>
                    <a:pt x="276" y="166"/>
                  </a:lnTo>
                  <a:lnTo>
                    <a:pt x="319" y="166"/>
                  </a:lnTo>
                  <a:lnTo>
                    <a:pt x="319" y="285"/>
                  </a:lnTo>
                  <a:close/>
                  <a:moveTo>
                    <a:pt x="208" y="51"/>
                  </a:moveTo>
                  <a:lnTo>
                    <a:pt x="208" y="51"/>
                  </a:lnTo>
                  <a:lnTo>
                    <a:pt x="214" y="51"/>
                  </a:lnTo>
                  <a:lnTo>
                    <a:pt x="222" y="54"/>
                  </a:lnTo>
                  <a:lnTo>
                    <a:pt x="227" y="57"/>
                  </a:lnTo>
                  <a:lnTo>
                    <a:pt x="233" y="61"/>
                  </a:lnTo>
                  <a:lnTo>
                    <a:pt x="237" y="67"/>
                  </a:lnTo>
                  <a:lnTo>
                    <a:pt x="240" y="72"/>
                  </a:lnTo>
                  <a:lnTo>
                    <a:pt x="243" y="78"/>
                  </a:lnTo>
                  <a:lnTo>
                    <a:pt x="243" y="86"/>
                  </a:lnTo>
                  <a:lnTo>
                    <a:pt x="243" y="86"/>
                  </a:lnTo>
                  <a:lnTo>
                    <a:pt x="243" y="92"/>
                  </a:lnTo>
                  <a:lnTo>
                    <a:pt x="240" y="99"/>
                  </a:lnTo>
                  <a:lnTo>
                    <a:pt x="237" y="105"/>
                  </a:lnTo>
                  <a:lnTo>
                    <a:pt x="233" y="112"/>
                  </a:lnTo>
                  <a:lnTo>
                    <a:pt x="227" y="115"/>
                  </a:lnTo>
                  <a:lnTo>
                    <a:pt x="222" y="118"/>
                  </a:lnTo>
                  <a:lnTo>
                    <a:pt x="214" y="121"/>
                  </a:lnTo>
                  <a:lnTo>
                    <a:pt x="208" y="121"/>
                  </a:lnTo>
                  <a:lnTo>
                    <a:pt x="208" y="121"/>
                  </a:lnTo>
                  <a:lnTo>
                    <a:pt x="202" y="121"/>
                  </a:lnTo>
                  <a:lnTo>
                    <a:pt x="194" y="118"/>
                  </a:lnTo>
                  <a:lnTo>
                    <a:pt x="189" y="115"/>
                  </a:lnTo>
                  <a:lnTo>
                    <a:pt x="183" y="112"/>
                  </a:lnTo>
                  <a:lnTo>
                    <a:pt x="179" y="105"/>
                  </a:lnTo>
                  <a:lnTo>
                    <a:pt x="176" y="99"/>
                  </a:lnTo>
                  <a:lnTo>
                    <a:pt x="173" y="92"/>
                  </a:lnTo>
                  <a:lnTo>
                    <a:pt x="173" y="86"/>
                  </a:lnTo>
                  <a:lnTo>
                    <a:pt x="173" y="86"/>
                  </a:lnTo>
                  <a:lnTo>
                    <a:pt x="173" y="78"/>
                  </a:lnTo>
                  <a:lnTo>
                    <a:pt x="176" y="72"/>
                  </a:lnTo>
                  <a:lnTo>
                    <a:pt x="179" y="67"/>
                  </a:lnTo>
                  <a:lnTo>
                    <a:pt x="183" y="61"/>
                  </a:lnTo>
                  <a:lnTo>
                    <a:pt x="189" y="57"/>
                  </a:lnTo>
                  <a:lnTo>
                    <a:pt x="194" y="54"/>
                  </a:lnTo>
                  <a:lnTo>
                    <a:pt x="202" y="51"/>
                  </a:lnTo>
                  <a:lnTo>
                    <a:pt x="208" y="51"/>
                  </a:lnTo>
                  <a:lnTo>
                    <a:pt x="208" y="51"/>
                  </a:lnTo>
                  <a:close/>
                  <a:moveTo>
                    <a:pt x="138" y="166"/>
                  </a:moveTo>
                  <a:lnTo>
                    <a:pt x="138" y="285"/>
                  </a:lnTo>
                  <a:lnTo>
                    <a:pt x="138" y="285"/>
                  </a:lnTo>
                  <a:lnTo>
                    <a:pt x="135" y="290"/>
                  </a:lnTo>
                  <a:lnTo>
                    <a:pt x="132" y="296"/>
                  </a:lnTo>
                  <a:lnTo>
                    <a:pt x="128" y="303"/>
                  </a:lnTo>
                  <a:lnTo>
                    <a:pt x="128" y="311"/>
                  </a:lnTo>
                  <a:lnTo>
                    <a:pt x="108" y="311"/>
                  </a:lnTo>
                  <a:lnTo>
                    <a:pt x="108" y="311"/>
                  </a:lnTo>
                  <a:lnTo>
                    <a:pt x="106" y="303"/>
                  </a:lnTo>
                  <a:lnTo>
                    <a:pt x="105" y="296"/>
                  </a:lnTo>
                  <a:lnTo>
                    <a:pt x="101" y="290"/>
                  </a:lnTo>
                  <a:lnTo>
                    <a:pt x="97" y="285"/>
                  </a:lnTo>
                  <a:lnTo>
                    <a:pt x="97" y="166"/>
                  </a:lnTo>
                  <a:lnTo>
                    <a:pt x="138" y="166"/>
                  </a:lnTo>
                  <a:close/>
                </a:path>
              </a:pathLst>
            </a:custGeom>
            <a:solidFill>
              <a:schemeClr val="bg2"/>
            </a:solidFill>
            <a:ln>
              <a:noFill/>
            </a:ln>
            <a:extLst/>
          </p:spPr>
          <p:txBody>
            <a:bodyPr wrap="none"/>
            <a:lstStyle/>
            <a:p>
              <a:pPr algn="ctr" eaLnBrk="1" hangingPunct="1">
                <a:defRPr/>
              </a:pPr>
              <a:endParaRPr lang="en-GB" sz="1600">
                <a:solidFill>
                  <a:schemeClr val="bg1"/>
                </a:solidFill>
                <a:latin typeface="+mj-lt"/>
                <a:ea typeface="+mn-ea"/>
                <a:cs typeface="Arial" panose="020B0604020202020204" pitchFamily="34" charset="0"/>
              </a:endParaRPr>
            </a:p>
          </p:txBody>
        </p:sp>
      </p:grpSp>
      <p:cxnSp>
        <p:nvCxnSpPr>
          <p:cNvPr id="238" name="Straight Connector 237"/>
          <p:cNvCxnSpPr/>
          <p:nvPr/>
        </p:nvCxnSpPr>
        <p:spPr bwMode="auto">
          <a:xfrm>
            <a:off x="4856480" y="1602667"/>
            <a:ext cx="0" cy="321733"/>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9" name="Straight Connector 238"/>
          <p:cNvCxnSpPr/>
          <p:nvPr/>
        </p:nvCxnSpPr>
        <p:spPr bwMode="auto">
          <a:xfrm>
            <a:off x="6167120" y="1932867"/>
            <a:ext cx="0" cy="668867"/>
          </a:xfrm>
          <a:prstGeom prst="line">
            <a:avLst/>
          </a:prstGeom>
          <a:noFill/>
          <a:ln w="19050" cap="flat" cmpd="sng" algn="ctr">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0" name="Straight Connector 239"/>
          <p:cNvCxnSpPr/>
          <p:nvPr/>
        </p:nvCxnSpPr>
        <p:spPr bwMode="auto">
          <a:xfrm>
            <a:off x="4856480" y="1924400"/>
            <a:ext cx="132080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2" name="Straight Connector 241"/>
          <p:cNvCxnSpPr/>
          <p:nvPr/>
        </p:nvCxnSpPr>
        <p:spPr bwMode="auto">
          <a:xfrm>
            <a:off x="7305040" y="722133"/>
            <a:ext cx="0" cy="182880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3" name="Straight Connector 242"/>
          <p:cNvCxnSpPr/>
          <p:nvPr/>
        </p:nvCxnSpPr>
        <p:spPr bwMode="auto">
          <a:xfrm flipH="1">
            <a:off x="5059680" y="1399467"/>
            <a:ext cx="2245360" cy="0"/>
          </a:xfrm>
          <a:prstGeom prst="line">
            <a:avLst/>
          </a:prstGeom>
          <a:noFill/>
          <a:ln w="19050" cap="flat" cmpd="sng" algn="ctr">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4" name="Straight Connector 243"/>
          <p:cNvCxnSpPr/>
          <p:nvPr/>
        </p:nvCxnSpPr>
        <p:spPr bwMode="auto">
          <a:xfrm>
            <a:off x="7335520" y="2068333"/>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5" name="Straight Connector 244"/>
          <p:cNvCxnSpPr/>
          <p:nvPr/>
        </p:nvCxnSpPr>
        <p:spPr bwMode="auto">
          <a:xfrm>
            <a:off x="7315200" y="1628067"/>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6" name="Straight Connector 245"/>
          <p:cNvCxnSpPr/>
          <p:nvPr/>
        </p:nvCxnSpPr>
        <p:spPr bwMode="auto">
          <a:xfrm>
            <a:off x="7315200" y="1111600"/>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7" name="Straight Connector 246"/>
          <p:cNvCxnSpPr/>
          <p:nvPr/>
        </p:nvCxnSpPr>
        <p:spPr bwMode="auto">
          <a:xfrm>
            <a:off x="7335520" y="722133"/>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8" name="Straight Connector 247"/>
          <p:cNvCxnSpPr/>
          <p:nvPr/>
        </p:nvCxnSpPr>
        <p:spPr bwMode="auto">
          <a:xfrm>
            <a:off x="2133600" y="3236733"/>
            <a:ext cx="0" cy="1430867"/>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2" name="Straight Connector 251"/>
          <p:cNvCxnSpPr/>
          <p:nvPr/>
        </p:nvCxnSpPr>
        <p:spPr bwMode="auto">
          <a:xfrm>
            <a:off x="1808480" y="3228267"/>
            <a:ext cx="6807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5" name="Straight Connector 254"/>
          <p:cNvCxnSpPr/>
          <p:nvPr/>
        </p:nvCxnSpPr>
        <p:spPr bwMode="auto">
          <a:xfrm>
            <a:off x="1808480" y="4024133"/>
            <a:ext cx="6807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6" name="Straight Connector 255"/>
          <p:cNvCxnSpPr/>
          <p:nvPr/>
        </p:nvCxnSpPr>
        <p:spPr bwMode="auto">
          <a:xfrm>
            <a:off x="1808480" y="4667600"/>
            <a:ext cx="6807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8" name="Straight Connector 257"/>
          <p:cNvCxnSpPr/>
          <p:nvPr/>
        </p:nvCxnSpPr>
        <p:spPr bwMode="auto">
          <a:xfrm>
            <a:off x="7162800" y="3245200"/>
            <a:ext cx="0" cy="1430867"/>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9" name="Straight Connector 258"/>
          <p:cNvCxnSpPr/>
          <p:nvPr/>
        </p:nvCxnSpPr>
        <p:spPr bwMode="auto">
          <a:xfrm>
            <a:off x="6837680" y="3236733"/>
            <a:ext cx="6807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0" name="Straight Connector 259"/>
          <p:cNvCxnSpPr/>
          <p:nvPr/>
        </p:nvCxnSpPr>
        <p:spPr bwMode="auto">
          <a:xfrm>
            <a:off x="6837680" y="4032600"/>
            <a:ext cx="6807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1" name="Straight Connector 260"/>
          <p:cNvCxnSpPr/>
          <p:nvPr/>
        </p:nvCxnSpPr>
        <p:spPr bwMode="auto">
          <a:xfrm>
            <a:off x="6837680" y="4676067"/>
            <a:ext cx="6807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9" name="Rectangle 338"/>
          <p:cNvSpPr/>
          <p:nvPr/>
        </p:nvSpPr>
        <p:spPr bwMode="auto">
          <a:xfrm>
            <a:off x="528320" y="564400"/>
            <a:ext cx="8341360" cy="4775600"/>
          </a:xfrm>
          <a:prstGeom prst="rect">
            <a:avLst/>
          </a:prstGeom>
          <a:solidFill>
            <a:schemeClr val="bg1">
              <a:alpha val="75000"/>
            </a:schemeClr>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grpSp>
        <p:nvGrpSpPr>
          <p:cNvPr id="340" name="Group 339"/>
          <p:cNvGrpSpPr/>
          <p:nvPr/>
        </p:nvGrpSpPr>
        <p:grpSpPr>
          <a:xfrm>
            <a:off x="1920240" y="1247067"/>
            <a:ext cx="2397760" cy="1490133"/>
            <a:chOff x="4846320" y="4429760"/>
            <a:chExt cx="2397760" cy="1788160"/>
          </a:xfrm>
        </p:grpSpPr>
        <p:sp>
          <p:nvSpPr>
            <p:cNvPr id="341" name="Rectangle 340"/>
            <p:cNvSpPr/>
            <p:nvPr/>
          </p:nvSpPr>
          <p:spPr bwMode="auto">
            <a:xfrm>
              <a:off x="4846320" y="4429760"/>
              <a:ext cx="2397760" cy="1788160"/>
            </a:xfrm>
            <a:prstGeom prst="rect">
              <a:avLst/>
            </a:prstGeom>
            <a:solidFill>
              <a:schemeClr val="bg1"/>
            </a:solidFill>
            <a:ln w="19050">
              <a:solidFill>
                <a:schemeClr val="bg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grpSp>
          <p:nvGrpSpPr>
            <p:cNvPr id="342" name="Group 341"/>
            <p:cNvGrpSpPr/>
            <p:nvPr/>
          </p:nvGrpSpPr>
          <p:grpSpPr>
            <a:xfrm>
              <a:off x="5232400" y="5506720"/>
              <a:ext cx="579120" cy="497840"/>
              <a:chOff x="5659120" y="5323840"/>
              <a:chExt cx="579120" cy="497840"/>
            </a:xfrm>
          </p:grpSpPr>
          <p:cxnSp>
            <p:nvCxnSpPr>
              <p:cNvPr id="381" name="Straight Connector 380"/>
              <p:cNvCxnSpPr/>
              <p:nvPr/>
            </p:nvCxnSpPr>
            <p:spPr bwMode="auto">
              <a:xfrm>
                <a:off x="5679440" y="5323840"/>
                <a:ext cx="0" cy="497840"/>
              </a:xfrm>
              <a:prstGeom prst="line">
                <a:avLst/>
              </a:prstGeom>
              <a:noFill/>
              <a:ln w="508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2" name="Straight Connector 381"/>
              <p:cNvCxnSpPr/>
              <p:nvPr/>
            </p:nvCxnSpPr>
            <p:spPr bwMode="auto">
              <a:xfrm>
                <a:off x="5659120" y="5801360"/>
                <a:ext cx="579120" cy="0"/>
              </a:xfrm>
              <a:prstGeom prst="line">
                <a:avLst/>
              </a:prstGeom>
              <a:noFill/>
              <a:ln w="508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3" name="Straight Connector 382"/>
              <p:cNvCxnSpPr/>
              <p:nvPr/>
            </p:nvCxnSpPr>
            <p:spPr bwMode="auto">
              <a:xfrm flipH="1">
                <a:off x="5699760" y="5567680"/>
                <a:ext cx="193040" cy="203200"/>
              </a:xfrm>
              <a:prstGeom prst="line">
                <a:avLst/>
              </a:prstGeom>
              <a:noFill/>
              <a:ln w="508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4" name="Straight Connector 383"/>
              <p:cNvCxnSpPr/>
              <p:nvPr/>
            </p:nvCxnSpPr>
            <p:spPr bwMode="auto">
              <a:xfrm>
                <a:off x="5872480" y="5547360"/>
                <a:ext cx="111760" cy="101600"/>
              </a:xfrm>
              <a:prstGeom prst="line">
                <a:avLst/>
              </a:prstGeom>
              <a:noFill/>
              <a:ln w="508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5" name="Straight Connector 384"/>
              <p:cNvCxnSpPr/>
              <p:nvPr/>
            </p:nvCxnSpPr>
            <p:spPr bwMode="auto">
              <a:xfrm flipH="1">
                <a:off x="5953760" y="5455920"/>
                <a:ext cx="193040" cy="193040"/>
              </a:xfrm>
              <a:prstGeom prst="line">
                <a:avLst/>
              </a:prstGeom>
              <a:noFill/>
              <a:ln w="508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6" name="Straight Connector 385"/>
              <p:cNvCxnSpPr/>
              <p:nvPr/>
            </p:nvCxnSpPr>
            <p:spPr bwMode="auto">
              <a:xfrm flipH="1">
                <a:off x="6023186" y="5463539"/>
                <a:ext cx="139700" cy="8467"/>
              </a:xfrm>
              <a:prstGeom prst="line">
                <a:avLst/>
              </a:prstGeom>
              <a:noFill/>
              <a:ln w="508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7" name="Straight Connector 386"/>
              <p:cNvCxnSpPr/>
              <p:nvPr/>
            </p:nvCxnSpPr>
            <p:spPr bwMode="auto">
              <a:xfrm>
                <a:off x="6139182" y="5447454"/>
                <a:ext cx="2539" cy="134620"/>
              </a:xfrm>
              <a:prstGeom prst="line">
                <a:avLst/>
              </a:prstGeom>
              <a:noFill/>
              <a:ln w="508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43" name="Group 342"/>
            <p:cNvGrpSpPr/>
            <p:nvPr/>
          </p:nvGrpSpPr>
          <p:grpSpPr>
            <a:xfrm>
              <a:off x="6390640" y="5394960"/>
              <a:ext cx="650240" cy="690880"/>
              <a:chOff x="6614160" y="5191760"/>
              <a:chExt cx="650240" cy="690880"/>
            </a:xfrm>
          </p:grpSpPr>
          <p:sp>
            <p:nvSpPr>
              <p:cNvPr id="375" name="Oval 374"/>
              <p:cNvSpPr/>
              <p:nvPr/>
            </p:nvSpPr>
            <p:spPr bwMode="auto">
              <a:xfrm>
                <a:off x="6614160" y="5334000"/>
                <a:ext cx="568960" cy="548640"/>
              </a:xfrm>
              <a:prstGeom prst="ellipse">
                <a:avLst/>
              </a:prstGeom>
              <a:solidFill>
                <a:schemeClr val="bg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376" name="Rectangle 375"/>
              <p:cNvSpPr/>
              <p:nvPr/>
            </p:nvSpPr>
            <p:spPr bwMode="auto">
              <a:xfrm>
                <a:off x="6888480" y="5191760"/>
                <a:ext cx="375920" cy="426720"/>
              </a:xfrm>
              <a:prstGeom prst="rect">
                <a:avLst/>
              </a:prstGeom>
              <a:solidFill>
                <a:schemeClr val="bg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grpSp>
            <p:nvGrpSpPr>
              <p:cNvPr id="377" name="Group 376"/>
              <p:cNvGrpSpPr/>
              <p:nvPr/>
            </p:nvGrpSpPr>
            <p:grpSpPr>
              <a:xfrm>
                <a:off x="6667495" y="5276432"/>
                <a:ext cx="571506" cy="558800"/>
                <a:chOff x="4698994" y="1193806"/>
                <a:chExt cx="571506" cy="558800"/>
              </a:xfrm>
              <a:solidFill>
                <a:schemeClr val="bg2"/>
              </a:solidFill>
            </p:grpSpPr>
            <p:sp>
              <p:nvSpPr>
                <p:cNvPr id="378" name="Arc 377"/>
                <p:cNvSpPr/>
                <p:nvPr/>
              </p:nvSpPr>
              <p:spPr bwMode="auto">
                <a:xfrm>
                  <a:off x="4698994" y="1198039"/>
                  <a:ext cx="571499" cy="554567"/>
                </a:xfrm>
                <a:prstGeom prst="arc">
                  <a:avLst/>
                </a:prstGeom>
                <a:grpFill/>
                <a:ln w="190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tlCol="0" anchor="ctr"/>
                <a:lstStyle/>
                <a:p>
                  <a:pPr algn="ctr"/>
                  <a:endParaRPr lang="en-US"/>
                </a:p>
              </p:txBody>
            </p:sp>
            <p:cxnSp>
              <p:nvCxnSpPr>
                <p:cNvPr id="379" name="Straight Connector 378"/>
                <p:cNvCxnSpPr/>
                <p:nvPr/>
              </p:nvCxnSpPr>
              <p:spPr bwMode="auto">
                <a:xfrm>
                  <a:off x="4993209" y="1193806"/>
                  <a:ext cx="2124" cy="275161"/>
                </a:xfrm>
                <a:prstGeom prst="line">
                  <a:avLst/>
                </a:prstGeom>
                <a:grpFill/>
                <a:ln w="190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0" name="Straight Connector 379"/>
                <p:cNvCxnSpPr/>
                <p:nvPr/>
              </p:nvCxnSpPr>
              <p:spPr bwMode="auto">
                <a:xfrm>
                  <a:off x="4986867" y="1464733"/>
                  <a:ext cx="283633" cy="0"/>
                </a:xfrm>
                <a:prstGeom prst="line">
                  <a:avLst/>
                </a:prstGeom>
                <a:grpFill/>
                <a:ln w="1905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grpSp>
          <p:nvGrpSpPr>
            <p:cNvPr id="344" name="Group 343"/>
            <p:cNvGrpSpPr/>
            <p:nvPr/>
          </p:nvGrpSpPr>
          <p:grpSpPr>
            <a:xfrm>
              <a:off x="5232400" y="4714240"/>
              <a:ext cx="579120" cy="497840"/>
              <a:chOff x="6553200" y="4663440"/>
              <a:chExt cx="579120" cy="497840"/>
            </a:xfrm>
          </p:grpSpPr>
          <p:cxnSp>
            <p:nvCxnSpPr>
              <p:cNvPr id="370" name="Straight Connector 369"/>
              <p:cNvCxnSpPr/>
              <p:nvPr/>
            </p:nvCxnSpPr>
            <p:spPr bwMode="auto">
              <a:xfrm>
                <a:off x="6573520" y="4663440"/>
                <a:ext cx="0" cy="497840"/>
              </a:xfrm>
              <a:prstGeom prst="line">
                <a:avLst/>
              </a:prstGeom>
              <a:noFill/>
              <a:ln w="508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1" name="Straight Connector 370"/>
              <p:cNvCxnSpPr/>
              <p:nvPr/>
            </p:nvCxnSpPr>
            <p:spPr bwMode="auto">
              <a:xfrm>
                <a:off x="6553200" y="5140960"/>
                <a:ext cx="579120" cy="0"/>
              </a:xfrm>
              <a:prstGeom prst="line">
                <a:avLst/>
              </a:prstGeom>
              <a:noFill/>
              <a:ln w="508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2" name="Straight Connector 371"/>
              <p:cNvCxnSpPr/>
              <p:nvPr/>
            </p:nvCxnSpPr>
            <p:spPr bwMode="auto">
              <a:xfrm>
                <a:off x="6705600" y="4927600"/>
                <a:ext cx="0" cy="193040"/>
              </a:xfrm>
              <a:prstGeom prst="line">
                <a:avLst/>
              </a:prstGeom>
              <a:noFill/>
              <a:ln w="1016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3" name="Straight Connector 372"/>
              <p:cNvCxnSpPr/>
              <p:nvPr/>
            </p:nvCxnSpPr>
            <p:spPr bwMode="auto">
              <a:xfrm>
                <a:off x="6858000" y="4805680"/>
                <a:ext cx="0" cy="325120"/>
              </a:xfrm>
              <a:prstGeom prst="line">
                <a:avLst/>
              </a:prstGeom>
              <a:noFill/>
              <a:ln w="1016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4" name="Straight Connector 373"/>
              <p:cNvCxnSpPr/>
              <p:nvPr/>
            </p:nvCxnSpPr>
            <p:spPr bwMode="auto">
              <a:xfrm>
                <a:off x="7010400" y="4927600"/>
                <a:ext cx="0" cy="193040"/>
              </a:xfrm>
              <a:prstGeom prst="line">
                <a:avLst/>
              </a:prstGeom>
              <a:noFill/>
              <a:ln w="1016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pic>
          <p:nvPicPr>
            <p:cNvPr id="345" name="Picture 344"/>
            <p:cNvPicPr>
              <a:picLocks noChangeAspect="1"/>
            </p:cNvPicPr>
            <p:nvPr/>
          </p:nvPicPr>
          <p:blipFill>
            <a:blip r:embed="rId16"/>
            <a:stretch>
              <a:fillRect/>
            </a:stretch>
          </p:blipFill>
          <p:spPr>
            <a:xfrm>
              <a:off x="6334760" y="4602480"/>
              <a:ext cx="650240" cy="650240"/>
            </a:xfrm>
            <a:prstGeom prst="rect">
              <a:avLst/>
            </a:prstGeom>
          </p:spPr>
        </p:pic>
      </p:grpSp>
      <p:grpSp>
        <p:nvGrpSpPr>
          <p:cNvPr id="388" name="Group 387"/>
          <p:cNvGrpSpPr/>
          <p:nvPr/>
        </p:nvGrpSpPr>
        <p:grpSpPr>
          <a:xfrm>
            <a:off x="5100320" y="1255534"/>
            <a:ext cx="2397760" cy="1490133"/>
            <a:chOff x="2235200" y="4429760"/>
            <a:chExt cx="2397760" cy="1788160"/>
          </a:xfrm>
        </p:grpSpPr>
        <p:sp>
          <p:nvSpPr>
            <p:cNvPr id="389" name="Rectangle 388"/>
            <p:cNvSpPr/>
            <p:nvPr/>
          </p:nvSpPr>
          <p:spPr bwMode="auto">
            <a:xfrm>
              <a:off x="2235200" y="4429760"/>
              <a:ext cx="2397760" cy="1788160"/>
            </a:xfrm>
            <a:prstGeom prst="rect">
              <a:avLst/>
            </a:prstGeom>
            <a:solidFill>
              <a:schemeClr val="bg1"/>
            </a:solidFill>
            <a:ln w="19050">
              <a:solidFill>
                <a:schemeClr val="bg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grpSp>
          <p:nvGrpSpPr>
            <p:cNvPr id="390" name="Group 389"/>
            <p:cNvGrpSpPr/>
            <p:nvPr/>
          </p:nvGrpSpPr>
          <p:grpSpPr>
            <a:xfrm>
              <a:off x="2448561" y="4605868"/>
              <a:ext cx="281553" cy="392852"/>
              <a:chOff x="2265680" y="2777067"/>
              <a:chExt cx="469053" cy="654473"/>
            </a:xfrm>
          </p:grpSpPr>
          <p:cxnSp>
            <p:nvCxnSpPr>
              <p:cNvPr id="498" name="Straight Connector 497"/>
              <p:cNvCxnSpPr/>
              <p:nvPr/>
            </p:nvCxnSpPr>
            <p:spPr bwMode="auto">
              <a:xfrm>
                <a:off x="2273301" y="2777067"/>
                <a:ext cx="0" cy="65024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9" name="Straight Connector 498"/>
              <p:cNvCxnSpPr/>
              <p:nvPr/>
            </p:nvCxnSpPr>
            <p:spPr bwMode="auto">
              <a:xfrm>
                <a:off x="2265680" y="3423912"/>
                <a:ext cx="469053"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0" name="Straight Connector 499"/>
              <p:cNvCxnSpPr/>
              <p:nvPr/>
            </p:nvCxnSpPr>
            <p:spPr bwMode="auto">
              <a:xfrm>
                <a:off x="2726267" y="2895600"/>
                <a:ext cx="0" cy="53594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1" name="Straight Connector 500"/>
              <p:cNvCxnSpPr/>
              <p:nvPr/>
            </p:nvCxnSpPr>
            <p:spPr bwMode="auto">
              <a:xfrm>
                <a:off x="2265680" y="2784678"/>
                <a:ext cx="3251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2" name="Straight Connector 501"/>
              <p:cNvCxnSpPr/>
              <p:nvPr/>
            </p:nvCxnSpPr>
            <p:spPr bwMode="auto">
              <a:xfrm>
                <a:off x="2587413" y="2784679"/>
                <a:ext cx="143087" cy="119388"/>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3" name="Straight Connector 502"/>
              <p:cNvCxnSpPr/>
              <p:nvPr/>
            </p:nvCxnSpPr>
            <p:spPr bwMode="auto">
              <a:xfrm>
                <a:off x="2578101" y="2785534"/>
                <a:ext cx="0" cy="118533"/>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4" name="Straight Connector 503"/>
              <p:cNvCxnSpPr/>
              <p:nvPr/>
            </p:nvCxnSpPr>
            <p:spPr bwMode="auto">
              <a:xfrm>
                <a:off x="2570480" y="2903212"/>
                <a:ext cx="151553"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5" name="Straight Connector 504"/>
              <p:cNvCxnSpPr/>
              <p:nvPr/>
            </p:nvCxnSpPr>
            <p:spPr bwMode="auto">
              <a:xfrm>
                <a:off x="2324947" y="2877812"/>
                <a:ext cx="185420"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6" name="Straight Connector 505"/>
              <p:cNvCxnSpPr/>
              <p:nvPr/>
            </p:nvCxnSpPr>
            <p:spPr bwMode="auto">
              <a:xfrm>
                <a:off x="2324947" y="2966712"/>
                <a:ext cx="185420"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7" name="Straight Connector 506"/>
              <p:cNvCxnSpPr/>
              <p:nvPr/>
            </p:nvCxnSpPr>
            <p:spPr bwMode="auto">
              <a:xfrm>
                <a:off x="2324947" y="3047145"/>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8" name="Straight Connector 507"/>
              <p:cNvCxnSpPr/>
              <p:nvPr/>
            </p:nvCxnSpPr>
            <p:spPr bwMode="auto">
              <a:xfrm>
                <a:off x="2324947" y="3131812"/>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9" name="Straight Connector 508"/>
              <p:cNvCxnSpPr/>
              <p:nvPr/>
            </p:nvCxnSpPr>
            <p:spPr bwMode="auto">
              <a:xfrm>
                <a:off x="2324947" y="3220712"/>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1" name="Straight Connector 680"/>
              <p:cNvCxnSpPr/>
              <p:nvPr/>
            </p:nvCxnSpPr>
            <p:spPr bwMode="auto">
              <a:xfrm>
                <a:off x="2324947" y="3313845"/>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91" name="Group 390"/>
            <p:cNvGrpSpPr/>
            <p:nvPr/>
          </p:nvGrpSpPr>
          <p:grpSpPr>
            <a:xfrm>
              <a:off x="3007361" y="4605868"/>
              <a:ext cx="281553" cy="392852"/>
              <a:chOff x="2265680" y="2777067"/>
              <a:chExt cx="469053" cy="654473"/>
            </a:xfrm>
          </p:grpSpPr>
          <p:cxnSp>
            <p:nvCxnSpPr>
              <p:cNvPr id="485" name="Straight Connector 484"/>
              <p:cNvCxnSpPr/>
              <p:nvPr/>
            </p:nvCxnSpPr>
            <p:spPr bwMode="auto">
              <a:xfrm>
                <a:off x="2273301" y="2777067"/>
                <a:ext cx="0" cy="65024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6" name="Straight Connector 485"/>
              <p:cNvCxnSpPr/>
              <p:nvPr/>
            </p:nvCxnSpPr>
            <p:spPr bwMode="auto">
              <a:xfrm>
                <a:off x="2265680" y="3423912"/>
                <a:ext cx="469053"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7" name="Straight Connector 486"/>
              <p:cNvCxnSpPr/>
              <p:nvPr/>
            </p:nvCxnSpPr>
            <p:spPr bwMode="auto">
              <a:xfrm>
                <a:off x="2726267" y="2895600"/>
                <a:ext cx="0" cy="53594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8" name="Straight Connector 487"/>
              <p:cNvCxnSpPr/>
              <p:nvPr/>
            </p:nvCxnSpPr>
            <p:spPr bwMode="auto">
              <a:xfrm>
                <a:off x="2265680" y="2784678"/>
                <a:ext cx="3251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9" name="Straight Connector 488"/>
              <p:cNvCxnSpPr/>
              <p:nvPr/>
            </p:nvCxnSpPr>
            <p:spPr bwMode="auto">
              <a:xfrm>
                <a:off x="2587413" y="2784679"/>
                <a:ext cx="143087" cy="119388"/>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0" name="Straight Connector 489"/>
              <p:cNvCxnSpPr/>
              <p:nvPr/>
            </p:nvCxnSpPr>
            <p:spPr bwMode="auto">
              <a:xfrm>
                <a:off x="2578101" y="2785534"/>
                <a:ext cx="0" cy="118533"/>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1" name="Straight Connector 490"/>
              <p:cNvCxnSpPr/>
              <p:nvPr/>
            </p:nvCxnSpPr>
            <p:spPr bwMode="auto">
              <a:xfrm>
                <a:off x="2570480" y="2903212"/>
                <a:ext cx="151553"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2" name="Straight Connector 491"/>
              <p:cNvCxnSpPr/>
              <p:nvPr/>
            </p:nvCxnSpPr>
            <p:spPr bwMode="auto">
              <a:xfrm>
                <a:off x="2324947" y="2877812"/>
                <a:ext cx="185420"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3" name="Straight Connector 492"/>
              <p:cNvCxnSpPr/>
              <p:nvPr/>
            </p:nvCxnSpPr>
            <p:spPr bwMode="auto">
              <a:xfrm>
                <a:off x="2324947" y="2966712"/>
                <a:ext cx="185420"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4" name="Straight Connector 493"/>
              <p:cNvCxnSpPr/>
              <p:nvPr/>
            </p:nvCxnSpPr>
            <p:spPr bwMode="auto">
              <a:xfrm>
                <a:off x="2324947" y="3047145"/>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5" name="Straight Connector 494"/>
              <p:cNvCxnSpPr/>
              <p:nvPr/>
            </p:nvCxnSpPr>
            <p:spPr bwMode="auto">
              <a:xfrm>
                <a:off x="2324947" y="3131812"/>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6" name="Straight Connector 495"/>
              <p:cNvCxnSpPr/>
              <p:nvPr/>
            </p:nvCxnSpPr>
            <p:spPr bwMode="auto">
              <a:xfrm>
                <a:off x="2324947" y="3220712"/>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7" name="Straight Connector 496"/>
              <p:cNvCxnSpPr/>
              <p:nvPr/>
            </p:nvCxnSpPr>
            <p:spPr bwMode="auto">
              <a:xfrm>
                <a:off x="2324947" y="3313845"/>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92" name="Group 391"/>
            <p:cNvGrpSpPr/>
            <p:nvPr/>
          </p:nvGrpSpPr>
          <p:grpSpPr>
            <a:xfrm>
              <a:off x="3556001" y="4605868"/>
              <a:ext cx="281553" cy="392852"/>
              <a:chOff x="2265680" y="2777067"/>
              <a:chExt cx="469053" cy="654473"/>
            </a:xfrm>
          </p:grpSpPr>
          <p:cxnSp>
            <p:nvCxnSpPr>
              <p:cNvPr id="472" name="Straight Connector 471"/>
              <p:cNvCxnSpPr/>
              <p:nvPr/>
            </p:nvCxnSpPr>
            <p:spPr bwMode="auto">
              <a:xfrm>
                <a:off x="2273301" y="2777067"/>
                <a:ext cx="0" cy="65024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3" name="Straight Connector 472"/>
              <p:cNvCxnSpPr/>
              <p:nvPr/>
            </p:nvCxnSpPr>
            <p:spPr bwMode="auto">
              <a:xfrm>
                <a:off x="2265680" y="3423912"/>
                <a:ext cx="469053"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4" name="Straight Connector 473"/>
              <p:cNvCxnSpPr/>
              <p:nvPr/>
            </p:nvCxnSpPr>
            <p:spPr bwMode="auto">
              <a:xfrm>
                <a:off x="2726267" y="2895600"/>
                <a:ext cx="0" cy="53594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5" name="Straight Connector 474"/>
              <p:cNvCxnSpPr/>
              <p:nvPr/>
            </p:nvCxnSpPr>
            <p:spPr bwMode="auto">
              <a:xfrm>
                <a:off x="2265680" y="2784678"/>
                <a:ext cx="3251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6" name="Straight Connector 475"/>
              <p:cNvCxnSpPr/>
              <p:nvPr/>
            </p:nvCxnSpPr>
            <p:spPr bwMode="auto">
              <a:xfrm>
                <a:off x="2587413" y="2784679"/>
                <a:ext cx="143087" cy="119388"/>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7" name="Straight Connector 476"/>
              <p:cNvCxnSpPr/>
              <p:nvPr/>
            </p:nvCxnSpPr>
            <p:spPr bwMode="auto">
              <a:xfrm>
                <a:off x="2578101" y="2785534"/>
                <a:ext cx="0" cy="118533"/>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8" name="Straight Connector 477"/>
              <p:cNvCxnSpPr/>
              <p:nvPr/>
            </p:nvCxnSpPr>
            <p:spPr bwMode="auto">
              <a:xfrm>
                <a:off x="2570480" y="2903212"/>
                <a:ext cx="151553"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9" name="Straight Connector 478"/>
              <p:cNvCxnSpPr/>
              <p:nvPr/>
            </p:nvCxnSpPr>
            <p:spPr bwMode="auto">
              <a:xfrm>
                <a:off x="2324947" y="2877812"/>
                <a:ext cx="185420"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0" name="Straight Connector 479"/>
              <p:cNvCxnSpPr/>
              <p:nvPr/>
            </p:nvCxnSpPr>
            <p:spPr bwMode="auto">
              <a:xfrm>
                <a:off x="2324947" y="2966712"/>
                <a:ext cx="185420"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1" name="Straight Connector 480"/>
              <p:cNvCxnSpPr/>
              <p:nvPr/>
            </p:nvCxnSpPr>
            <p:spPr bwMode="auto">
              <a:xfrm>
                <a:off x="2324947" y="3047145"/>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2" name="Straight Connector 481"/>
              <p:cNvCxnSpPr/>
              <p:nvPr/>
            </p:nvCxnSpPr>
            <p:spPr bwMode="auto">
              <a:xfrm>
                <a:off x="2324947" y="3131812"/>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3" name="Straight Connector 482"/>
              <p:cNvCxnSpPr/>
              <p:nvPr/>
            </p:nvCxnSpPr>
            <p:spPr bwMode="auto">
              <a:xfrm>
                <a:off x="2324947" y="3220712"/>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4" name="Straight Connector 483"/>
              <p:cNvCxnSpPr/>
              <p:nvPr/>
            </p:nvCxnSpPr>
            <p:spPr bwMode="auto">
              <a:xfrm>
                <a:off x="2324947" y="3313845"/>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93" name="Group 392"/>
            <p:cNvGrpSpPr/>
            <p:nvPr/>
          </p:nvGrpSpPr>
          <p:grpSpPr>
            <a:xfrm>
              <a:off x="4104641" y="4595708"/>
              <a:ext cx="281553" cy="392852"/>
              <a:chOff x="2265680" y="2777067"/>
              <a:chExt cx="469053" cy="654473"/>
            </a:xfrm>
          </p:grpSpPr>
          <p:cxnSp>
            <p:nvCxnSpPr>
              <p:cNvPr id="459" name="Straight Connector 458"/>
              <p:cNvCxnSpPr/>
              <p:nvPr/>
            </p:nvCxnSpPr>
            <p:spPr bwMode="auto">
              <a:xfrm>
                <a:off x="2273301" y="2777067"/>
                <a:ext cx="0" cy="65024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0" name="Straight Connector 459"/>
              <p:cNvCxnSpPr/>
              <p:nvPr/>
            </p:nvCxnSpPr>
            <p:spPr bwMode="auto">
              <a:xfrm>
                <a:off x="2265680" y="3423912"/>
                <a:ext cx="469053"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1" name="Straight Connector 460"/>
              <p:cNvCxnSpPr/>
              <p:nvPr/>
            </p:nvCxnSpPr>
            <p:spPr bwMode="auto">
              <a:xfrm>
                <a:off x="2726267" y="2895600"/>
                <a:ext cx="0" cy="53594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2" name="Straight Connector 461"/>
              <p:cNvCxnSpPr/>
              <p:nvPr/>
            </p:nvCxnSpPr>
            <p:spPr bwMode="auto">
              <a:xfrm>
                <a:off x="2265680" y="2784678"/>
                <a:ext cx="3251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3" name="Straight Connector 462"/>
              <p:cNvCxnSpPr/>
              <p:nvPr/>
            </p:nvCxnSpPr>
            <p:spPr bwMode="auto">
              <a:xfrm>
                <a:off x="2587413" y="2784679"/>
                <a:ext cx="143087" cy="119388"/>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4" name="Straight Connector 463"/>
              <p:cNvCxnSpPr/>
              <p:nvPr/>
            </p:nvCxnSpPr>
            <p:spPr bwMode="auto">
              <a:xfrm>
                <a:off x="2578101" y="2785534"/>
                <a:ext cx="0" cy="118533"/>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5" name="Straight Connector 464"/>
              <p:cNvCxnSpPr/>
              <p:nvPr/>
            </p:nvCxnSpPr>
            <p:spPr bwMode="auto">
              <a:xfrm>
                <a:off x="2570480" y="2903212"/>
                <a:ext cx="151553"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6" name="Straight Connector 465"/>
              <p:cNvCxnSpPr/>
              <p:nvPr/>
            </p:nvCxnSpPr>
            <p:spPr bwMode="auto">
              <a:xfrm>
                <a:off x="2324947" y="2877812"/>
                <a:ext cx="185420"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7" name="Straight Connector 466"/>
              <p:cNvCxnSpPr/>
              <p:nvPr/>
            </p:nvCxnSpPr>
            <p:spPr bwMode="auto">
              <a:xfrm>
                <a:off x="2324947" y="2966712"/>
                <a:ext cx="185420"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8" name="Straight Connector 467"/>
              <p:cNvCxnSpPr/>
              <p:nvPr/>
            </p:nvCxnSpPr>
            <p:spPr bwMode="auto">
              <a:xfrm>
                <a:off x="2324947" y="3047145"/>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9" name="Straight Connector 468"/>
              <p:cNvCxnSpPr/>
              <p:nvPr/>
            </p:nvCxnSpPr>
            <p:spPr bwMode="auto">
              <a:xfrm>
                <a:off x="2324947" y="3131812"/>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0" name="Straight Connector 469"/>
              <p:cNvCxnSpPr/>
              <p:nvPr/>
            </p:nvCxnSpPr>
            <p:spPr bwMode="auto">
              <a:xfrm>
                <a:off x="2324947" y="3220712"/>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1" name="Straight Connector 470"/>
              <p:cNvCxnSpPr/>
              <p:nvPr/>
            </p:nvCxnSpPr>
            <p:spPr bwMode="auto">
              <a:xfrm>
                <a:off x="2324947" y="3313845"/>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94" name="Group 393"/>
            <p:cNvGrpSpPr/>
            <p:nvPr/>
          </p:nvGrpSpPr>
          <p:grpSpPr>
            <a:xfrm>
              <a:off x="2468881" y="5367868"/>
              <a:ext cx="281553" cy="392852"/>
              <a:chOff x="2265680" y="2777067"/>
              <a:chExt cx="469053" cy="654473"/>
            </a:xfrm>
          </p:grpSpPr>
          <p:cxnSp>
            <p:nvCxnSpPr>
              <p:cNvPr id="446" name="Straight Connector 445"/>
              <p:cNvCxnSpPr/>
              <p:nvPr/>
            </p:nvCxnSpPr>
            <p:spPr bwMode="auto">
              <a:xfrm>
                <a:off x="2273301" y="2777067"/>
                <a:ext cx="0" cy="65024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7" name="Straight Connector 446"/>
              <p:cNvCxnSpPr/>
              <p:nvPr/>
            </p:nvCxnSpPr>
            <p:spPr bwMode="auto">
              <a:xfrm>
                <a:off x="2265680" y="3423912"/>
                <a:ext cx="469053"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8" name="Straight Connector 447"/>
              <p:cNvCxnSpPr/>
              <p:nvPr/>
            </p:nvCxnSpPr>
            <p:spPr bwMode="auto">
              <a:xfrm>
                <a:off x="2726267" y="2895600"/>
                <a:ext cx="0" cy="53594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9" name="Straight Connector 448"/>
              <p:cNvCxnSpPr/>
              <p:nvPr/>
            </p:nvCxnSpPr>
            <p:spPr bwMode="auto">
              <a:xfrm>
                <a:off x="2265680" y="2784678"/>
                <a:ext cx="3251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0" name="Straight Connector 449"/>
              <p:cNvCxnSpPr/>
              <p:nvPr/>
            </p:nvCxnSpPr>
            <p:spPr bwMode="auto">
              <a:xfrm>
                <a:off x="2587413" y="2784679"/>
                <a:ext cx="143087" cy="119388"/>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1" name="Straight Connector 450"/>
              <p:cNvCxnSpPr/>
              <p:nvPr/>
            </p:nvCxnSpPr>
            <p:spPr bwMode="auto">
              <a:xfrm>
                <a:off x="2578101" y="2785534"/>
                <a:ext cx="0" cy="118533"/>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2" name="Straight Connector 451"/>
              <p:cNvCxnSpPr/>
              <p:nvPr/>
            </p:nvCxnSpPr>
            <p:spPr bwMode="auto">
              <a:xfrm>
                <a:off x="2570480" y="2903212"/>
                <a:ext cx="151553"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3" name="Straight Connector 452"/>
              <p:cNvCxnSpPr/>
              <p:nvPr/>
            </p:nvCxnSpPr>
            <p:spPr bwMode="auto">
              <a:xfrm>
                <a:off x="2324947" y="2877812"/>
                <a:ext cx="185420"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4" name="Straight Connector 453"/>
              <p:cNvCxnSpPr/>
              <p:nvPr/>
            </p:nvCxnSpPr>
            <p:spPr bwMode="auto">
              <a:xfrm>
                <a:off x="2324947" y="2966712"/>
                <a:ext cx="185420"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5" name="Straight Connector 454"/>
              <p:cNvCxnSpPr/>
              <p:nvPr/>
            </p:nvCxnSpPr>
            <p:spPr bwMode="auto">
              <a:xfrm>
                <a:off x="2324947" y="3047145"/>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6" name="Straight Connector 455"/>
              <p:cNvCxnSpPr/>
              <p:nvPr/>
            </p:nvCxnSpPr>
            <p:spPr bwMode="auto">
              <a:xfrm>
                <a:off x="2324947" y="3131812"/>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7" name="Straight Connector 456"/>
              <p:cNvCxnSpPr/>
              <p:nvPr/>
            </p:nvCxnSpPr>
            <p:spPr bwMode="auto">
              <a:xfrm>
                <a:off x="2324947" y="3220712"/>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8" name="Straight Connector 457"/>
              <p:cNvCxnSpPr/>
              <p:nvPr/>
            </p:nvCxnSpPr>
            <p:spPr bwMode="auto">
              <a:xfrm>
                <a:off x="2324947" y="3313845"/>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95" name="Group 394"/>
            <p:cNvGrpSpPr/>
            <p:nvPr/>
          </p:nvGrpSpPr>
          <p:grpSpPr>
            <a:xfrm>
              <a:off x="2966721" y="5601548"/>
              <a:ext cx="281553" cy="392852"/>
              <a:chOff x="2265680" y="2777067"/>
              <a:chExt cx="469053" cy="654473"/>
            </a:xfrm>
          </p:grpSpPr>
          <p:cxnSp>
            <p:nvCxnSpPr>
              <p:cNvPr id="433" name="Straight Connector 432"/>
              <p:cNvCxnSpPr/>
              <p:nvPr/>
            </p:nvCxnSpPr>
            <p:spPr bwMode="auto">
              <a:xfrm>
                <a:off x="2273301" y="2777067"/>
                <a:ext cx="0" cy="65024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4" name="Straight Connector 433"/>
              <p:cNvCxnSpPr/>
              <p:nvPr/>
            </p:nvCxnSpPr>
            <p:spPr bwMode="auto">
              <a:xfrm>
                <a:off x="2265680" y="3423912"/>
                <a:ext cx="469053"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5" name="Straight Connector 434"/>
              <p:cNvCxnSpPr/>
              <p:nvPr/>
            </p:nvCxnSpPr>
            <p:spPr bwMode="auto">
              <a:xfrm>
                <a:off x="2726267" y="2895600"/>
                <a:ext cx="0" cy="53594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6" name="Straight Connector 435"/>
              <p:cNvCxnSpPr/>
              <p:nvPr/>
            </p:nvCxnSpPr>
            <p:spPr bwMode="auto">
              <a:xfrm>
                <a:off x="2265680" y="2784678"/>
                <a:ext cx="3251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7" name="Straight Connector 436"/>
              <p:cNvCxnSpPr/>
              <p:nvPr/>
            </p:nvCxnSpPr>
            <p:spPr bwMode="auto">
              <a:xfrm>
                <a:off x="2587413" y="2784679"/>
                <a:ext cx="143087" cy="119388"/>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8" name="Straight Connector 437"/>
              <p:cNvCxnSpPr/>
              <p:nvPr/>
            </p:nvCxnSpPr>
            <p:spPr bwMode="auto">
              <a:xfrm>
                <a:off x="2578101" y="2785534"/>
                <a:ext cx="0" cy="118533"/>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9" name="Straight Connector 438"/>
              <p:cNvCxnSpPr/>
              <p:nvPr/>
            </p:nvCxnSpPr>
            <p:spPr bwMode="auto">
              <a:xfrm>
                <a:off x="2570480" y="2903212"/>
                <a:ext cx="151553"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0" name="Straight Connector 439"/>
              <p:cNvCxnSpPr/>
              <p:nvPr/>
            </p:nvCxnSpPr>
            <p:spPr bwMode="auto">
              <a:xfrm>
                <a:off x="2324947" y="2877812"/>
                <a:ext cx="185420"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1" name="Straight Connector 440"/>
              <p:cNvCxnSpPr/>
              <p:nvPr/>
            </p:nvCxnSpPr>
            <p:spPr bwMode="auto">
              <a:xfrm>
                <a:off x="2324947" y="2966712"/>
                <a:ext cx="185420"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2" name="Straight Connector 441"/>
              <p:cNvCxnSpPr/>
              <p:nvPr/>
            </p:nvCxnSpPr>
            <p:spPr bwMode="auto">
              <a:xfrm>
                <a:off x="2324947" y="3047145"/>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3" name="Straight Connector 442"/>
              <p:cNvCxnSpPr/>
              <p:nvPr/>
            </p:nvCxnSpPr>
            <p:spPr bwMode="auto">
              <a:xfrm>
                <a:off x="2324947" y="3131812"/>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4" name="Straight Connector 443"/>
              <p:cNvCxnSpPr/>
              <p:nvPr/>
            </p:nvCxnSpPr>
            <p:spPr bwMode="auto">
              <a:xfrm>
                <a:off x="2324947" y="3220712"/>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5" name="Straight Connector 444"/>
              <p:cNvCxnSpPr/>
              <p:nvPr/>
            </p:nvCxnSpPr>
            <p:spPr bwMode="auto">
              <a:xfrm>
                <a:off x="2324947" y="3313845"/>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96" name="Group 395"/>
            <p:cNvGrpSpPr/>
            <p:nvPr/>
          </p:nvGrpSpPr>
          <p:grpSpPr>
            <a:xfrm>
              <a:off x="3525521" y="5459308"/>
              <a:ext cx="281553" cy="392852"/>
              <a:chOff x="2265680" y="2777067"/>
              <a:chExt cx="469053" cy="654473"/>
            </a:xfrm>
          </p:grpSpPr>
          <p:cxnSp>
            <p:nvCxnSpPr>
              <p:cNvPr id="420" name="Straight Connector 419"/>
              <p:cNvCxnSpPr/>
              <p:nvPr/>
            </p:nvCxnSpPr>
            <p:spPr bwMode="auto">
              <a:xfrm>
                <a:off x="2273301" y="2777067"/>
                <a:ext cx="0" cy="65024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1" name="Straight Connector 420"/>
              <p:cNvCxnSpPr/>
              <p:nvPr/>
            </p:nvCxnSpPr>
            <p:spPr bwMode="auto">
              <a:xfrm>
                <a:off x="2265680" y="3423912"/>
                <a:ext cx="469053"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2" name="Straight Connector 421"/>
              <p:cNvCxnSpPr/>
              <p:nvPr/>
            </p:nvCxnSpPr>
            <p:spPr bwMode="auto">
              <a:xfrm>
                <a:off x="2726267" y="2895600"/>
                <a:ext cx="0" cy="53594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3" name="Straight Connector 422"/>
              <p:cNvCxnSpPr/>
              <p:nvPr/>
            </p:nvCxnSpPr>
            <p:spPr bwMode="auto">
              <a:xfrm>
                <a:off x="2265680" y="2784678"/>
                <a:ext cx="3251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4" name="Straight Connector 423"/>
              <p:cNvCxnSpPr/>
              <p:nvPr/>
            </p:nvCxnSpPr>
            <p:spPr bwMode="auto">
              <a:xfrm>
                <a:off x="2587413" y="2784679"/>
                <a:ext cx="143087" cy="119388"/>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5" name="Straight Connector 424"/>
              <p:cNvCxnSpPr/>
              <p:nvPr/>
            </p:nvCxnSpPr>
            <p:spPr bwMode="auto">
              <a:xfrm>
                <a:off x="2578101" y="2785534"/>
                <a:ext cx="0" cy="118533"/>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6" name="Straight Connector 425"/>
              <p:cNvCxnSpPr/>
              <p:nvPr/>
            </p:nvCxnSpPr>
            <p:spPr bwMode="auto">
              <a:xfrm>
                <a:off x="2570480" y="2903212"/>
                <a:ext cx="151553"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7" name="Straight Connector 426"/>
              <p:cNvCxnSpPr/>
              <p:nvPr/>
            </p:nvCxnSpPr>
            <p:spPr bwMode="auto">
              <a:xfrm>
                <a:off x="2324947" y="2877812"/>
                <a:ext cx="185420"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8" name="Straight Connector 427"/>
              <p:cNvCxnSpPr/>
              <p:nvPr/>
            </p:nvCxnSpPr>
            <p:spPr bwMode="auto">
              <a:xfrm>
                <a:off x="2324947" y="2966712"/>
                <a:ext cx="185420"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9" name="Straight Connector 428"/>
              <p:cNvCxnSpPr/>
              <p:nvPr/>
            </p:nvCxnSpPr>
            <p:spPr bwMode="auto">
              <a:xfrm>
                <a:off x="2324947" y="3047145"/>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0" name="Straight Connector 429"/>
              <p:cNvCxnSpPr/>
              <p:nvPr/>
            </p:nvCxnSpPr>
            <p:spPr bwMode="auto">
              <a:xfrm>
                <a:off x="2324947" y="3131812"/>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1" name="Straight Connector 430"/>
              <p:cNvCxnSpPr/>
              <p:nvPr/>
            </p:nvCxnSpPr>
            <p:spPr bwMode="auto">
              <a:xfrm>
                <a:off x="2324947" y="3220712"/>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2" name="Straight Connector 431"/>
              <p:cNvCxnSpPr/>
              <p:nvPr/>
            </p:nvCxnSpPr>
            <p:spPr bwMode="auto">
              <a:xfrm>
                <a:off x="2324947" y="3313845"/>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97" name="Group 396"/>
            <p:cNvGrpSpPr/>
            <p:nvPr/>
          </p:nvGrpSpPr>
          <p:grpSpPr>
            <a:xfrm>
              <a:off x="4124961" y="5662508"/>
              <a:ext cx="281553" cy="392852"/>
              <a:chOff x="2265680" y="2777067"/>
              <a:chExt cx="469053" cy="654473"/>
            </a:xfrm>
          </p:grpSpPr>
          <p:cxnSp>
            <p:nvCxnSpPr>
              <p:cNvPr id="407" name="Straight Connector 406"/>
              <p:cNvCxnSpPr/>
              <p:nvPr/>
            </p:nvCxnSpPr>
            <p:spPr bwMode="auto">
              <a:xfrm>
                <a:off x="2273301" y="2777067"/>
                <a:ext cx="0" cy="65024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8" name="Straight Connector 407"/>
              <p:cNvCxnSpPr/>
              <p:nvPr/>
            </p:nvCxnSpPr>
            <p:spPr bwMode="auto">
              <a:xfrm>
                <a:off x="2265680" y="3423912"/>
                <a:ext cx="469053"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9" name="Straight Connector 408"/>
              <p:cNvCxnSpPr/>
              <p:nvPr/>
            </p:nvCxnSpPr>
            <p:spPr bwMode="auto">
              <a:xfrm>
                <a:off x="2726267" y="2895600"/>
                <a:ext cx="0" cy="53594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0" name="Straight Connector 409"/>
              <p:cNvCxnSpPr/>
              <p:nvPr/>
            </p:nvCxnSpPr>
            <p:spPr bwMode="auto">
              <a:xfrm>
                <a:off x="2265680" y="2784678"/>
                <a:ext cx="3251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1" name="Straight Connector 410"/>
              <p:cNvCxnSpPr/>
              <p:nvPr/>
            </p:nvCxnSpPr>
            <p:spPr bwMode="auto">
              <a:xfrm>
                <a:off x="2587413" y="2784679"/>
                <a:ext cx="143087" cy="119388"/>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2" name="Straight Connector 411"/>
              <p:cNvCxnSpPr/>
              <p:nvPr/>
            </p:nvCxnSpPr>
            <p:spPr bwMode="auto">
              <a:xfrm>
                <a:off x="2578101" y="2785534"/>
                <a:ext cx="0" cy="118533"/>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3" name="Straight Connector 412"/>
              <p:cNvCxnSpPr/>
              <p:nvPr/>
            </p:nvCxnSpPr>
            <p:spPr bwMode="auto">
              <a:xfrm>
                <a:off x="2570480" y="2903212"/>
                <a:ext cx="151553"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4" name="Straight Connector 413"/>
              <p:cNvCxnSpPr/>
              <p:nvPr/>
            </p:nvCxnSpPr>
            <p:spPr bwMode="auto">
              <a:xfrm>
                <a:off x="2324947" y="2877812"/>
                <a:ext cx="185420"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5" name="Straight Connector 414"/>
              <p:cNvCxnSpPr/>
              <p:nvPr/>
            </p:nvCxnSpPr>
            <p:spPr bwMode="auto">
              <a:xfrm>
                <a:off x="2324947" y="2966712"/>
                <a:ext cx="185420"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6" name="Straight Connector 415"/>
              <p:cNvCxnSpPr/>
              <p:nvPr/>
            </p:nvCxnSpPr>
            <p:spPr bwMode="auto">
              <a:xfrm>
                <a:off x="2324947" y="3047145"/>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7" name="Straight Connector 416"/>
              <p:cNvCxnSpPr/>
              <p:nvPr/>
            </p:nvCxnSpPr>
            <p:spPr bwMode="auto">
              <a:xfrm>
                <a:off x="2324947" y="3131812"/>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8" name="Straight Connector 417"/>
              <p:cNvCxnSpPr/>
              <p:nvPr/>
            </p:nvCxnSpPr>
            <p:spPr bwMode="auto">
              <a:xfrm>
                <a:off x="2324947" y="3220712"/>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9" name="Straight Connector 418"/>
              <p:cNvCxnSpPr/>
              <p:nvPr/>
            </p:nvCxnSpPr>
            <p:spPr bwMode="auto">
              <a:xfrm>
                <a:off x="2324947" y="3313845"/>
                <a:ext cx="3505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398" name="Straight Connector 397"/>
            <p:cNvCxnSpPr/>
            <p:nvPr/>
          </p:nvCxnSpPr>
          <p:spPr bwMode="auto">
            <a:xfrm>
              <a:off x="2763520" y="4826000"/>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9" name="Straight Connector 398"/>
            <p:cNvCxnSpPr/>
            <p:nvPr/>
          </p:nvCxnSpPr>
          <p:spPr bwMode="auto">
            <a:xfrm>
              <a:off x="3312160" y="4826000"/>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0" name="Straight Connector 399"/>
            <p:cNvCxnSpPr/>
            <p:nvPr/>
          </p:nvCxnSpPr>
          <p:spPr bwMode="auto">
            <a:xfrm>
              <a:off x="3870960" y="4826000"/>
              <a:ext cx="223520" cy="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1" name="Straight Connector 400"/>
            <p:cNvCxnSpPr/>
            <p:nvPr/>
          </p:nvCxnSpPr>
          <p:spPr bwMode="auto">
            <a:xfrm>
              <a:off x="3434080" y="4826000"/>
              <a:ext cx="0" cy="33528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02" name="Oval 401"/>
            <p:cNvSpPr/>
            <p:nvPr/>
          </p:nvSpPr>
          <p:spPr bwMode="auto">
            <a:xfrm>
              <a:off x="3337560" y="5110480"/>
              <a:ext cx="190532" cy="183727"/>
            </a:xfrm>
            <a:prstGeom prst="ellipse">
              <a:avLst/>
            </a:prstGeom>
            <a:solidFill>
              <a:schemeClr val="bg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cxnSp>
          <p:nvCxnSpPr>
            <p:cNvPr id="403" name="Straight Connector 402"/>
            <p:cNvCxnSpPr/>
            <p:nvPr/>
          </p:nvCxnSpPr>
          <p:spPr bwMode="auto">
            <a:xfrm flipH="1">
              <a:off x="2743200" y="5222240"/>
              <a:ext cx="640080" cy="28448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4" name="Straight Connector 403"/>
            <p:cNvCxnSpPr/>
            <p:nvPr/>
          </p:nvCxnSpPr>
          <p:spPr bwMode="auto">
            <a:xfrm flipH="1">
              <a:off x="3169921" y="5293360"/>
              <a:ext cx="223519" cy="28448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5" name="Straight Connector 404"/>
            <p:cNvCxnSpPr/>
            <p:nvPr/>
          </p:nvCxnSpPr>
          <p:spPr bwMode="auto">
            <a:xfrm>
              <a:off x="3474720" y="5273040"/>
              <a:ext cx="111760" cy="18288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6" name="Straight Connector 405"/>
            <p:cNvCxnSpPr/>
            <p:nvPr/>
          </p:nvCxnSpPr>
          <p:spPr bwMode="auto">
            <a:xfrm>
              <a:off x="3525520" y="5232400"/>
              <a:ext cx="619760" cy="406400"/>
            </a:xfrm>
            <a:prstGeom prst="line">
              <a:avLst/>
            </a:prstGeom>
            <a:noFill/>
            <a:ln w="19050" cap="flat" cmpd="sng" algn="ctr">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682" name="Group 681"/>
          <p:cNvGrpSpPr/>
          <p:nvPr/>
        </p:nvGrpSpPr>
        <p:grpSpPr>
          <a:xfrm>
            <a:off x="5090160" y="3008134"/>
            <a:ext cx="2397760" cy="1490133"/>
            <a:chOff x="4846320" y="2296160"/>
            <a:chExt cx="2397760" cy="1788160"/>
          </a:xfrm>
        </p:grpSpPr>
        <p:sp>
          <p:nvSpPr>
            <p:cNvPr id="683" name="Rectangle 682"/>
            <p:cNvSpPr/>
            <p:nvPr/>
          </p:nvSpPr>
          <p:spPr bwMode="auto">
            <a:xfrm>
              <a:off x="4846320" y="2296160"/>
              <a:ext cx="2397760" cy="1788160"/>
            </a:xfrm>
            <a:prstGeom prst="rect">
              <a:avLst/>
            </a:prstGeom>
            <a:solidFill>
              <a:schemeClr val="bg1"/>
            </a:solidFill>
            <a:ln w="19050">
              <a:solidFill>
                <a:schemeClr val="bg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grpSp>
          <p:nvGrpSpPr>
            <p:cNvPr id="684" name="Group 683"/>
            <p:cNvGrpSpPr/>
            <p:nvPr/>
          </p:nvGrpSpPr>
          <p:grpSpPr>
            <a:xfrm>
              <a:off x="6447368" y="2488355"/>
              <a:ext cx="375920" cy="524524"/>
              <a:chOff x="2265680" y="2777067"/>
              <a:chExt cx="469053" cy="654473"/>
            </a:xfrm>
          </p:grpSpPr>
          <p:cxnSp>
            <p:nvCxnSpPr>
              <p:cNvPr id="694" name="Straight Connector 693"/>
              <p:cNvCxnSpPr/>
              <p:nvPr/>
            </p:nvCxnSpPr>
            <p:spPr bwMode="auto">
              <a:xfrm>
                <a:off x="2273301" y="2777067"/>
                <a:ext cx="0" cy="65024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5" name="Straight Connector 694"/>
              <p:cNvCxnSpPr/>
              <p:nvPr/>
            </p:nvCxnSpPr>
            <p:spPr bwMode="auto">
              <a:xfrm>
                <a:off x="2265680" y="3423912"/>
                <a:ext cx="469053"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6" name="Straight Connector 695"/>
              <p:cNvCxnSpPr/>
              <p:nvPr/>
            </p:nvCxnSpPr>
            <p:spPr bwMode="auto">
              <a:xfrm>
                <a:off x="2726267" y="2895600"/>
                <a:ext cx="0" cy="53594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7" name="Straight Connector 696"/>
              <p:cNvCxnSpPr/>
              <p:nvPr/>
            </p:nvCxnSpPr>
            <p:spPr bwMode="auto">
              <a:xfrm>
                <a:off x="2265680" y="2784678"/>
                <a:ext cx="325120" cy="855"/>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8" name="Straight Connector 697"/>
              <p:cNvCxnSpPr/>
              <p:nvPr/>
            </p:nvCxnSpPr>
            <p:spPr bwMode="auto">
              <a:xfrm>
                <a:off x="2587413" y="2784679"/>
                <a:ext cx="143087" cy="119388"/>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9" name="Straight Connector 698"/>
              <p:cNvCxnSpPr/>
              <p:nvPr/>
            </p:nvCxnSpPr>
            <p:spPr bwMode="auto">
              <a:xfrm>
                <a:off x="2578101" y="2785534"/>
                <a:ext cx="0" cy="118533"/>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00" name="Straight Connector 699"/>
              <p:cNvCxnSpPr/>
              <p:nvPr/>
            </p:nvCxnSpPr>
            <p:spPr bwMode="auto">
              <a:xfrm>
                <a:off x="2570480" y="2903212"/>
                <a:ext cx="151553" cy="0"/>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01" name="Straight Connector 700"/>
              <p:cNvCxnSpPr/>
              <p:nvPr/>
            </p:nvCxnSpPr>
            <p:spPr bwMode="auto">
              <a:xfrm>
                <a:off x="2397735" y="3021101"/>
                <a:ext cx="84514" cy="100361"/>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685" name="Straight Connector 684"/>
            <p:cNvCxnSpPr/>
            <p:nvPr/>
          </p:nvCxnSpPr>
          <p:spPr bwMode="auto">
            <a:xfrm flipV="1">
              <a:off x="6608237" y="2628903"/>
              <a:ext cx="114297" cy="135467"/>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6" name="Straight Connector 685"/>
            <p:cNvCxnSpPr/>
            <p:nvPr/>
          </p:nvCxnSpPr>
          <p:spPr bwMode="auto">
            <a:xfrm>
              <a:off x="6553203" y="2849035"/>
              <a:ext cx="67733" cy="80434"/>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7" name="Straight Connector 686"/>
            <p:cNvCxnSpPr/>
            <p:nvPr/>
          </p:nvCxnSpPr>
          <p:spPr bwMode="auto">
            <a:xfrm flipV="1">
              <a:off x="6599771" y="2794003"/>
              <a:ext cx="114297" cy="135467"/>
            </a:xfrm>
            <a:prstGeom prst="line">
              <a:avLst/>
            </a:prstGeom>
            <a:noFill/>
            <a:ln w="317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688" name="Group 687"/>
            <p:cNvGrpSpPr/>
            <p:nvPr/>
          </p:nvGrpSpPr>
          <p:grpSpPr>
            <a:xfrm>
              <a:off x="5006340" y="3233420"/>
              <a:ext cx="612140" cy="708660"/>
              <a:chOff x="5707380" y="3121660"/>
              <a:chExt cx="612140" cy="708660"/>
            </a:xfrm>
          </p:grpSpPr>
          <p:pic>
            <p:nvPicPr>
              <p:cNvPr id="691" name="Picture 690"/>
              <p:cNvPicPr>
                <a:picLocks noChangeAspect="1"/>
              </p:cNvPicPr>
              <p:nvPr/>
            </p:nvPicPr>
            <p:blipFill>
              <a:blip r:embed="rId17"/>
              <a:stretch>
                <a:fillRect/>
              </a:stretch>
            </p:blipFill>
            <p:spPr>
              <a:xfrm>
                <a:off x="5808980" y="3507740"/>
                <a:ext cx="322580" cy="322580"/>
              </a:xfrm>
              <a:prstGeom prst="rect">
                <a:avLst/>
              </a:prstGeom>
            </p:spPr>
          </p:pic>
          <p:pic>
            <p:nvPicPr>
              <p:cNvPr id="692" name="Picture 691"/>
              <p:cNvPicPr>
                <a:picLocks noChangeAspect="1"/>
              </p:cNvPicPr>
              <p:nvPr/>
            </p:nvPicPr>
            <p:blipFill>
              <a:blip r:embed="rId17"/>
              <a:stretch>
                <a:fillRect/>
              </a:stretch>
            </p:blipFill>
            <p:spPr>
              <a:xfrm>
                <a:off x="5707380" y="3345180"/>
                <a:ext cx="205740" cy="205740"/>
              </a:xfrm>
              <a:prstGeom prst="rect">
                <a:avLst/>
              </a:prstGeom>
            </p:spPr>
          </p:pic>
          <p:pic>
            <p:nvPicPr>
              <p:cNvPr id="693" name="Picture 692"/>
              <p:cNvPicPr>
                <a:picLocks noChangeAspect="1"/>
              </p:cNvPicPr>
              <p:nvPr/>
            </p:nvPicPr>
            <p:blipFill>
              <a:blip r:embed="rId17"/>
              <a:stretch>
                <a:fillRect/>
              </a:stretch>
            </p:blipFill>
            <p:spPr>
              <a:xfrm>
                <a:off x="5910580" y="3121660"/>
                <a:ext cx="408940" cy="408940"/>
              </a:xfrm>
              <a:prstGeom prst="rect">
                <a:avLst/>
              </a:prstGeom>
            </p:spPr>
          </p:pic>
        </p:grpSp>
        <p:pic>
          <p:nvPicPr>
            <p:cNvPr id="689" name="Picture 688"/>
            <p:cNvPicPr>
              <a:picLocks noChangeAspect="1"/>
            </p:cNvPicPr>
            <p:nvPr/>
          </p:nvPicPr>
          <p:blipFill>
            <a:blip r:embed="rId18"/>
            <a:stretch>
              <a:fillRect/>
            </a:stretch>
          </p:blipFill>
          <p:spPr>
            <a:xfrm>
              <a:off x="6266180" y="3284220"/>
              <a:ext cx="662940" cy="662940"/>
            </a:xfrm>
            <a:prstGeom prst="rect">
              <a:avLst/>
            </a:prstGeom>
          </p:spPr>
        </p:pic>
        <p:pic>
          <p:nvPicPr>
            <p:cNvPr id="690" name="Picture 689"/>
            <p:cNvPicPr>
              <a:picLocks noChangeAspect="1"/>
            </p:cNvPicPr>
            <p:nvPr/>
          </p:nvPicPr>
          <p:blipFill>
            <a:blip r:embed="rId19"/>
            <a:stretch>
              <a:fillRect/>
            </a:stretch>
          </p:blipFill>
          <p:spPr>
            <a:xfrm>
              <a:off x="4983480" y="2357120"/>
              <a:ext cx="762000" cy="762000"/>
            </a:xfrm>
            <a:prstGeom prst="rect">
              <a:avLst/>
            </a:prstGeom>
          </p:spPr>
        </p:pic>
      </p:grpSp>
      <p:grpSp>
        <p:nvGrpSpPr>
          <p:cNvPr id="702" name="Group 701"/>
          <p:cNvGrpSpPr/>
          <p:nvPr/>
        </p:nvGrpSpPr>
        <p:grpSpPr>
          <a:xfrm>
            <a:off x="1920240" y="3008134"/>
            <a:ext cx="2397760" cy="1490133"/>
            <a:chOff x="2235200" y="2296160"/>
            <a:chExt cx="2397760" cy="1788160"/>
          </a:xfrm>
        </p:grpSpPr>
        <p:sp>
          <p:nvSpPr>
            <p:cNvPr id="703" name="Rectangle 702"/>
            <p:cNvSpPr/>
            <p:nvPr/>
          </p:nvSpPr>
          <p:spPr bwMode="auto">
            <a:xfrm>
              <a:off x="2235200" y="2296160"/>
              <a:ext cx="2397760" cy="1788160"/>
            </a:xfrm>
            <a:prstGeom prst="rect">
              <a:avLst/>
            </a:prstGeom>
            <a:solidFill>
              <a:schemeClr val="bg1"/>
            </a:solidFill>
            <a:ln w="19050">
              <a:solidFill>
                <a:schemeClr val="bg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grpSp>
          <p:nvGrpSpPr>
            <p:cNvPr id="704" name="Group 703"/>
            <p:cNvGrpSpPr/>
            <p:nvPr/>
          </p:nvGrpSpPr>
          <p:grpSpPr>
            <a:xfrm>
              <a:off x="3677073" y="2495127"/>
              <a:ext cx="739140" cy="639899"/>
              <a:chOff x="4103793" y="2007447"/>
              <a:chExt cx="739140" cy="639899"/>
            </a:xfrm>
          </p:grpSpPr>
          <p:cxnSp>
            <p:nvCxnSpPr>
              <p:cNvPr id="716" name="Straight Connector 715"/>
              <p:cNvCxnSpPr/>
              <p:nvPr/>
            </p:nvCxnSpPr>
            <p:spPr bwMode="auto">
              <a:xfrm>
                <a:off x="4558523" y="2397103"/>
                <a:ext cx="218371" cy="127659"/>
              </a:xfrm>
              <a:prstGeom prst="line">
                <a:avLst/>
              </a:prstGeom>
              <a:noFill/>
              <a:ln w="508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17" name="Oval 716"/>
              <p:cNvSpPr/>
              <p:nvPr/>
            </p:nvSpPr>
            <p:spPr bwMode="auto">
              <a:xfrm>
                <a:off x="4404360" y="2265680"/>
                <a:ext cx="190532" cy="183727"/>
              </a:xfrm>
              <a:prstGeom prst="ellipse">
                <a:avLst/>
              </a:prstGeom>
              <a:solidFill>
                <a:schemeClr val="bg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cxnSp>
            <p:nvCxnSpPr>
              <p:cNvPr id="718" name="Straight Connector 717"/>
              <p:cNvCxnSpPr/>
              <p:nvPr/>
            </p:nvCxnSpPr>
            <p:spPr bwMode="auto">
              <a:xfrm flipV="1">
                <a:off x="4212167" y="2376596"/>
                <a:ext cx="230294" cy="165944"/>
              </a:xfrm>
              <a:prstGeom prst="line">
                <a:avLst/>
              </a:prstGeom>
              <a:noFill/>
              <a:ln w="508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19" name="Straight Connector 718"/>
              <p:cNvCxnSpPr/>
              <p:nvPr/>
            </p:nvCxnSpPr>
            <p:spPr bwMode="auto">
              <a:xfrm>
                <a:off x="4157133" y="2059940"/>
                <a:ext cx="302261" cy="253155"/>
              </a:xfrm>
              <a:prstGeom prst="line">
                <a:avLst/>
              </a:prstGeom>
              <a:noFill/>
              <a:ln w="508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20" name="Straight Connector 719"/>
              <p:cNvCxnSpPr/>
              <p:nvPr/>
            </p:nvCxnSpPr>
            <p:spPr bwMode="auto">
              <a:xfrm flipV="1">
                <a:off x="4520422" y="2106507"/>
                <a:ext cx="43111" cy="188997"/>
              </a:xfrm>
              <a:prstGeom prst="line">
                <a:avLst/>
              </a:prstGeom>
              <a:noFill/>
              <a:ln w="508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21" name="Straight Connector 720"/>
              <p:cNvCxnSpPr/>
              <p:nvPr/>
            </p:nvCxnSpPr>
            <p:spPr bwMode="auto">
              <a:xfrm flipH="1">
                <a:off x="4500033" y="2418270"/>
                <a:ext cx="3457" cy="158137"/>
              </a:xfrm>
              <a:prstGeom prst="line">
                <a:avLst/>
              </a:prstGeom>
              <a:noFill/>
              <a:ln w="508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22" name="Oval 721"/>
              <p:cNvSpPr/>
              <p:nvPr/>
            </p:nvSpPr>
            <p:spPr bwMode="auto">
              <a:xfrm>
                <a:off x="4103793" y="2007447"/>
                <a:ext cx="99907" cy="96339"/>
              </a:xfrm>
              <a:prstGeom prst="ellipse">
                <a:avLst/>
              </a:prstGeom>
              <a:solidFill>
                <a:schemeClr val="bg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723" name="Oval 722"/>
              <p:cNvSpPr/>
              <p:nvPr/>
            </p:nvSpPr>
            <p:spPr bwMode="auto">
              <a:xfrm>
                <a:off x="4158827" y="2494280"/>
                <a:ext cx="99907" cy="96339"/>
              </a:xfrm>
              <a:prstGeom prst="ellipse">
                <a:avLst/>
              </a:prstGeom>
              <a:solidFill>
                <a:schemeClr val="bg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724" name="Oval 723"/>
              <p:cNvSpPr/>
              <p:nvPr/>
            </p:nvSpPr>
            <p:spPr bwMode="auto">
              <a:xfrm>
                <a:off x="4455160" y="2551007"/>
                <a:ext cx="99907" cy="96339"/>
              </a:xfrm>
              <a:prstGeom prst="ellipse">
                <a:avLst/>
              </a:prstGeom>
              <a:solidFill>
                <a:schemeClr val="bg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725" name="Oval 724"/>
              <p:cNvSpPr/>
              <p:nvPr/>
            </p:nvSpPr>
            <p:spPr bwMode="auto">
              <a:xfrm>
                <a:off x="4743026" y="2485814"/>
                <a:ext cx="99907" cy="96339"/>
              </a:xfrm>
              <a:prstGeom prst="ellipse">
                <a:avLst/>
              </a:prstGeom>
              <a:solidFill>
                <a:schemeClr val="bg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726" name="Oval 725"/>
              <p:cNvSpPr/>
              <p:nvPr/>
            </p:nvSpPr>
            <p:spPr bwMode="auto">
              <a:xfrm>
                <a:off x="4518660" y="2041314"/>
                <a:ext cx="99907" cy="96339"/>
              </a:xfrm>
              <a:prstGeom prst="ellipse">
                <a:avLst/>
              </a:prstGeom>
              <a:solidFill>
                <a:schemeClr val="bg2"/>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grpSp>
        <p:pic>
          <p:nvPicPr>
            <p:cNvPr id="705" name="Picture 704"/>
            <p:cNvPicPr>
              <a:picLocks noChangeAspect="1"/>
            </p:cNvPicPr>
            <p:nvPr/>
          </p:nvPicPr>
          <p:blipFill>
            <a:blip r:embed="rId20"/>
            <a:stretch>
              <a:fillRect/>
            </a:stretch>
          </p:blipFill>
          <p:spPr>
            <a:xfrm>
              <a:off x="3746500" y="3284220"/>
              <a:ext cx="546100" cy="546100"/>
            </a:xfrm>
            <a:prstGeom prst="rect">
              <a:avLst/>
            </a:prstGeom>
          </p:spPr>
        </p:pic>
        <p:grpSp>
          <p:nvGrpSpPr>
            <p:cNvPr id="706" name="Group 705"/>
            <p:cNvGrpSpPr/>
            <p:nvPr/>
          </p:nvGrpSpPr>
          <p:grpSpPr>
            <a:xfrm>
              <a:off x="2600959" y="2529839"/>
              <a:ext cx="612140" cy="602827"/>
              <a:chOff x="2600959" y="2529839"/>
              <a:chExt cx="612140" cy="602827"/>
            </a:xfrm>
          </p:grpSpPr>
          <p:sp>
            <p:nvSpPr>
              <p:cNvPr id="711" name="Oval 710"/>
              <p:cNvSpPr/>
              <p:nvPr/>
            </p:nvSpPr>
            <p:spPr bwMode="auto">
              <a:xfrm>
                <a:off x="2600959" y="2529839"/>
                <a:ext cx="607907" cy="602827"/>
              </a:xfrm>
              <a:prstGeom prst="ellipse">
                <a:avLst/>
              </a:prstGeom>
              <a:noFill/>
              <a:ln w="44450">
                <a:solidFill>
                  <a:schemeClr val="bg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712" name="Freeform 711"/>
              <p:cNvSpPr/>
              <p:nvPr/>
            </p:nvSpPr>
            <p:spPr>
              <a:xfrm>
                <a:off x="2628900" y="2586567"/>
                <a:ext cx="224367" cy="215900"/>
              </a:xfrm>
              <a:custGeom>
                <a:avLst/>
                <a:gdLst>
                  <a:gd name="connsiteX0" fmla="*/ 71967 w 224367"/>
                  <a:gd name="connsiteY0" fmla="*/ 0 h 215900"/>
                  <a:gd name="connsiteX1" fmla="*/ 131234 w 224367"/>
                  <a:gd name="connsiteY1" fmla="*/ 4233 h 215900"/>
                  <a:gd name="connsiteX2" fmla="*/ 152400 w 224367"/>
                  <a:gd name="connsiteY2" fmla="*/ 29633 h 215900"/>
                  <a:gd name="connsiteX3" fmla="*/ 190500 w 224367"/>
                  <a:gd name="connsiteY3" fmla="*/ 50800 h 215900"/>
                  <a:gd name="connsiteX4" fmla="*/ 203200 w 224367"/>
                  <a:gd name="connsiteY4" fmla="*/ 59266 h 215900"/>
                  <a:gd name="connsiteX5" fmla="*/ 207434 w 224367"/>
                  <a:gd name="connsiteY5" fmla="*/ 71966 h 215900"/>
                  <a:gd name="connsiteX6" fmla="*/ 224367 w 224367"/>
                  <a:gd name="connsiteY6" fmla="*/ 88900 h 215900"/>
                  <a:gd name="connsiteX7" fmla="*/ 215900 w 224367"/>
                  <a:gd name="connsiteY7" fmla="*/ 101600 h 215900"/>
                  <a:gd name="connsiteX8" fmla="*/ 203200 w 224367"/>
                  <a:gd name="connsiteY8" fmla="*/ 105833 h 215900"/>
                  <a:gd name="connsiteX9" fmla="*/ 215900 w 224367"/>
                  <a:gd name="connsiteY9" fmla="*/ 97366 h 215900"/>
                  <a:gd name="connsiteX10" fmla="*/ 211667 w 224367"/>
                  <a:gd name="connsiteY10" fmla="*/ 110066 h 215900"/>
                  <a:gd name="connsiteX11" fmla="*/ 186267 w 224367"/>
                  <a:gd name="connsiteY11" fmla="*/ 131233 h 215900"/>
                  <a:gd name="connsiteX12" fmla="*/ 177800 w 224367"/>
                  <a:gd name="connsiteY12" fmla="*/ 143933 h 215900"/>
                  <a:gd name="connsiteX13" fmla="*/ 169334 w 224367"/>
                  <a:gd name="connsiteY13" fmla="*/ 169333 h 215900"/>
                  <a:gd name="connsiteX14" fmla="*/ 143934 w 224367"/>
                  <a:gd name="connsiteY14" fmla="*/ 194733 h 215900"/>
                  <a:gd name="connsiteX15" fmla="*/ 122767 w 224367"/>
                  <a:gd name="connsiteY15" fmla="*/ 215900 h 215900"/>
                  <a:gd name="connsiteX16" fmla="*/ 59267 w 224367"/>
                  <a:gd name="connsiteY16" fmla="*/ 207433 h 215900"/>
                  <a:gd name="connsiteX17" fmla="*/ 33867 w 224367"/>
                  <a:gd name="connsiteY17" fmla="*/ 186266 h 215900"/>
                  <a:gd name="connsiteX18" fmla="*/ 8467 w 224367"/>
                  <a:gd name="connsiteY18" fmla="*/ 173566 h 215900"/>
                  <a:gd name="connsiteX19" fmla="*/ 0 w 224367"/>
                  <a:gd name="connsiteY19" fmla="*/ 16510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367" h="215900">
                    <a:moveTo>
                      <a:pt x="71967" y="0"/>
                    </a:moveTo>
                    <a:cubicBezTo>
                      <a:pt x="91723" y="1411"/>
                      <a:pt x="111954" y="-303"/>
                      <a:pt x="131234" y="4233"/>
                    </a:cubicBezTo>
                    <a:cubicBezTo>
                      <a:pt x="141603" y="6673"/>
                      <a:pt x="145652" y="23728"/>
                      <a:pt x="152400" y="29633"/>
                    </a:cubicBezTo>
                    <a:cubicBezTo>
                      <a:pt x="187985" y="60770"/>
                      <a:pt x="165309" y="38204"/>
                      <a:pt x="190500" y="50800"/>
                    </a:cubicBezTo>
                    <a:cubicBezTo>
                      <a:pt x="195051" y="53075"/>
                      <a:pt x="198967" y="56444"/>
                      <a:pt x="203200" y="59266"/>
                    </a:cubicBezTo>
                    <a:cubicBezTo>
                      <a:pt x="204611" y="63499"/>
                      <a:pt x="204279" y="68811"/>
                      <a:pt x="207434" y="71966"/>
                    </a:cubicBezTo>
                    <a:cubicBezTo>
                      <a:pt x="230011" y="94543"/>
                      <a:pt x="213080" y="55036"/>
                      <a:pt x="224367" y="88900"/>
                    </a:cubicBezTo>
                    <a:cubicBezTo>
                      <a:pt x="221545" y="93133"/>
                      <a:pt x="219873" y="98422"/>
                      <a:pt x="215900" y="101600"/>
                    </a:cubicBezTo>
                    <a:cubicBezTo>
                      <a:pt x="212415" y="104388"/>
                      <a:pt x="203200" y="110295"/>
                      <a:pt x="203200" y="105833"/>
                    </a:cubicBezTo>
                    <a:cubicBezTo>
                      <a:pt x="203200" y="100745"/>
                      <a:pt x="211667" y="100188"/>
                      <a:pt x="215900" y="97366"/>
                    </a:cubicBezTo>
                    <a:cubicBezTo>
                      <a:pt x="214489" y="101599"/>
                      <a:pt x="214142" y="106353"/>
                      <a:pt x="211667" y="110066"/>
                    </a:cubicBezTo>
                    <a:cubicBezTo>
                      <a:pt x="205148" y="119844"/>
                      <a:pt x="195638" y="124986"/>
                      <a:pt x="186267" y="131233"/>
                    </a:cubicBezTo>
                    <a:cubicBezTo>
                      <a:pt x="183445" y="135466"/>
                      <a:pt x="179866" y="139284"/>
                      <a:pt x="177800" y="143933"/>
                    </a:cubicBezTo>
                    <a:cubicBezTo>
                      <a:pt x="174175" y="152088"/>
                      <a:pt x="175645" y="163022"/>
                      <a:pt x="169334" y="169333"/>
                    </a:cubicBezTo>
                    <a:cubicBezTo>
                      <a:pt x="160867" y="177800"/>
                      <a:pt x="150576" y="184770"/>
                      <a:pt x="143934" y="194733"/>
                    </a:cubicBezTo>
                    <a:cubicBezTo>
                      <a:pt x="132645" y="211666"/>
                      <a:pt x="139700" y="204611"/>
                      <a:pt x="122767" y="215900"/>
                    </a:cubicBezTo>
                    <a:cubicBezTo>
                      <a:pt x="117271" y="215350"/>
                      <a:pt x="72017" y="212214"/>
                      <a:pt x="59267" y="207433"/>
                    </a:cubicBezTo>
                    <a:cubicBezTo>
                      <a:pt x="47802" y="203133"/>
                      <a:pt x="42851" y="193752"/>
                      <a:pt x="33867" y="186266"/>
                    </a:cubicBezTo>
                    <a:cubicBezTo>
                      <a:pt x="6347" y="163333"/>
                      <a:pt x="35736" y="189927"/>
                      <a:pt x="8467" y="173566"/>
                    </a:cubicBezTo>
                    <a:cubicBezTo>
                      <a:pt x="5045" y="171513"/>
                      <a:pt x="2822" y="167922"/>
                      <a:pt x="0" y="165100"/>
                    </a:cubicBezTo>
                  </a:path>
                </a:pathLst>
              </a:custGeom>
              <a:ln w="25400">
                <a:solidFill>
                  <a:schemeClr val="bg2"/>
                </a:solidFill>
              </a:ln>
            </p:spPr>
            <p:txBody>
              <a:bodyPr rtlCol="0" anchor="ctr"/>
              <a:lstStyle/>
              <a:p>
                <a:pPr algn="ctr"/>
                <a:endParaRPr lang="en-US"/>
              </a:p>
            </p:txBody>
          </p:sp>
          <p:sp>
            <p:nvSpPr>
              <p:cNvPr id="713" name="Freeform 712"/>
              <p:cNvSpPr/>
              <p:nvPr/>
            </p:nvSpPr>
            <p:spPr>
              <a:xfrm>
                <a:off x="2749718" y="2843548"/>
                <a:ext cx="133181" cy="238316"/>
              </a:xfrm>
              <a:custGeom>
                <a:avLst/>
                <a:gdLst>
                  <a:gd name="connsiteX0" fmla="*/ 1948 w 133181"/>
                  <a:gd name="connsiteY0" fmla="*/ 1249 h 238316"/>
                  <a:gd name="connsiteX1" fmla="*/ 14648 w 133181"/>
                  <a:gd name="connsiteY1" fmla="*/ 22416 h 238316"/>
                  <a:gd name="connsiteX2" fmla="*/ 27348 w 133181"/>
                  <a:gd name="connsiteY2" fmla="*/ 26649 h 238316"/>
                  <a:gd name="connsiteX3" fmla="*/ 23114 w 133181"/>
                  <a:gd name="connsiteY3" fmla="*/ 68982 h 238316"/>
                  <a:gd name="connsiteX4" fmla="*/ 14648 w 133181"/>
                  <a:gd name="connsiteY4" fmla="*/ 94382 h 238316"/>
                  <a:gd name="connsiteX5" fmla="*/ 10414 w 133181"/>
                  <a:gd name="connsiteY5" fmla="*/ 111316 h 238316"/>
                  <a:gd name="connsiteX6" fmla="*/ 1948 w 133181"/>
                  <a:gd name="connsiteY6" fmla="*/ 136716 h 238316"/>
                  <a:gd name="connsiteX7" fmla="*/ 6181 w 133181"/>
                  <a:gd name="connsiteY7" fmla="*/ 200216 h 238316"/>
                  <a:gd name="connsiteX8" fmla="*/ 10414 w 133181"/>
                  <a:gd name="connsiteY8" fmla="*/ 217149 h 238316"/>
                  <a:gd name="connsiteX9" fmla="*/ 48514 w 133181"/>
                  <a:gd name="connsiteY9" fmla="*/ 238316 h 238316"/>
                  <a:gd name="connsiteX10" fmla="*/ 52748 w 133181"/>
                  <a:gd name="connsiteY10" fmla="*/ 212916 h 238316"/>
                  <a:gd name="connsiteX11" fmla="*/ 61214 w 133181"/>
                  <a:gd name="connsiteY11" fmla="*/ 170582 h 238316"/>
                  <a:gd name="connsiteX12" fmla="*/ 78148 w 133181"/>
                  <a:gd name="connsiteY12" fmla="*/ 145182 h 238316"/>
                  <a:gd name="connsiteX13" fmla="*/ 90848 w 133181"/>
                  <a:gd name="connsiteY13" fmla="*/ 136716 h 238316"/>
                  <a:gd name="connsiteX14" fmla="*/ 99314 w 133181"/>
                  <a:gd name="connsiteY14" fmla="*/ 124016 h 238316"/>
                  <a:gd name="connsiteX15" fmla="*/ 112014 w 133181"/>
                  <a:gd name="connsiteY15" fmla="*/ 119782 h 238316"/>
                  <a:gd name="connsiteX16" fmla="*/ 120481 w 133181"/>
                  <a:gd name="connsiteY16" fmla="*/ 94382 h 238316"/>
                  <a:gd name="connsiteX17" fmla="*/ 133181 w 133181"/>
                  <a:gd name="connsiteY17" fmla="*/ 81682 h 238316"/>
                  <a:gd name="connsiteX18" fmla="*/ 120481 w 133181"/>
                  <a:gd name="connsiteY18" fmla="*/ 35116 h 238316"/>
                  <a:gd name="connsiteX19" fmla="*/ 95081 w 133181"/>
                  <a:gd name="connsiteY19" fmla="*/ 26649 h 238316"/>
                  <a:gd name="connsiteX20" fmla="*/ 82381 w 133181"/>
                  <a:gd name="connsiteY20" fmla="*/ 22416 h 238316"/>
                  <a:gd name="connsiteX21" fmla="*/ 56981 w 133181"/>
                  <a:gd name="connsiteY21" fmla="*/ 5482 h 238316"/>
                  <a:gd name="connsiteX22" fmla="*/ 1948 w 133181"/>
                  <a:gd name="connsiteY22" fmla="*/ 1249 h 23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181" h="238316">
                    <a:moveTo>
                      <a:pt x="1948" y="1249"/>
                    </a:moveTo>
                    <a:cubicBezTo>
                      <a:pt x="-5107" y="4071"/>
                      <a:pt x="8830" y="16598"/>
                      <a:pt x="14648" y="22416"/>
                    </a:cubicBezTo>
                    <a:cubicBezTo>
                      <a:pt x="17803" y="25571"/>
                      <a:pt x="26550" y="22259"/>
                      <a:pt x="27348" y="26649"/>
                    </a:cubicBezTo>
                    <a:cubicBezTo>
                      <a:pt x="29885" y="40602"/>
                      <a:pt x="25727" y="55043"/>
                      <a:pt x="23114" y="68982"/>
                    </a:cubicBezTo>
                    <a:cubicBezTo>
                      <a:pt x="21469" y="77754"/>
                      <a:pt x="16813" y="85724"/>
                      <a:pt x="14648" y="94382"/>
                    </a:cubicBezTo>
                    <a:cubicBezTo>
                      <a:pt x="13237" y="100027"/>
                      <a:pt x="12086" y="105743"/>
                      <a:pt x="10414" y="111316"/>
                    </a:cubicBezTo>
                    <a:cubicBezTo>
                      <a:pt x="7850" y="119864"/>
                      <a:pt x="1948" y="136716"/>
                      <a:pt x="1948" y="136716"/>
                    </a:cubicBezTo>
                    <a:cubicBezTo>
                      <a:pt x="3359" y="157883"/>
                      <a:pt x="3960" y="179119"/>
                      <a:pt x="6181" y="200216"/>
                    </a:cubicBezTo>
                    <a:cubicBezTo>
                      <a:pt x="6790" y="206002"/>
                      <a:pt x="6583" y="212771"/>
                      <a:pt x="10414" y="217149"/>
                    </a:cubicBezTo>
                    <a:cubicBezTo>
                      <a:pt x="22400" y="230847"/>
                      <a:pt x="33671" y="233368"/>
                      <a:pt x="48514" y="238316"/>
                    </a:cubicBezTo>
                    <a:cubicBezTo>
                      <a:pt x="49925" y="229849"/>
                      <a:pt x="51443" y="221400"/>
                      <a:pt x="52748" y="212916"/>
                    </a:cubicBezTo>
                    <a:cubicBezTo>
                      <a:pt x="53911" y="205355"/>
                      <a:pt x="55481" y="180902"/>
                      <a:pt x="61214" y="170582"/>
                    </a:cubicBezTo>
                    <a:cubicBezTo>
                      <a:pt x="66156" y="161687"/>
                      <a:pt x="69681" y="150826"/>
                      <a:pt x="78148" y="145182"/>
                    </a:cubicBezTo>
                    <a:lnTo>
                      <a:pt x="90848" y="136716"/>
                    </a:lnTo>
                    <a:cubicBezTo>
                      <a:pt x="93670" y="132483"/>
                      <a:pt x="95341" y="127194"/>
                      <a:pt x="99314" y="124016"/>
                    </a:cubicBezTo>
                    <a:cubicBezTo>
                      <a:pt x="102798" y="121228"/>
                      <a:pt x="109420" y="123413"/>
                      <a:pt x="112014" y="119782"/>
                    </a:cubicBezTo>
                    <a:cubicBezTo>
                      <a:pt x="117201" y="112520"/>
                      <a:pt x="114170" y="100693"/>
                      <a:pt x="120481" y="94382"/>
                    </a:cubicBezTo>
                    <a:lnTo>
                      <a:pt x="133181" y="81682"/>
                    </a:lnTo>
                    <a:cubicBezTo>
                      <a:pt x="132237" y="74128"/>
                      <a:pt x="133506" y="43256"/>
                      <a:pt x="120481" y="35116"/>
                    </a:cubicBezTo>
                    <a:cubicBezTo>
                      <a:pt x="112913" y="30386"/>
                      <a:pt x="103548" y="29471"/>
                      <a:pt x="95081" y="26649"/>
                    </a:cubicBezTo>
                    <a:lnTo>
                      <a:pt x="82381" y="22416"/>
                    </a:lnTo>
                    <a:cubicBezTo>
                      <a:pt x="73914" y="16771"/>
                      <a:pt x="66635" y="8700"/>
                      <a:pt x="56981" y="5482"/>
                    </a:cubicBezTo>
                    <a:cubicBezTo>
                      <a:pt x="42388" y="618"/>
                      <a:pt x="9003" y="-1573"/>
                      <a:pt x="1948" y="1249"/>
                    </a:cubicBezTo>
                    <a:close/>
                  </a:path>
                </a:pathLst>
              </a:custGeom>
              <a:ln w="2540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714" name="Freeform 713"/>
              <p:cNvSpPr/>
              <p:nvPr/>
            </p:nvSpPr>
            <p:spPr>
              <a:xfrm>
                <a:off x="2720729" y="2798118"/>
                <a:ext cx="39636" cy="47959"/>
              </a:xfrm>
              <a:custGeom>
                <a:avLst/>
                <a:gdLst>
                  <a:gd name="connsiteX0" fmla="*/ 1304 w 39636"/>
                  <a:gd name="connsiteY0" fmla="*/ 115 h 47959"/>
                  <a:gd name="connsiteX1" fmla="*/ 14004 w 39636"/>
                  <a:gd name="connsiteY1" fmla="*/ 33982 h 47959"/>
                  <a:gd name="connsiteX2" fmla="*/ 26704 w 39636"/>
                  <a:gd name="connsiteY2" fmla="*/ 38215 h 47959"/>
                  <a:gd name="connsiteX3" fmla="*/ 39404 w 39636"/>
                  <a:gd name="connsiteY3" fmla="*/ 46682 h 47959"/>
                  <a:gd name="connsiteX4" fmla="*/ 1304 w 39636"/>
                  <a:gd name="connsiteY4" fmla="*/ 115 h 47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6" h="47959">
                    <a:moveTo>
                      <a:pt x="1304" y="115"/>
                    </a:moveTo>
                    <a:cubicBezTo>
                      <a:pt x="-2929" y="-2002"/>
                      <a:pt x="3624" y="25678"/>
                      <a:pt x="14004" y="33982"/>
                    </a:cubicBezTo>
                    <a:cubicBezTo>
                      <a:pt x="17488" y="36770"/>
                      <a:pt x="22471" y="36804"/>
                      <a:pt x="26704" y="38215"/>
                    </a:cubicBezTo>
                    <a:cubicBezTo>
                      <a:pt x="30937" y="41037"/>
                      <a:pt x="38006" y="51574"/>
                      <a:pt x="39404" y="46682"/>
                    </a:cubicBezTo>
                    <a:cubicBezTo>
                      <a:pt x="42915" y="34396"/>
                      <a:pt x="5537" y="2232"/>
                      <a:pt x="1304" y="115"/>
                    </a:cubicBezTo>
                    <a:close/>
                  </a:path>
                </a:pathLst>
              </a:custGeom>
              <a:ln w="2540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715" name="Freeform 714"/>
              <p:cNvSpPr/>
              <p:nvPr/>
            </p:nvSpPr>
            <p:spPr>
              <a:xfrm>
                <a:off x="2971799" y="2620414"/>
                <a:ext cx="241300" cy="427586"/>
              </a:xfrm>
              <a:custGeom>
                <a:avLst/>
                <a:gdLst>
                  <a:gd name="connsiteX0" fmla="*/ 135467 w 241300"/>
                  <a:gd name="connsiteY0" fmla="*/ 4252 h 427586"/>
                  <a:gd name="connsiteX1" fmla="*/ 80434 w 241300"/>
                  <a:gd name="connsiteY1" fmla="*/ 4252 h 427586"/>
                  <a:gd name="connsiteX2" fmla="*/ 50800 w 241300"/>
                  <a:gd name="connsiteY2" fmla="*/ 38119 h 427586"/>
                  <a:gd name="connsiteX3" fmla="*/ 38100 w 241300"/>
                  <a:gd name="connsiteY3" fmla="*/ 42352 h 427586"/>
                  <a:gd name="connsiteX4" fmla="*/ 25400 w 241300"/>
                  <a:gd name="connsiteY4" fmla="*/ 50819 h 427586"/>
                  <a:gd name="connsiteX5" fmla="*/ 12700 w 241300"/>
                  <a:gd name="connsiteY5" fmla="*/ 55052 h 427586"/>
                  <a:gd name="connsiteX6" fmla="*/ 4234 w 241300"/>
                  <a:gd name="connsiteY6" fmla="*/ 80452 h 427586"/>
                  <a:gd name="connsiteX7" fmla="*/ 8467 w 241300"/>
                  <a:gd name="connsiteY7" fmla="*/ 105852 h 427586"/>
                  <a:gd name="connsiteX8" fmla="*/ 21167 w 241300"/>
                  <a:gd name="connsiteY8" fmla="*/ 110086 h 427586"/>
                  <a:gd name="connsiteX9" fmla="*/ 46567 w 241300"/>
                  <a:gd name="connsiteY9" fmla="*/ 122786 h 427586"/>
                  <a:gd name="connsiteX10" fmla="*/ 67734 w 241300"/>
                  <a:gd name="connsiteY10" fmla="*/ 118552 h 427586"/>
                  <a:gd name="connsiteX11" fmla="*/ 93134 w 241300"/>
                  <a:gd name="connsiteY11" fmla="*/ 110086 h 427586"/>
                  <a:gd name="connsiteX12" fmla="*/ 114300 w 241300"/>
                  <a:gd name="connsiteY12" fmla="*/ 114319 h 427586"/>
                  <a:gd name="connsiteX13" fmla="*/ 127000 w 241300"/>
                  <a:gd name="connsiteY13" fmla="*/ 118552 h 427586"/>
                  <a:gd name="connsiteX14" fmla="*/ 131234 w 241300"/>
                  <a:gd name="connsiteY14" fmla="*/ 131252 h 427586"/>
                  <a:gd name="connsiteX15" fmla="*/ 152400 w 241300"/>
                  <a:gd name="connsiteY15" fmla="*/ 148186 h 427586"/>
                  <a:gd name="connsiteX16" fmla="*/ 148167 w 241300"/>
                  <a:gd name="connsiteY16" fmla="*/ 173586 h 427586"/>
                  <a:gd name="connsiteX17" fmla="*/ 101600 w 241300"/>
                  <a:gd name="connsiteY17" fmla="*/ 177819 h 427586"/>
                  <a:gd name="connsiteX18" fmla="*/ 76200 w 241300"/>
                  <a:gd name="connsiteY18" fmla="*/ 169352 h 427586"/>
                  <a:gd name="connsiteX19" fmla="*/ 63500 w 241300"/>
                  <a:gd name="connsiteY19" fmla="*/ 165119 h 427586"/>
                  <a:gd name="connsiteX20" fmla="*/ 38100 w 241300"/>
                  <a:gd name="connsiteY20" fmla="*/ 160886 h 427586"/>
                  <a:gd name="connsiteX21" fmla="*/ 8467 w 241300"/>
                  <a:gd name="connsiteY21" fmla="*/ 182052 h 427586"/>
                  <a:gd name="connsiteX22" fmla="*/ 0 w 241300"/>
                  <a:gd name="connsiteY22" fmla="*/ 207452 h 427586"/>
                  <a:gd name="connsiteX23" fmla="*/ 4234 w 241300"/>
                  <a:gd name="connsiteY23" fmla="*/ 245552 h 427586"/>
                  <a:gd name="connsiteX24" fmla="*/ 29634 w 241300"/>
                  <a:gd name="connsiteY24" fmla="*/ 254019 h 427586"/>
                  <a:gd name="connsiteX25" fmla="*/ 63500 w 241300"/>
                  <a:gd name="connsiteY25" fmla="*/ 262486 h 427586"/>
                  <a:gd name="connsiteX26" fmla="*/ 71967 w 241300"/>
                  <a:gd name="connsiteY26" fmla="*/ 287886 h 427586"/>
                  <a:gd name="connsiteX27" fmla="*/ 80434 w 241300"/>
                  <a:gd name="connsiteY27" fmla="*/ 321752 h 427586"/>
                  <a:gd name="connsiteX28" fmla="*/ 88900 w 241300"/>
                  <a:gd name="connsiteY28" fmla="*/ 397952 h 427586"/>
                  <a:gd name="connsiteX29" fmla="*/ 93134 w 241300"/>
                  <a:gd name="connsiteY29" fmla="*/ 419119 h 427586"/>
                  <a:gd name="connsiteX30" fmla="*/ 105834 w 241300"/>
                  <a:gd name="connsiteY30" fmla="*/ 427586 h 427586"/>
                  <a:gd name="connsiteX31" fmla="*/ 122767 w 241300"/>
                  <a:gd name="connsiteY31" fmla="*/ 402186 h 427586"/>
                  <a:gd name="connsiteX32" fmla="*/ 135467 w 241300"/>
                  <a:gd name="connsiteY32" fmla="*/ 389486 h 427586"/>
                  <a:gd name="connsiteX33" fmla="*/ 143934 w 241300"/>
                  <a:gd name="connsiteY33" fmla="*/ 334452 h 427586"/>
                  <a:gd name="connsiteX34" fmla="*/ 152400 w 241300"/>
                  <a:gd name="connsiteY34" fmla="*/ 300586 h 427586"/>
                  <a:gd name="connsiteX35" fmla="*/ 177800 w 241300"/>
                  <a:gd name="connsiteY35" fmla="*/ 283652 h 427586"/>
                  <a:gd name="connsiteX36" fmla="*/ 190500 w 241300"/>
                  <a:gd name="connsiteY36" fmla="*/ 275186 h 427586"/>
                  <a:gd name="connsiteX37" fmla="*/ 194734 w 241300"/>
                  <a:gd name="connsiteY37" fmla="*/ 220152 h 427586"/>
                  <a:gd name="connsiteX38" fmla="*/ 207434 w 241300"/>
                  <a:gd name="connsiteY38" fmla="*/ 211686 h 427586"/>
                  <a:gd name="connsiteX39" fmla="*/ 232834 w 241300"/>
                  <a:gd name="connsiteY39" fmla="*/ 220152 h 427586"/>
                  <a:gd name="connsiteX40" fmla="*/ 241300 w 241300"/>
                  <a:gd name="connsiteY40" fmla="*/ 220152 h 42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1300" h="427586">
                    <a:moveTo>
                      <a:pt x="135467" y="4252"/>
                    </a:moveTo>
                    <a:cubicBezTo>
                      <a:pt x="132413" y="3913"/>
                      <a:pt x="91174" y="-5145"/>
                      <a:pt x="80434" y="4252"/>
                    </a:cubicBezTo>
                    <a:cubicBezTo>
                      <a:pt x="46570" y="33883"/>
                      <a:pt x="79021" y="24009"/>
                      <a:pt x="50800" y="38119"/>
                    </a:cubicBezTo>
                    <a:cubicBezTo>
                      <a:pt x="46809" y="40115"/>
                      <a:pt x="42333" y="40941"/>
                      <a:pt x="38100" y="42352"/>
                    </a:cubicBezTo>
                    <a:cubicBezTo>
                      <a:pt x="33867" y="45174"/>
                      <a:pt x="29951" y="48544"/>
                      <a:pt x="25400" y="50819"/>
                    </a:cubicBezTo>
                    <a:cubicBezTo>
                      <a:pt x="21409" y="52815"/>
                      <a:pt x="15294" y="51421"/>
                      <a:pt x="12700" y="55052"/>
                    </a:cubicBezTo>
                    <a:cubicBezTo>
                      <a:pt x="7513" y="62314"/>
                      <a:pt x="4234" y="80452"/>
                      <a:pt x="4234" y="80452"/>
                    </a:cubicBezTo>
                    <a:cubicBezTo>
                      <a:pt x="5645" y="88919"/>
                      <a:pt x="4209" y="98399"/>
                      <a:pt x="8467" y="105852"/>
                    </a:cubicBezTo>
                    <a:cubicBezTo>
                      <a:pt x="10681" y="109726"/>
                      <a:pt x="17176" y="108090"/>
                      <a:pt x="21167" y="110086"/>
                    </a:cubicBezTo>
                    <a:cubicBezTo>
                      <a:pt x="53993" y="126499"/>
                      <a:pt x="14645" y="112144"/>
                      <a:pt x="46567" y="122786"/>
                    </a:cubicBezTo>
                    <a:cubicBezTo>
                      <a:pt x="53623" y="121375"/>
                      <a:pt x="60792" y="120445"/>
                      <a:pt x="67734" y="118552"/>
                    </a:cubicBezTo>
                    <a:cubicBezTo>
                      <a:pt x="76344" y="116204"/>
                      <a:pt x="93134" y="110086"/>
                      <a:pt x="93134" y="110086"/>
                    </a:cubicBezTo>
                    <a:cubicBezTo>
                      <a:pt x="100189" y="111497"/>
                      <a:pt x="107320" y="112574"/>
                      <a:pt x="114300" y="114319"/>
                    </a:cubicBezTo>
                    <a:cubicBezTo>
                      <a:pt x="118629" y="115401"/>
                      <a:pt x="123845" y="115397"/>
                      <a:pt x="127000" y="118552"/>
                    </a:cubicBezTo>
                    <a:cubicBezTo>
                      <a:pt x="130155" y="121707"/>
                      <a:pt x="129238" y="127261"/>
                      <a:pt x="131234" y="131252"/>
                    </a:cubicBezTo>
                    <a:cubicBezTo>
                      <a:pt x="138893" y="146571"/>
                      <a:pt x="137752" y="143302"/>
                      <a:pt x="152400" y="148186"/>
                    </a:cubicBezTo>
                    <a:cubicBezTo>
                      <a:pt x="150989" y="156653"/>
                      <a:pt x="152006" y="165909"/>
                      <a:pt x="148167" y="173586"/>
                    </a:cubicBezTo>
                    <a:cubicBezTo>
                      <a:pt x="139910" y="190101"/>
                      <a:pt x="109413" y="178796"/>
                      <a:pt x="101600" y="177819"/>
                    </a:cubicBezTo>
                    <a:lnTo>
                      <a:pt x="76200" y="169352"/>
                    </a:lnTo>
                    <a:cubicBezTo>
                      <a:pt x="71967" y="167941"/>
                      <a:pt x="67902" y="165853"/>
                      <a:pt x="63500" y="165119"/>
                    </a:cubicBezTo>
                    <a:lnTo>
                      <a:pt x="38100" y="160886"/>
                    </a:lnTo>
                    <a:cubicBezTo>
                      <a:pt x="26944" y="166464"/>
                      <a:pt x="15068" y="170170"/>
                      <a:pt x="8467" y="182052"/>
                    </a:cubicBezTo>
                    <a:cubicBezTo>
                      <a:pt x="4133" y="189854"/>
                      <a:pt x="0" y="207452"/>
                      <a:pt x="0" y="207452"/>
                    </a:cubicBezTo>
                    <a:cubicBezTo>
                      <a:pt x="1411" y="220152"/>
                      <a:pt x="-2626" y="234772"/>
                      <a:pt x="4234" y="245552"/>
                    </a:cubicBezTo>
                    <a:cubicBezTo>
                      <a:pt x="9025" y="253081"/>
                      <a:pt x="21167" y="251197"/>
                      <a:pt x="29634" y="254019"/>
                    </a:cubicBezTo>
                    <a:cubicBezTo>
                      <a:pt x="49156" y="260526"/>
                      <a:pt x="37965" y="257378"/>
                      <a:pt x="63500" y="262486"/>
                    </a:cubicBezTo>
                    <a:cubicBezTo>
                      <a:pt x="66322" y="270953"/>
                      <a:pt x="69802" y="279228"/>
                      <a:pt x="71967" y="287886"/>
                    </a:cubicBezTo>
                    <a:lnTo>
                      <a:pt x="80434" y="321752"/>
                    </a:lnTo>
                    <a:cubicBezTo>
                      <a:pt x="84309" y="368251"/>
                      <a:pt x="82415" y="362285"/>
                      <a:pt x="88900" y="397952"/>
                    </a:cubicBezTo>
                    <a:cubicBezTo>
                      <a:pt x="90187" y="405031"/>
                      <a:pt x="89564" y="412872"/>
                      <a:pt x="93134" y="419119"/>
                    </a:cubicBezTo>
                    <a:cubicBezTo>
                      <a:pt x="95658" y="423537"/>
                      <a:pt x="101601" y="424764"/>
                      <a:pt x="105834" y="427586"/>
                    </a:cubicBezTo>
                    <a:cubicBezTo>
                      <a:pt x="146348" y="387072"/>
                      <a:pt x="98261" y="438945"/>
                      <a:pt x="122767" y="402186"/>
                    </a:cubicBezTo>
                    <a:cubicBezTo>
                      <a:pt x="126088" y="397205"/>
                      <a:pt x="131234" y="393719"/>
                      <a:pt x="135467" y="389486"/>
                    </a:cubicBezTo>
                    <a:cubicBezTo>
                      <a:pt x="138736" y="363332"/>
                      <a:pt x="138643" y="357381"/>
                      <a:pt x="143934" y="334452"/>
                    </a:cubicBezTo>
                    <a:cubicBezTo>
                      <a:pt x="146550" y="323114"/>
                      <a:pt x="142718" y="307041"/>
                      <a:pt x="152400" y="300586"/>
                    </a:cubicBezTo>
                    <a:lnTo>
                      <a:pt x="177800" y="283652"/>
                    </a:lnTo>
                    <a:lnTo>
                      <a:pt x="190500" y="275186"/>
                    </a:lnTo>
                    <a:cubicBezTo>
                      <a:pt x="191911" y="256841"/>
                      <a:pt x="189993" y="237930"/>
                      <a:pt x="194734" y="220152"/>
                    </a:cubicBezTo>
                    <a:cubicBezTo>
                      <a:pt x="196045" y="215236"/>
                      <a:pt x="202346" y="211686"/>
                      <a:pt x="207434" y="211686"/>
                    </a:cubicBezTo>
                    <a:cubicBezTo>
                      <a:pt x="216359" y="211686"/>
                      <a:pt x="224176" y="217988"/>
                      <a:pt x="232834" y="220152"/>
                    </a:cubicBezTo>
                    <a:cubicBezTo>
                      <a:pt x="235572" y="220836"/>
                      <a:pt x="238478" y="220152"/>
                      <a:pt x="241300" y="220152"/>
                    </a:cubicBezTo>
                  </a:path>
                </a:pathLst>
              </a:custGeom>
              <a:ln w="25400">
                <a:solidFill>
                  <a:schemeClr val="bg2"/>
                </a:solidFill>
              </a:ln>
            </p:spPr>
            <p:txBody>
              <a:bodyPr rtlCol="0" anchor="ctr"/>
              <a:lstStyle/>
              <a:p>
                <a:pPr algn="ctr"/>
                <a:endParaRPr lang="en-US"/>
              </a:p>
            </p:txBody>
          </p:sp>
        </p:grpSp>
        <p:grpSp>
          <p:nvGrpSpPr>
            <p:cNvPr id="707" name="Group 706"/>
            <p:cNvGrpSpPr/>
            <p:nvPr/>
          </p:nvGrpSpPr>
          <p:grpSpPr>
            <a:xfrm>
              <a:off x="2557780" y="3263900"/>
              <a:ext cx="612140" cy="708660"/>
              <a:chOff x="5707380" y="3121660"/>
              <a:chExt cx="612140" cy="708660"/>
            </a:xfrm>
          </p:grpSpPr>
          <p:pic>
            <p:nvPicPr>
              <p:cNvPr id="708" name="Picture 707"/>
              <p:cNvPicPr>
                <a:picLocks noChangeAspect="1"/>
              </p:cNvPicPr>
              <p:nvPr/>
            </p:nvPicPr>
            <p:blipFill>
              <a:blip r:embed="rId17"/>
              <a:stretch>
                <a:fillRect/>
              </a:stretch>
            </p:blipFill>
            <p:spPr>
              <a:xfrm>
                <a:off x="5808980" y="3507740"/>
                <a:ext cx="322580" cy="322580"/>
              </a:xfrm>
              <a:prstGeom prst="rect">
                <a:avLst/>
              </a:prstGeom>
            </p:spPr>
          </p:pic>
          <p:pic>
            <p:nvPicPr>
              <p:cNvPr id="709" name="Picture 708"/>
              <p:cNvPicPr>
                <a:picLocks noChangeAspect="1"/>
              </p:cNvPicPr>
              <p:nvPr/>
            </p:nvPicPr>
            <p:blipFill>
              <a:blip r:embed="rId17"/>
              <a:stretch>
                <a:fillRect/>
              </a:stretch>
            </p:blipFill>
            <p:spPr>
              <a:xfrm>
                <a:off x="5707380" y="3345180"/>
                <a:ext cx="205740" cy="205740"/>
              </a:xfrm>
              <a:prstGeom prst="rect">
                <a:avLst/>
              </a:prstGeom>
            </p:spPr>
          </p:pic>
          <p:pic>
            <p:nvPicPr>
              <p:cNvPr id="710" name="Picture 709"/>
              <p:cNvPicPr>
                <a:picLocks noChangeAspect="1"/>
              </p:cNvPicPr>
              <p:nvPr/>
            </p:nvPicPr>
            <p:blipFill>
              <a:blip r:embed="rId17"/>
              <a:stretch>
                <a:fillRect/>
              </a:stretch>
            </p:blipFill>
            <p:spPr>
              <a:xfrm>
                <a:off x="5910580" y="3121660"/>
                <a:ext cx="408940" cy="408940"/>
              </a:xfrm>
              <a:prstGeom prst="rect">
                <a:avLst/>
              </a:prstGeom>
            </p:spPr>
          </p:pic>
        </p:grpSp>
      </p:grpSp>
    </p:spTree>
    <p:extLst>
      <p:ext uri="{BB962C8B-B14F-4D97-AF65-F5344CB8AC3E}">
        <p14:creationId xmlns:p14="http://schemas.microsoft.com/office/powerpoint/2010/main" val="1248016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40"/>
                                        </p:tgtEl>
                                        <p:attrNameLst>
                                          <p:attrName>style.visibility</p:attrName>
                                        </p:attrNameLst>
                                      </p:cBhvr>
                                      <p:to>
                                        <p:strVal val="visible"/>
                                      </p:to>
                                    </p:set>
                                    <p:animEffect transition="in" filter="dissolve">
                                      <p:cBhvr>
                                        <p:cTn id="11" dur="500"/>
                                        <p:tgtEl>
                                          <p:spTgt spid="34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88"/>
                                        </p:tgtEl>
                                        <p:attrNameLst>
                                          <p:attrName>style.visibility</p:attrName>
                                        </p:attrNameLst>
                                      </p:cBhvr>
                                      <p:to>
                                        <p:strVal val="visible"/>
                                      </p:to>
                                    </p:set>
                                    <p:animEffect transition="in" filter="dissolve">
                                      <p:cBhvr>
                                        <p:cTn id="16" dur="500"/>
                                        <p:tgtEl>
                                          <p:spTgt spid="38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02"/>
                                        </p:tgtEl>
                                        <p:attrNameLst>
                                          <p:attrName>style.visibility</p:attrName>
                                        </p:attrNameLst>
                                      </p:cBhvr>
                                      <p:to>
                                        <p:strVal val="visible"/>
                                      </p:to>
                                    </p:set>
                                    <p:animEffect transition="in" filter="dissolve">
                                      <p:cBhvr>
                                        <p:cTn id="21" dur="500"/>
                                        <p:tgtEl>
                                          <p:spTgt spid="70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82"/>
                                        </p:tgtEl>
                                        <p:attrNameLst>
                                          <p:attrName>style.visibility</p:attrName>
                                        </p:attrNameLst>
                                      </p:cBhvr>
                                      <p:to>
                                        <p:strVal val="visible"/>
                                      </p:to>
                                    </p:set>
                                    <p:animEffect transition="in" filter="dissolve">
                                      <p:cBhvr>
                                        <p:cTn id="26" dur="500"/>
                                        <p:tgtEl>
                                          <p:spTgt spid="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NYA  HOT IGEN</a:t>
            </a:r>
            <a:endParaRPr lang="en-US" dirty="0"/>
          </a:p>
        </p:txBody>
      </p:sp>
      <p:sp>
        <p:nvSpPr>
          <p:cNvPr id="3" name="TextBox 2"/>
          <p:cNvSpPr txBox="1"/>
          <p:nvPr/>
        </p:nvSpPr>
        <p:spPr>
          <a:xfrm>
            <a:off x="595021" y="799298"/>
            <a:ext cx="7566530" cy="1754327"/>
          </a:xfrm>
          <a:prstGeom prst="rect">
            <a:avLst/>
          </a:prstGeom>
          <a:noFill/>
        </p:spPr>
        <p:txBody>
          <a:bodyPr wrap="square" rtlCol="0">
            <a:spAutoFit/>
          </a:bodyPr>
          <a:lstStyle/>
          <a:p>
            <a:pPr marL="285750" indent="-285750">
              <a:buFont typeface="Arial"/>
              <a:buChar char="•"/>
            </a:pPr>
            <a:endParaRPr lang="en-US" sz="1800" kern="0" dirty="0"/>
          </a:p>
          <a:p>
            <a:pPr marL="285750" indent="-285750">
              <a:buFont typeface="Arial"/>
              <a:buChar char="•"/>
            </a:pPr>
            <a:r>
              <a:rPr lang="en-US" sz="1800" kern="0" dirty="0" smtClean="0"/>
              <a:t>Ta </a:t>
            </a:r>
            <a:r>
              <a:rPr lang="en-US" sz="1800" kern="0" dirty="0" err="1" smtClean="0"/>
              <a:t>sej</a:t>
            </a:r>
            <a:r>
              <a:rPr lang="en-US" sz="1800" kern="0" dirty="0" smtClean="0"/>
              <a:t> </a:t>
            </a:r>
            <a:r>
              <a:rPr lang="en-US" sz="1800" kern="0" dirty="0" err="1" smtClean="0"/>
              <a:t>förbi</a:t>
            </a:r>
            <a:r>
              <a:rPr lang="en-US" sz="1800" kern="0" dirty="0" smtClean="0"/>
              <a:t> 2FA</a:t>
            </a:r>
            <a:endParaRPr lang="en-US" sz="1800" kern="0" dirty="0"/>
          </a:p>
          <a:p>
            <a:pPr marL="285750" indent="-285750">
              <a:buFont typeface="Arial"/>
              <a:buChar char="•"/>
            </a:pPr>
            <a:r>
              <a:rPr lang="en-US" sz="1800" kern="0" dirty="0" err="1" smtClean="0"/>
              <a:t>Kriminella</a:t>
            </a:r>
            <a:r>
              <a:rPr lang="en-US" sz="1800" kern="0" dirty="0" smtClean="0"/>
              <a:t> </a:t>
            </a:r>
            <a:r>
              <a:rPr lang="en-US" sz="1800" kern="0" dirty="0" err="1" smtClean="0"/>
              <a:t>använder</a:t>
            </a:r>
            <a:r>
              <a:rPr lang="en-US" sz="1800" kern="0" dirty="0" smtClean="0"/>
              <a:t> </a:t>
            </a:r>
            <a:r>
              <a:rPr lang="en-US" sz="1800" kern="0" dirty="0" err="1" smtClean="0"/>
              <a:t>spårning</a:t>
            </a:r>
            <a:r>
              <a:rPr lang="en-US" sz="1800" kern="0" dirty="0" smtClean="0"/>
              <a:t> </a:t>
            </a:r>
            <a:r>
              <a:rPr lang="en-US" sz="1800" kern="0" dirty="0" err="1" smtClean="0"/>
              <a:t>och</a:t>
            </a:r>
            <a:r>
              <a:rPr lang="en-US" sz="1800" kern="0" dirty="0" smtClean="0"/>
              <a:t> “analytics”.</a:t>
            </a:r>
          </a:p>
          <a:p>
            <a:endParaRPr lang="en-US" sz="1800" kern="0" dirty="0" smtClean="0"/>
          </a:p>
          <a:p>
            <a:endParaRPr lang="en-US" sz="1800" kern="0" dirty="0"/>
          </a:p>
          <a:p>
            <a:endParaRPr lang="en-US" sz="1800" kern="0" dirty="0" smtClean="0"/>
          </a:p>
        </p:txBody>
      </p:sp>
    </p:spTree>
    <p:extLst>
      <p:ext uri="{BB962C8B-B14F-4D97-AF65-F5344CB8AC3E}">
        <p14:creationId xmlns:p14="http://schemas.microsoft.com/office/powerpoint/2010/main" val="28250560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799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Box 2"/>
          <p:cNvSpPr txBox="1"/>
          <p:nvPr/>
        </p:nvSpPr>
        <p:spPr>
          <a:xfrm>
            <a:off x="595021" y="799298"/>
            <a:ext cx="7566530" cy="3693319"/>
          </a:xfrm>
          <a:prstGeom prst="rect">
            <a:avLst/>
          </a:prstGeom>
          <a:noFill/>
        </p:spPr>
        <p:txBody>
          <a:bodyPr wrap="square" rtlCol="0">
            <a:spAutoFit/>
          </a:bodyPr>
          <a:lstStyle/>
          <a:p>
            <a:endParaRPr lang="en-US" sz="1800" kern="0" dirty="0" smtClean="0"/>
          </a:p>
          <a:p>
            <a:endParaRPr lang="en-US" sz="1800" kern="0" dirty="0" smtClean="0"/>
          </a:p>
          <a:p>
            <a:pPr marL="285750" indent="-285750">
              <a:buFont typeface="Arial"/>
              <a:buChar char="•"/>
            </a:pPr>
            <a:r>
              <a:rPr lang="en-US" sz="1800" kern="0" dirty="0" err="1" smtClean="0"/>
              <a:t>Grundläggande</a:t>
            </a:r>
            <a:r>
              <a:rPr lang="en-US" sz="1800" kern="0" dirty="0" smtClean="0"/>
              <a:t> problem </a:t>
            </a:r>
            <a:r>
              <a:rPr lang="en-US" sz="1800" kern="0" dirty="0" err="1" smtClean="0"/>
              <a:t>inom</a:t>
            </a:r>
            <a:r>
              <a:rPr lang="en-US" sz="1800" kern="0" dirty="0" smtClean="0"/>
              <a:t> </a:t>
            </a:r>
            <a:r>
              <a:rPr lang="en-US" sz="1800" kern="0" dirty="0" err="1" smtClean="0"/>
              <a:t>säkerhet</a:t>
            </a:r>
            <a:endParaRPr lang="en-US" sz="1800" kern="0" dirty="0" smtClean="0"/>
          </a:p>
          <a:p>
            <a:pPr marL="285750" indent="-285750">
              <a:buFont typeface="Arial"/>
              <a:buChar char="•"/>
            </a:pPr>
            <a:r>
              <a:rPr lang="en-US" sz="1800" kern="0" dirty="0" err="1" smtClean="0"/>
              <a:t>Nya</a:t>
            </a:r>
            <a:r>
              <a:rPr lang="en-US" sz="1800" kern="0" dirty="0" smtClean="0"/>
              <a:t> </a:t>
            </a:r>
            <a:r>
              <a:rPr lang="en-US" sz="1800" kern="0" dirty="0" err="1" smtClean="0"/>
              <a:t>arbetssätt</a:t>
            </a:r>
            <a:endParaRPr lang="en-US" sz="1800" kern="0" dirty="0" smtClean="0"/>
          </a:p>
          <a:p>
            <a:pPr marL="285750" indent="-285750">
              <a:buFont typeface="Arial"/>
              <a:buChar char="•"/>
            </a:pPr>
            <a:r>
              <a:rPr lang="en-US" sz="1800" kern="0" dirty="0" err="1" smtClean="0"/>
              <a:t>Traditionella</a:t>
            </a:r>
            <a:r>
              <a:rPr lang="en-US" sz="1800" kern="0" dirty="0" smtClean="0"/>
              <a:t> </a:t>
            </a:r>
            <a:r>
              <a:rPr lang="en-US" sz="1800" kern="0" dirty="0" err="1" smtClean="0"/>
              <a:t>skyddsmekanismer</a:t>
            </a:r>
            <a:endParaRPr lang="en-US" sz="1800" kern="0" dirty="0" smtClean="0"/>
          </a:p>
          <a:p>
            <a:pPr marL="285750" indent="-285750">
              <a:buFont typeface="Arial"/>
              <a:buChar char="•"/>
            </a:pPr>
            <a:r>
              <a:rPr lang="en-US" sz="1800" kern="0" dirty="0" err="1" smtClean="0"/>
              <a:t>Nya</a:t>
            </a:r>
            <a:r>
              <a:rPr lang="en-US" sz="1800" kern="0" dirty="0" smtClean="0"/>
              <a:t> </a:t>
            </a:r>
            <a:r>
              <a:rPr lang="en-US" sz="1800" kern="0" dirty="0" err="1" smtClean="0"/>
              <a:t>säkerhetslösningar</a:t>
            </a:r>
            <a:endParaRPr lang="en-US" sz="1800" kern="0" dirty="0" smtClean="0"/>
          </a:p>
          <a:p>
            <a:pPr marL="285750" indent="-285750">
              <a:buFont typeface="Arial"/>
              <a:buChar char="•"/>
            </a:pPr>
            <a:r>
              <a:rPr lang="en-US" sz="1800" kern="0" dirty="0" err="1" smtClean="0"/>
              <a:t>Nya</a:t>
            </a:r>
            <a:r>
              <a:rPr lang="en-US" sz="1800" kern="0" dirty="0" smtClean="0"/>
              <a:t> hot</a:t>
            </a:r>
          </a:p>
          <a:p>
            <a:pPr marL="285750" indent="-285750">
              <a:buFont typeface="Arial"/>
              <a:buChar char="•"/>
            </a:pPr>
            <a:r>
              <a:rPr lang="en-US" sz="1800" kern="0" dirty="0" err="1" smtClean="0"/>
              <a:t>Bankerna</a:t>
            </a:r>
            <a:r>
              <a:rPr lang="en-US" sz="1800" kern="0" dirty="0" smtClean="0"/>
              <a:t> </a:t>
            </a:r>
            <a:r>
              <a:rPr lang="en-US" sz="1800" kern="0" dirty="0" err="1" smtClean="0"/>
              <a:t>i</a:t>
            </a:r>
            <a:r>
              <a:rPr lang="en-US" sz="1800" kern="0" dirty="0" smtClean="0"/>
              <a:t> </a:t>
            </a:r>
            <a:r>
              <a:rPr lang="en-US" sz="1800" kern="0" dirty="0" err="1" smtClean="0"/>
              <a:t>frontlinjen</a:t>
            </a:r>
            <a:endParaRPr lang="en-US" sz="1800" kern="0" dirty="0" smtClean="0"/>
          </a:p>
          <a:p>
            <a:pPr marL="285750" indent="-285750">
              <a:buFont typeface="Arial"/>
              <a:buChar char="•"/>
            </a:pPr>
            <a:r>
              <a:rPr lang="en-US" sz="1800" kern="0" dirty="0" err="1" smtClean="0"/>
              <a:t>Nya</a:t>
            </a:r>
            <a:r>
              <a:rPr lang="en-US" sz="1800" kern="0" dirty="0" smtClean="0"/>
              <a:t> </a:t>
            </a:r>
            <a:r>
              <a:rPr lang="en-US" sz="1800" kern="0" dirty="0" err="1" smtClean="0"/>
              <a:t>säkerhetslösningar</a:t>
            </a:r>
            <a:r>
              <a:rPr lang="en-US" sz="1800" kern="0" dirty="0" smtClean="0"/>
              <a:t> </a:t>
            </a:r>
            <a:r>
              <a:rPr lang="en-US" sz="1800" kern="0" dirty="0" err="1" smtClean="0"/>
              <a:t>igen</a:t>
            </a:r>
            <a:endParaRPr lang="en-US" sz="1800" kern="0" dirty="0" smtClean="0"/>
          </a:p>
          <a:p>
            <a:pPr marL="285750" indent="-285750">
              <a:buFont typeface="Arial"/>
              <a:buChar char="•"/>
            </a:pPr>
            <a:r>
              <a:rPr lang="en-US" sz="1800" kern="0" dirty="0" err="1" smtClean="0"/>
              <a:t>Nya</a:t>
            </a:r>
            <a:r>
              <a:rPr lang="en-US" sz="1800" kern="0" dirty="0" smtClean="0"/>
              <a:t> hot </a:t>
            </a:r>
            <a:r>
              <a:rPr lang="en-US" sz="1800" kern="0" dirty="0" err="1" smtClean="0"/>
              <a:t>igen</a:t>
            </a:r>
            <a:endParaRPr lang="en-US" sz="1800" kern="0" dirty="0" smtClean="0"/>
          </a:p>
          <a:p>
            <a:endParaRPr lang="en-US" sz="1800" kern="0" dirty="0" smtClean="0"/>
          </a:p>
          <a:p>
            <a:endParaRPr lang="en-US" sz="1800" kern="0" dirty="0"/>
          </a:p>
          <a:p>
            <a:endParaRPr lang="en-US" sz="1800" kern="0" dirty="0" smtClean="0"/>
          </a:p>
        </p:txBody>
      </p:sp>
    </p:spTree>
    <p:extLst>
      <p:ext uri="{BB962C8B-B14F-4D97-AF65-F5344CB8AC3E}">
        <p14:creationId xmlns:p14="http://schemas.microsoft.com/office/powerpoint/2010/main" val="4342167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GRUNDLÄGGANDE PROBLEM</a:t>
            </a:r>
            <a:endParaRPr lang="en-US" dirty="0"/>
          </a:p>
        </p:txBody>
      </p:sp>
      <p:sp>
        <p:nvSpPr>
          <p:cNvPr id="3" name="TextBox 2"/>
          <p:cNvSpPr txBox="1"/>
          <p:nvPr/>
        </p:nvSpPr>
        <p:spPr>
          <a:xfrm>
            <a:off x="585021" y="772655"/>
            <a:ext cx="7566530" cy="369332"/>
          </a:xfrm>
          <a:prstGeom prst="rect">
            <a:avLst/>
          </a:prstGeom>
          <a:noFill/>
        </p:spPr>
        <p:txBody>
          <a:bodyPr wrap="square" rtlCol="0">
            <a:spAutoFit/>
          </a:bodyPr>
          <a:lstStyle/>
          <a:p>
            <a:pPr marL="285750" indent="-285750">
              <a:buFont typeface="Arial"/>
              <a:buChar char="•"/>
            </a:pPr>
            <a:r>
              <a:rPr lang="en-US" sz="1800" kern="0" dirty="0" smtClean="0"/>
              <a:t>Buffer Overflow</a:t>
            </a:r>
          </a:p>
        </p:txBody>
      </p:sp>
      <p:pic>
        <p:nvPicPr>
          <p:cNvPr id="4" name="Picture 3"/>
          <p:cNvPicPr>
            <a:picLocks noChangeAspect="1"/>
          </p:cNvPicPr>
          <p:nvPr/>
        </p:nvPicPr>
        <p:blipFill>
          <a:blip r:embed="rId3"/>
          <a:stretch>
            <a:fillRect/>
          </a:stretch>
        </p:blipFill>
        <p:spPr>
          <a:xfrm>
            <a:off x="6071998" y="3177300"/>
            <a:ext cx="2718009" cy="2092700"/>
          </a:xfrm>
          <a:prstGeom prst="rect">
            <a:avLst/>
          </a:prstGeom>
        </p:spPr>
      </p:pic>
      <p:pic>
        <p:nvPicPr>
          <p:cNvPr id="5" name="Picture 4"/>
          <p:cNvPicPr>
            <a:picLocks noChangeAspect="1"/>
          </p:cNvPicPr>
          <p:nvPr/>
        </p:nvPicPr>
        <p:blipFill>
          <a:blip r:embed="rId4"/>
          <a:stretch>
            <a:fillRect/>
          </a:stretch>
        </p:blipFill>
        <p:spPr>
          <a:xfrm>
            <a:off x="6650303" y="174000"/>
            <a:ext cx="1877966" cy="2866000"/>
          </a:xfrm>
          <a:prstGeom prst="rect">
            <a:avLst/>
          </a:prstGeom>
        </p:spPr>
      </p:pic>
      <p:pic>
        <p:nvPicPr>
          <p:cNvPr id="6" name="Picture 5" descr="Mobile Layou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6087" y="3238500"/>
            <a:ext cx="2264013" cy="1773651"/>
          </a:xfrm>
          <a:prstGeom prst="rect">
            <a:avLst/>
          </a:prstGeom>
        </p:spPr>
      </p:pic>
      <p:sp>
        <p:nvSpPr>
          <p:cNvPr id="7" name="TextBox 6"/>
          <p:cNvSpPr txBox="1"/>
          <p:nvPr/>
        </p:nvSpPr>
        <p:spPr>
          <a:xfrm>
            <a:off x="587421" y="1105055"/>
            <a:ext cx="7566530" cy="369332"/>
          </a:xfrm>
          <a:prstGeom prst="rect">
            <a:avLst/>
          </a:prstGeom>
          <a:noFill/>
        </p:spPr>
        <p:txBody>
          <a:bodyPr wrap="square" rtlCol="0">
            <a:spAutoFit/>
          </a:bodyPr>
          <a:lstStyle/>
          <a:p>
            <a:pPr marL="285750" indent="-285750">
              <a:buFont typeface="Arial"/>
              <a:buChar char="•"/>
            </a:pPr>
            <a:r>
              <a:rPr lang="en-US" sz="1800" kern="0" dirty="0" smtClean="0"/>
              <a:t>Shared Memory</a:t>
            </a:r>
          </a:p>
        </p:txBody>
      </p:sp>
      <p:sp>
        <p:nvSpPr>
          <p:cNvPr id="9" name="TextBox 8"/>
          <p:cNvSpPr txBox="1"/>
          <p:nvPr/>
        </p:nvSpPr>
        <p:spPr>
          <a:xfrm>
            <a:off x="587412" y="1445055"/>
            <a:ext cx="7566530" cy="369332"/>
          </a:xfrm>
          <a:prstGeom prst="rect">
            <a:avLst/>
          </a:prstGeom>
          <a:noFill/>
        </p:spPr>
        <p:txBody>
          <a:bodyPr wrap="square" rtlCol="0">
            <a:spAutoFit/>
          </a:bodyPr>
          <a:lstStyle/>
          <a:p>
            <a:pPr marL="285750" indent="-285750">
              <a:buFont typeface="Arial"/>
              <a:buChar char="•"/>
            </a:pPr>
            <a:r>
              <a:rPr lang="en-US" sz="1800" kern="0" dirty="0" err="1" smtClean="0"/>
              <a:t>Mobilernas</a:t>
            </a:r>
            <a:r>
              <a:rPr lang="en-US" sz="1800" kern="0" dirty="0" smtClean="0"/>
              <a:t> </a:t>
            </a:r>
            <a:r>
              <a:rPr lang="en-US" sz="1800" kern="0" dirty="0" err="1" smtClean="0"/>
              <a:t>intåg</a:t>
            </a:r>
            <a:r>
              <a:rPr lang="en-US" sz="1800" kern="0" dirty="0" smtClean="0"/>
              <a:t> </a:t>
            </a:r>
            <a:r>
              <a:rPr lang="en-US" sz="1800" kern="0" dirty="0" err="1" smtClean="0"/>
              <a:t>i</a:t>
            </a:r>
            <a:r>
              <a:rPr lang="en-US" sz="1800" kern="0" dirty="0" smtClean="0"/>
              <a:t> </a:t>
            </a:r>
            <a:r>
              <a:rPr lang="en-US" sz="1800" kern="0" dirty="0" err="1" smtClean="0"/>
              <a:t>vardagen</a:t>
            </a:r>
            <a:r>
              <a:rPr lang="en-US" sz="1800" kern="0" dirty="0" smtClean="0"/>
              <a:t>…</a:t>
            </a:r>
          </a:p>
        </p:txBody>
      </p:sp>
      <p:sp>
        <p:nvSpPr>
          <p:cNvPr id="10" name="Rectangle 9"/>
          <p:cNvSpPr/>
          <p:nvPr/>
        </p:nvSpPr>
        <p:spPr>
          <a:xfrm>
            <a:off x="591779" y="1819001"/>
            <a:ext cx="4748366" cy="369332"/>
          </a:xfrm>
          <a:prstGeom prst="rect">
            <a:avLst/>
          </a:prstGeom>
        </p:spPr>
        <p:txBody>
          <a:bodyPr wrap="square">
            <a:spAutoFit/>
          </a:bodyPr>
          <a:lstStyle/>
          <a:p>
            <a:pPr marL="285750" indent="-285750">
              <a:buFont typeface="Arial"/>
              <a:buChar char="•"/>
            </a:pPr>
            <a:r>
              <a:rPr lang="en-US" sz="1800" kern="0" dirty="0" err="1"/>
              <a:t>Grundläggande</a:t>
            </a:r>
            <a:r>
              <a:rPr lang="en-US" sz="1800" kern="0" dirty="0"/>
              <a:t> </a:t>
            </a:r>
            <a:r>
              <a:rPr lang="en-US" sz="1800" kern="0" dirty="0" err="1"/>
              <a:t>skillnader</a:t>
            </a:r>
            <a:r>
              <a:rPr lang="en-US" sz="1800" kern="0" dirty="0"/>
              <a:t> </a:t>
            </a:r>
            <a:r>
              <a:rPr lang="en-US" sz="1800" kern="0" dirty="0" err="1"/>
              <a:t>i</a:t>
            </a:r>
            <a:r>
              <a:rPr lang="en-US" sz="1800" kern="0" dirty="0"/>
              <a:t> </a:t>
            </a:r>
            <a:r>
              <a:rPr lang="en-US" sz="1800" kern="0" dirty="0" err="1" smtClean="0"/>
              <a:t>arkitektur</a:t>
            </a:r>
            <a:r>
              <a:rPr lang="en-US" sz="1800" kern="0" dirty="0" smtClean="0"/>
              <a:t>…</a:t>
            </a:r>
            <a:endParaRPr lang="en-US" sz="1800" kern="0" dirty="0"/>
          </a:p>
        </p:txBody>
      </p:sp>
      <p:sp>
        <p:nvSpPr>
          <p:cNvPr id="12" name="Rectangle 11"/>
          <p:cNvSpPr/>
          <p:nvPr/>
        </p:nvSpPr>
        <p:spPr>
          <a:xfrm>
            <a:off x="594179" y="2231401"/>
            <a:ext cx="5905999" cy="369332"/>
          </a:xfrm>
          <a:prstGeom prst="rect">
            <a:avLst/>
          </a:prstGeom>
        </p:spPr>
        <p:txBody>
          <a:bodyPr wrap="square">
            <a:spAutoFit/>
          </a:bodyPr>
          <a:lstStyle/>
          <a:p>
            <a:pPr marL="285750" indent="-285750">
              <a:buFont typeface="Arial"/>
              <a:buChar char="•"/>
            </a:pPr>
            <a:r>
              <a:rPr lang="en-US" sz="1800" kern="0" dirty="0" smtClean="0"/>
              <a:t>…men, </a:t>
            </a:r>
            <a:r>
              <a:rPr lang="en-US" sz="1800" kern="0" dirty="0" err="1" smtClean="0"/>
              <a:t>resultatet</a:t>
            </a:r>
            <a:r>
              <a:rPr lang="en-US" sz="1800" kern="0" dirty="0" smtClean="0"/>
              <a:t> </a:t>
            </a:r>
            <a:r>
              <a:rPr lang="en-US" sz="1800" kern="0" dirty="0" err="1" smtClean="0"/>
              <a:t>hittills</a:t>
            </a:r>
            <a:r>
              <a:rPr lang="en-US" sz="1800" kern="0" dirty="0" smtClean="0"/>
              <a:t> </a:t>
            </a:r>
            <a:r>
              <a:rPr lang="en-US" sz="1800" kern="0" dirty="0" err="1" smtClean="0"/>
              <a:t>kanske</a:t>
            </a:r>
            <a:r>
              <a:rPr lang="en-US" sz="1800" kern="0" dirty="0" smtClean="0"/>
              <a:t> </a:t>
            </a:r>
            <a:r>
              <a:rPr lang="en-US" sz="1800" kern="0" dirty="0" err="1" smtClean="0"/>
              <a:t>inte</a:t>
            </a:r>
            <a:r>
              <a:rPr lang="en-US" sz="1800" kern="0" dirty="0" smtClean="0"/>
              <a:t> </a:t>
            </a:r>
            <a:r>
              <a:rPr lang="en-US" sz="1800" kern="0" dirty="0" err="1" smtClean="0"/>
              <a:t>det</a:t>
            </a:r>
            <a:r>
              <a:rPr lang="en-US" sz="1800" kern="0" dirty="0" smtClean="0"/>
              <a:t> </a:t>
            </a:r>
            <a:r>
              <a:rPr lang="en-US" sz="1800" kern="0" dirty="0" err="1" smtClean="0"/>
              <a:t>väntade</a:t>
            </a:r>
            <a:endParaRPr lang="en-US" sz="1800" kern="0" dirty="0"/>
          </a:p>
        </p:txBody>
      </p:sp>
      <p:sp>
        <p:nvSpPr>
          <p:cNvPr id="13" name="Rectangle 12"/>
          <p:cNvSpPr/>
          <p:nvPr/>
        </p:nvSpPr>
        <p:spPr>
          <a:xfrm>
            <a:off x="336568" y="2733801"/>
            <a:ext cx="6363615" cy="369332"/>
          </a:xfrm>
          <a:prstGeom prst="rect">
            <a:avLst/>
          </a:prstGeom>
        </p:spPr>
        <p:txBody>
          <a:bodyPr wrap="square">
            <a:spAutoFit/>
          </a:bodyPr>
          <a:lstStyle/>
          <a:p>
            <a:r>
              <a:rPr lang="en-US" sz="1800" kern="0" dirty="0" smtClean="0"/>
              <a:t>(Note: issue of scale… </a:t>
            </a:r>
            <a:r>
              <a:rPr lang="en-US" sz="1800" kern="0" dirty="0" err="1" smtClean="0"/>
              <a:t>DDoS</a:t>
            </a:r>
            <a:r>
              <a:rPr lang="en-US" sz="1800" kern="0" dirty="0" smtClean="0"/>
              <a:t>, </a:t>
            </a:r>
            <a:r>
              <a:rPr lang="en-US" sz="1800" kern="0" dirty="0" err="1" smtClean="0"/>
              <a:t>Mobiltrafik</a:t>
            </a:r>
            <a:r>
              <a:rPr lang="en-US" sz="1800" kern="0" dirty="0" smtClean="0"/>
              <a:t>, Code Injects…)</a:t>
            </a:r>
            <a:endParaRPr lang="en-US" sz="1800" kern="0" dirty="0"/>
          </a:p>
        </p:txBody>
      </p:sp>
    </p:spTree>
    <p:extLst>
      <p:ext uri="{BB962C8B-B14F-4D97-AF65-F5344CB8AC3E}">
        <p14:creationId xmlns:p14="http://schemas.microsoft.com/office/powerpoint/2010/main" val="10671832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NYA  ARBETSSÄTT</a:t>
            </a:r>
            <a:endParaRPr lang="en-US" dirty="0"/>
          </a:p>
        </p:txBody>
      </p:sp>
      <p:sp>
        <p:nvSpPr>
          <p:cNvPr id="3" name="TextBox 2"/>
          <p:cNvSpPr txBox="1"/>
          <p:nvPr/>
        </p:nvSpPr>
        <p:spPr>
          <a:xfrm>
            <a:off x="595021" y="799298"/>
            <a:ext cx="7566530" cy="4247317"/>
          </a:xfrm>
          <a:prstGeom prst="rect">
            <a:avLst/>
          </a:prstGeom>
          <a:noFill/>
        </p:spPr>
        <p:txBody>
          <a:bodyPr wrap="square" rtlCol="0">
            <a:spAutoFit/>
          </a:bodyPr>
          <a:lstStyle/>
          <a:p>
            <a:endParaRPr lang="en-US" sz="1800" kern="0" dirty="0" smtClean="0"/>
          </a:p>
          <a:p>
            <a:pPr marL="285750" indent="-285750">
              <a:buFont typeface="Arial"/>
              <a:buChar char="•"/>
            </a:pPr>
            <a:r>
              <a:rPr lang="en-US" sz="1800" kern="0" dirty="0" err="1" smtClean="0"/>
              <a:t>Mobilerna</a:t>
            </a:r>
            <a:r>
              <a:rPr lang="en-US" sz="1800" kern="0" dirty="0" smtClean="0"/>
              <a:t> </a:t>
            </a:r>
            <a:r>
              <a:rPr lang="en-US" sz="1800" kern="0" dirty="0" err="1" smtClean="0"/>
              <a:t>har</a:t>
            </a:r>
            <a:r>
              <a:rPr lang="en-US" sz="1800" kern="0" dirty="0" smtClean="0"/>
              <a:t> </a:t>
            </a:r>
            <a:r>
              <a:rPr lang="en-US" sz="1800" kern="0" dirty="0" err="1" smtClean="0"/>
              <a:t>drivit</a:t>
            </a:r>
            <a:r>
              <a:rPr lang="en-US" sz="1800" kern="0" dirty="0" smtClean="0"/>
              <a:t> </a:t>
            </a:r>
            <a:r>
              <a:rPr lang="en-US" sz="1800" kern="0" dirty="0" err="1" smtClean="0"/>
              <a:t>fram</a:t>
            </a:r>
            <a:r>
              <a:rPr lang="en-US" sz="1800" kern="0" dirty="0" smtClean="0"/>
              <a:t> </a:t>
            </a:r>
            <a:r>
              <a:rPr lang="en-US" sz="1800" kern="0" dirty="0" err="1" smtClean="0"/>
              <a:t>fler</a:t>
            </a:r>
            <a:r>
              <a:rPr lang="en-US" sz="1800" kern="0" dirty="0" smtClean="0"/>
              <a:t> </a:t>
            </a:r>
            <a:r>
              <a:rPr lang="en-US" sz="1800" kern="0" dirty="0" err="1" smtClean="0"/>
              <a:t>applikationer</a:t>
            </a:r>
            <a:endParaRPr lang="en-US" sz="1800" kern="0" dirty="0" smtClean="0"/>
          </a:p>
          <a:p>
            <a:pPr marL="285750" indent="-285750">
              <a:buFont typeface="Arial"/>
              <a:buChar char="•"/>
            </a:pPr>
            <a:r>
              <a:rPr lang="en-US" sz="1800" kern="0" dirty="0" err="1" smtClean="0"/>
              <a:t>Det</a:t>
            </a:r>
            <a:r>
              <a:rPr lang="en-US" sz="1800" kern="0" dirty="0" smtClean="0"/>
              <a:t> </a:t>
            </a:r>
            <a:r>
              <a:rPr lang="en-US" sz="1800" kern="0" dirty="0" err="1" smtClean="0"/>
              <a:t>har</a:t>
            </a:r>
            <a:r>
              <a:rPr lang="en-US" sz="1800" kern="0" dirty="0" smtClean="0"/>
              <a:t> </a:t>
            </a:r>
            <a:r>
              <a:rPr lang="en-US" sz="1800" kern="0" dirty="0" err="1" smtClean="0"/>
              <a:t>blivit</a:t>
            </a:r>
            <a:r>
              <a:rPr lang="en-US" sz="1800" kern="0" dirty="0" smtClean="0"/>
              <a:t> </a:t>
            </a:r>
            <a:r>
              <a:rPr lang="en-US" sz="1800" kern="0" dirty="0" err="1" smtClean="0"/>
              <a:t>enklare</a:t>
            </a:r>
            <a:r>
              <a:rPr lang="en-US" sz="1800" kern="0" dirty="0" smtClean="0"/>
              <a:t> </a:t>
            </a:r>
            <a:r>
              <a:rPr lang="en-US" sz="1800" kern="0" dirty="0" err="1" smtClean="0"/>
              <a:t>att</a:t>
            </a:r>
            <a:r>
              <a:rPr lang="en-US" sz="1800" kern="0" dirty="0" smtClean="0"/>
              <a:t> </a:t>
            </a:r>
            <a:r>
              <a:rPr lang="en-US" sz="1800" kern="0" dirty="0" err="1" smtClean="0"/>
              <a:t>utveckla</a:t>
            </a:r>
            <a:endParaRPr lang="en-US" sz="1800" kern="0" dirty="0" smtClean="0"/>
          </a:p>
          <a:p>
            <a:pPr marL="285750" indent="-285750">
              <a:buFont typeface="Arial"/>
              <a:buChar char="•"/>
            </a:pPr>
            <a:r>
              <a:rPr lang="en-US" sz="1800" kern="0" dirty="0" err="1"/>
              <a:t>I</a:t>
            </a:r>
            <a:r>
              <a:rPr lang="en-US" sz="1800" kern="0" dirty="0" err="1" smtClean="0"/>
              <a:t>nte</a:t>
            </a:r>
            <a:r>
              <a:rPr lang="en-US" sz="1800" kern="0" dirty="0" smtClean="0"/>
              <a:t> </a:t>
            </a:r>
            <a:r>
              <a:rPr lang="en-US" sz="1800" kern="0" dirty="0" err="1" smtClean="0"/>
              <a:t>nödvändigtvis</a:t>
            </a:r>
            <a:r>
              <a:rPr lang="en-US" sz="1800" kern="0" dirty="0" smtClean="0"/>
              <a:t> </a:t>
            </a:r>
            <a:r>
              <a:rPr lang="en-US" sz="1800" kern="0" dirty="0" err="1" smtClean="0"/>
              <a:t>säkerhetskunniga</a:t>
            </a:r>
            <a:r>
              <a:rPr lang="en-US" sz="1800" kern="0" dirty="0" smtClean="0"/>
              <a:t> </a:t>
            </a:r>
            <a:r>
              <a:rPr lang="en-US" sz="1800" kern="0" dirty="0" err="1" smtClean="0"/>
              <a:t>utvecklare</a:t>
            </a:r>
            <a:endParaRPr lang="en-US" sz="1800" kern="0" dirty="0" smtClean="0"/>
          </a:p>
          <a:p>
            <a:pPr marL="285750" indent="-285750">
              <a:buFont typeface="Arial"/>
              <a:buChar char="•"/>
            </a:pPr>
            <a:r>
              <a:rPr lang="en-US" sz="1800" kern="0" dirty="0" err="1" smtClean="0"/>
              <a:t>Mobilerna</a:t>
            </a:r>
            <a:r>
              <a:rPr lang="en-US" sz="1800" kern="0" dirty="0" smtClean="0"/>
              <a:t> </a:t>
            </a:r>
            <a:r>
              <a:rPr lang="en-US" sz="1800" kern="0" dirty="0" err="1" smtClean="0"/>
              <a:t>klarar</a:t>
            </a:r>
            <a:r>
              <a:rPr lang="en-US" sz="1800" kern="0" dirty="0" smtClean="0"/>
              <a:t> </a:t>
            </a:r>
            <a:r>
              <a:rPr lang="en-US" sz="1800" kern="0" dirty="0" err="1" smtClean="0"/>
              <a:t>det</a:t>
            </a:r>
            <a:r>
              <a:rPr lang="en-US" sz="1800" kern="0" dirty="0" smtClean="0"/>
              <a:t>, men </a:t>
            </a:r>
            <a:r>
              <a:rPr lang="en-US" sz="1800" kern="0" dirty="0" err="1" smtClean="0"/>
              <a:t>vanliga</a:t>
            </a:r>
            <a:r>
              <a:rPr lang="en-US" sz="1800" kern="0" dirty="0" smtClean="0"/>
              <a:t> </a:t>
            </a:r>
            <a:r>
              <a:rPr lang="en-US" sz="1800" kern="0" dirty="0" err="1" smtClean="0"/>
              <a:t>datorer</a:t>
            </a:r>
            <a:r>
              <a:rPr lang="en-US" sz="1800" kern="0" dirty="0" smtClean="0"/>
              <a:t> </a:t>
            </a:r>
            <a:r>
              <a:rPr lang="en-US" sz="1800" kern="0" dirty="0" err="1" smtClean="0"/>
              <a:t>gör</a:t>
            </a:r>
            <a:r>
              <a:rPr lang="en-US" sz="1800" kern="0" dirty="0" smtClean="0"/>
              <a:t> </a:t>
            </a:r>
            <a:r>
              <a:rPr lang="en-US" sz="1800" kern="0" dirty="0" err="1" smtClean="0"/>
              <a:t>det</a:t>
            </a:r>
            <a:r>
              <a:rPr lang="en-US" sz="1800" kern="0" dirty="0" smtClean="0"/>
              <a:t> </a:t>
            </a:r>
            <a:r>
              <a:rPr lang="en-US" sz="1800" kern="0" dirty="0" err="1" smtClean="0"/>
              <a:t>inte</a:t>
            </a:r>
            <a:endParaRPr lang="en-US" sz="1800" kern="0" dirty="0" smtClean="0"/>
          </a:p>
          <a:p>
            <a:pPr marL="285750" indent="-285750">
              <a:buFont typeface="Arial"/>
              <a:buChar char="•"/>
            </a:pPr>
            <a:endParaRPr lang="en-US" sz="1800" kern="0" dirty="0"/>
          </a:p>
          <a:p>
            <a:pPr marL="285750" indent="-285750">
              <a:buFont typeface="Arial"/>
              <a:buChar char="•"/>
            </a:pPr>
            <a:r>
              <a:rPr lang="en-US" sz="1800" kern="0" dirty="0" smtClean="0"/>
              <a:t>Med 40-50 </a:t>
            </a:r>
            <a:r>
              <a:rPr lang="en-US" sz="1800" kern="0" dirty="0" err="1" smtClean="0"/>
              <a:t>miljoner</a:t>
            </a:r>
            <a:r>
              <a:rPr lang="en-US" sz="1800" kern="0" dirty="0" smtClean="0"/>
              <a:t> </a:t>
            </a:r>
            <a:r>
              <a:rPr lang="en-US" sz="1800" kern="0" dirty="0" err="1" smtClean="0"/>
              <a:t>rader</a:t>
            </a:r>
            <a:r>
              <a:rPr lang="en-US" sz="1800" kern="0" dirty="0" smtClean="0"/>
              <a:t> </a:t>
            </a:r>
            <a:r>
              <a:rPr lang="en-US" sz="1800" kern="0" dirty="0" err="1" smtClean="0"/>
              <a:t>kod</a:t>
            </a:r>
            <a:r>
              <a:rPr lang="en-US" sz="1800" kern="0" dirty="0" smtClean="0"/>
              <a:t> </a:t>
            </a:r>
            <a:r>
              <a:rPr lang="en-US" sz="1800" kern="0" dirty="0" err="1" smtClean="0"/>
              <a:t>bara</a:t>
            </a:r>
            <a:r>
              <a:rPr lang="en-US" sz="1800" kern="0" dirty="0" smtClean="0"/>
              <a:t> </a:t>
            </a:r>
            <a:r>
              <a:rPr lang="en-US" sz="1800" kern="0" dirty="0" err="1" smtClean="0"/>
              <a:t>i</a:t>
            </a:r>
            <a:r>
              <a:rPr lang="en-US" sz="1800" kern="0" dirty="0" smtClean="0"/>
              <a:t> Windows </a:t>
            </a:r>
            <a:r>
              <a:rPr lang="en-US" sz="1800" kern="0" dirty="0" err="1" smtClean="0"/>
              <a:t>och</a:t>
            </a:r>
            <a:r>
              <a:rPr lang="en-US" sz="1800" kern="0" dirty="0" smtClean="0"/>
              <a:t> 2 </a:t>
            </a:r>
            <a:r>
              <a:rPr lang="en-US" sz="1800" kern="0" dirty="0" err="1" smtClean="0"/>
              <a:t>miljarder</a:t>
            </a:r>
            <a:r>
              <a:rPr lang="en-US" sz="1800" kern="0" dirty="0" smtClean="0"/>
              <a:t> </a:t>
            </a:r>
            <a:r>
              <a:rPr lang="en-US" sz="1800" kern="0" dirty="0" err="1" smtClean="0"/>
              <a:t>rader</a:t>
            </a:r>
            <a:r>
              <a:rPr lang="en-US" sz="1800" kern="0" dirty="0" smtClean="0"/>
              <a:t> </a:t>
            </a:r>
            <a:r>
              <a:rPr lang="en-US" sz="1800" kern="0" dirty="0" err="1" smtClean="0"/>
              <a:t>kod</a:t>
            </a:r>
            <a:r>
              <a:rPr lang="en-US" sz="1800" kern="0" dirty="0" smtClean="0"/>
              <a:t> </a:t>
            </a:r>
            <a:r>
              <a:rPr lang="en-US" sz="1800" kern="0" dirty="0" err="1" smtClean="0"/>
              <a:t>från</a:t>
            </a:r>
            <a:r>
              <a:rPr lang="en-US" sz="1800" kern="0" dirty="0" smtClean="0"/>
              <a:t> Google…</a:t>
            </a:r>
          </a:p>
          <a:p>
            <a:pPr marL="285750" indent="-285750">
              <a:buFont typeface="Arial"/>
              <a:buChar char="•"/>
            </a:pPr>
            <a:endParaRPr lang="en-US" sz="1800" kern="0" dirty="0"/>
          </a:p>
          <a:p>
            <a:pPr marL="285750" indent="-285750">
              <a:buFont typeface="Arial"/>
              <a:buChar char="•"/>
            </a:pPr>
            <a:r>
              <a:rPr lang="en-US" sz="1800" kern="0" dirty="0" err="1" smtClean="0"/>
              <a:t>Så</a:t>
            </a:r>
            <a:r>
              <a:rPr lang="en-US" sz="1800" kern="0" dirty="0" smtClean="0"/>
              <a:t> </a:t>
            </a:r>
            <a:r>
              <a:rPr lang="en-US" sz="1800" kern="0" dirty="0" err="1" smtClean="0"/>
              <a:t>mycket</a:t>
            </a:r>
            <a:r>
              <a:rPr lang="en-US" sz="1800" kern="0" dirty="0" smtClean="0"/>
              <a:t> </a:t>
            </a:r>
            <a:r>
              <a:rPr lang="en-US" sz="1800" kern="0" dirty="0" err="1" smtClean="0"/>
              <a:t>fler</a:t>
            </a:r>
            <a:r>
              <a:rPr lang="en-US" sz="1800" kern="0" dirty="0" smtClean="0"/>
              <a:t> </a:t>
            </a:r>
            <a:r>
              <a:rPr lang="en-US" sz="1800" kern="0" dirty="0" err="1" smtClean="0"/>
              <a:t>applikationer</a:t>
            </a:r>
            <a:r>
              <a:rPr lang="en-US" sz="1800" kern="0" dirty="0"/>
              <a:t> </a:t>
            </a:r>
            <a:r>
              <a:rPr lang="en-US" sz="1800" kern="0" dirty="0" smtClean="0"/>
              <a:t>med </a:t>
            </a:r>
            <a:r>
              <a:rPr lang="en-US" sz="1800" kern="0" dirty="0" err="1" smtClean="0"/>
              <a:t>sårbarheter</a:t>
            </a:r>
            <a:r>
              <a:rPr lang="en-US" sz="1800" kern="0" dirty="0" smtClean="0"/>
              <a:t>, </a:t>
            </a:r>
            <a:r>
              <a:rPr lang="en-US" sz="1800" kern="0" dirty="0" err="1" smtClean="0"/>
              <a:t>och</a:t>
            </a:r>
            <a:r>
              <a:rPr lang="en-US" sz="1800" kern="0" dirty="0" smtClean="0"/>
              <a:t> </a:t>
            </a:r>
            <a:r>
              <a:rPr lang="en-US" sz="1800" kern="0" dirty="0" err="1" smtClean="0"/>
              <a:t>samma</a:t>
            </a:r>
            <a:r>
              <a:rPr lang="en-US" sz="1800" kern="0" dirty="0" smtClean="0"/>
              <a:t> “shared memory” </a:t>
            </a:r>
            <a:r>
              <a:rPr lang="en-US" sz="1800" kern="0" dirty="0" err="1" smtClean="0"/>
              <a:t>som</a:t>
            </a:r>
            <a:r>
              <a:rPr lang="en-US" sz="1800" kern="0" dirty="0" smtClean="0"/>
              <a:t> </a:t>
            </a:r>
            <a:r>
              <a:rPr lang="en-US" sz="1800" kern="0" dirty="0" err="1" smtClean="0"/>
              <a:t>tidigare</a:t>
            </a:r>
            <a:endParaRPr lang="en-US" sz="1800" kern="0" dirty="0" smtClean="0"/>
          </a:p>
          <a:p>
            <a:pPr marL="285750" indent="-285750">
              <a:buFont typeface="Arial"/>
              <a:buChar char="•"/>
            </a:pPr>
            <a:endParaRPr lang="en-US" sz="1800" kern="0" dirty="0"/>
          </a:p>
          <a:p>
            <a:pPr marL="285750" indent="-285750">
              <a:buFont typeface="Arial"/>
              <a:buChar char="•"/>
            </a:pPr>
            <a:r>
              <a:rPr lang="en-US" sz="1800" kern="0" dirty="0" err="1" smtClean="0"/>
              <a:t>Nära</a:t>
            </a:r>
            <a:r>
              <a:rPr lang="en-US" sz="1800" kern="0" dirty="0" smtClean="0"/>
              <a:t> 1 </a:t>
            </a:r>
            <a:r>
              <a:rPr lang="en-US" sz="1800" kern="0" dirty="0" err="1" smtClean="0"/>
              <a:t>miljon</a:t>
            </a:r>
            <a:r>
              <a:rPr lang="en-US" sz="1800" kern="0" dirty="0" smtClean="0"/>
              <a:t> </a:t>
            </a:r>
            <a:r>
              <a:rPr lang="en-US" sz="1800" kern="0" dirty="0" err="1" smtClean="0"/>
              <a:t>nya</a:t>
            </a:r>
            <a:r>
              <a:rPr lang="en-US" sz="1800" kern="0" dirty="0" smtClean="0"/>
              <a:t> malware </a:t>
            </a:r>
            <a:r>
              <a:rPr lang="en-US" sz="1800" kern="0" dirty="0" err="1" smtClean="0"/>
              <a:t>varje</a:t>
            </a:r>
            <a:r>
              <a:rPr lang="en-US" sz="1800" kern="0" dirty="0" smtClean="0"/>
              <a:t> dag under 2015</a:t>
            </a:r>
          </a:p>
          <a:p>
            <a:pPr marL="285750" indent="-285750">
              <a:buFont typeface="Arial"/>
              <a:buChar char="•"/>
            </a:pPr>
            <a:r>
              <a:rPr lang="en-US" sz="1800" kern="0" dirty="0" err="1" smtClean="0"/>
              <a:t>Varje</a:t>
            </a:r>
            <a:r>
              <a:rPr lang="en-US" sz="1800" kern="0" dirty="0" smtClean="0"/>
              <a:t> </a:t>
            </a:r>
            <a:r>
              <a:rPr lang="en-US" sz="1800" kern="0" dirty="0" err="1" smtClean="0"/>
              <a:t>år</a:t>
            </a:r>
            <a:r>
              <a:rPr lang="en-US" sz="1800" kern="0" dirty="0" smtClean="0"/>
              <a:t> </a:t>
            </a:r>
            <a:r>
              <a:rPr lang="en-US" sz="1800" kern="0" dirty="0" err="1" smtClean="0"/>
              <a:t>upptäcks</a:t>
            </a:r>
            <a:r>
              <a:rPr lang="en-US" sz="1800" kern="0" dirty="0" smtClean="0"/>
              <a:t> </a:t>
            </a:r>
            <a:r>
              <a:rPr lang="en-US" sz="1800" kern="0" dirty="0" err="1" smtClean="0"/>
              <a:t>fler</a:t>
            </a:r>
            <a:r>
              <a:rPr lang="en-US" sz="1800" kern="0" dirty="0" smtClean="0"/>
              <a:t> </a:t>
            </a:r>
            <a:r>
              <a:rPr lang="en-US" sz="1800" kern="0" dirty="0" err="1" smtClean="0"/>
              <a:t>nya</a:t>
            </a:r>
            <a:r>
              <a:rPr lang="en-US" sz="1800" kern="0" dirty="0" smtClean="0"/>
              <a:t> malware </a:t>
            </a:r>
            <a:r>
              <a:rPr lang="en-US" sz="1800" kern="0" dirty="0" err="1" smtClean="0"/>
              <a:t>än</a:t>
            </a:r>
            <a:r>
              <a:rPr lang="en-US" sz="1800" kern="0" dirty="0" smtClean="0"/>
              <a:t> </a:t>
            </a:r>
            <a:r>
              <a:rPr lang="en-US" sz="1800" kern="0" dirty="0" err="1" smtClean="0"/>
              <a:t>alla</a:t>
            </a:r>
            <a:r>
              <a:rPr lang="en-US" sz="1800" kern="0" dirty="0" smtClean="0"/>
              <a:t> </a:t>
            </a:r>
            <a:r>
              <a:rPr lang="en-US" sz="1800" kern="0" dirty="0" err="1" smtClean="0"/>
              <a:t>tidigare</a:t>
            </a:r>
            <a:r>
              <a:rPr lang="en-US" sz="1800" kern="0" dirty="0" smtClean="0"/>
              <a:t> </a:t>
            </a:r>
            <a:r>
              <a:rPr lang="en-US" sz="1800" kern="0" dirty="0" err="1" smtClean="0"/>
              <a:t>år</a:t>
            </a:r>
            <a:r>
              <a:rPr lang="en-US" sz="1800" kern="0" dirty="0" smtClean="0"/>
              <a:t> </a:t>
            </a:r>
            <a:r>
              <a:rPr lang="en-US" sz="1800" kern="0" dirty="0" err="1" smtClean="0"/>
              <a:t>sammantaget</a:t>
            </a:r>
            <a:endParaRPr lang="en-US" sz="1800" kern="0" dirty="0" smtClean="0"/>
          </a:p>
          <a:p>
            <a:endParaRPr lang="en-US" sz="1800" kern="0" dirty="0" smtClean="0"/>
          </a:p>
        </p:txBody>
      </p:sp>
    </p:spTree>
    <p:extLst>
      <p:ext uri="{BB962C8B-B14F-4D97-AF65-F5344CB8AC3E}">
        <p14:creationId xmlns:p14="http://schemas.microsoft.com/office/powerpoint/2010/main" val="830553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dissolv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dissolv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96402" y="848900"/>
            <a:ext cx="4328917" cy="3241100"/>
          </a:xfrm>
          <a:prstGeom prst="rect">
            <a:avLst/>
          </a:prstGeom>
        </p:spPr>
      </p:pic>
      <p:sp>
        <p:nvSpPr>
          <p:cNvPr id="2" name="Title 1"/>
          <p:cNvSpPr>
            <a:spLocks noGrp="1"/>
          </p:cNvSpPr>
          <p:nvPr>
            <p:ph type="title"/>
          </p:nvPr>
        </p:nvSpPr>
        <p:spPr/>
        <p:txBody>
          <a:bodyPr/>
          <a:lstStyle/>
          <a:p>
            <a:r>
              <a:rPr lang="en-US" dirty="0" smtClean="0"/>
              <a:t>TRADITIONELLA SÄKERHETSMEKANISMER</a:t>
            </a:r>
            <a:endParaRPr lang="en-US" dirty="0"/>
          </a:p>
        </p:txBody>
      </p:sp>
      <p:sp>
        <p:nvSpPr>
          <p:cNvPr id="3" name="TextBox 2"/>
          <p:cNvSpPr txBox="1"/>
          <p:nvPr/>
        </p:nvSpPr>
        <p:spPr>
          <a:xfrm>
            <a:off x="595021" y="842655"/>
            <a:ext cx="7566530" cy="4247317"/>
          </a:xfrm>
          <a:prstGeom prst="rect">
            <a:avLst/>
          </a:prstGeom>
          <a:noFill/>
        </p:spPr>
        <p:txBody>
          <a:bodyPr wrap="square" rtlCol="0">
            <a:spAutoFit/>
          </a:bodyPr>
          <a:lstStyle/>
          <a:p>
            <a:pPr marL="171450" indent="-171450">
              <a:buFont typeface="Arial"/>
              <a:buChar char="•"/>
            </a:pPr>
            <a:r>
              <a:rPr lang="en-US" sz="1800" kern="0" dirty="0" err="1" smtClean="0"/>
              <a:t>Bygga</a:t>
            </a:r>
            <a:r>
              <a:rPr lang="en-US" sz="1800" kern="0" dirty="0" smtClean="0"/>
              <a:t> </a:t>
            </a:r>
            <a:r>
              <a:rPr lang="en-US" sz="1800" kern="0" dirty="0" err="1" smtClean="0"/>
              <a:t>säkerhet</a:t>
            </a:r>
            <a:r>
              <a:rPr lang="en-US" sz="1800" kern="0" dirty="0" smtClean="0"/>
              <a:t> </a:t>
            </a:r>
            <a:r>
              <a:rPr lang="en-US" sz="1800" kern="0" dirty="0" err="1" smtClean="0"/>
              <a:t>i</a:t>
            </a:r>
            <a:r>
              <a:rPr lang="en-US" sz="1800" kern="0" dirty="0" smtClean="0"/>
              <a:t> “lager”</a:t>
            </a:r>
          </a:p>
          <a:p>
            <a:pPr marL="171450" indent="-171450">
              <a:buFont typeface="Arial"/>
              <a:buChar char="•"/>
            </a:pPr>
            <a:r>
              <a:rPr lang="en-US" sz="1800" kern="0" dirty="0" err="1" smtClean="0"/>
              <a:t>Dela</a:t>
            </a:r>
            <a:r>
              <a:rPr lang="en-US" sz="1800" kern="0" dirty="0" smtClean="0"/>
              <a:t> in </a:t>
            </a:r>
            <a:r>
              <a:rPr lang="en-US" sz="1800" kern="0" dirty="0" err="1" smtClean="0"/>
              <a:t>säkerhet</a:t>
            </a:r>
            <a:r>
              <a:rPr lang="en-US" sz="1800" kern="0" dirty="0" smtClean="0"/>
              <a:t> </a:t>
            </a:r>
            <a:r>
              <a:rPr lang="en-US" sz="1800" kern="0" dirty="0" err="1" smtClean="0"/>
              <a:t>i</a:t>
            </a:r>
            <a:r>
              <a:rPr lang="en-US" sz="1800" kern="0" dirty="0" smtClean="0"/>
              <a:t> “</a:t>
            </a:r>
            <a:r>
              <a:rPr lang="en-US" sz="1800" kern="0" dirty="0" err="1" smtClean="0"/>
              <a:t>domäner</a:t>
            </a:r>
            <a:r>
              <a:rPr lang="en-US" sz="1800" kern="0" dirty="0" smtClean="0"/>
              <a:t>”</a:t>
            </a:r>
          </a:p>
          <a:p>
            <a:endParaRPr lang="en-US" sz="1800" kern="0" dirty="0" smtClean="0"/>
          </a:p>
          <a:p>
            <a:r>
              <a:rPr lang="en-US" sz="1800" kern="0" dirty="0"/>
              <a:t>H</a:t>
            </a:r>
            <a:r>
              <a:rPr lang="en-US" sz="1800" kern="0" dirty="0" smtClean="0"/>
              <a:t>ost security…</a:t>
            </a:r>
            <a:endParaRPr lang="en-US" sz="1800" kern="0" dirty="0"/>
          </a:p>
          <a:p>
            <a:pPr marL="171450" indent="-171450">
              <a:buFont typeface="Arial"/>
              <a:buChar char="•"/>
            </a:pPr>
            <a:r>
              <a:rPr lang="en-US" sz="1800" kern="0" dirty="0" smtClean="0"/>
              <a:t>Whitelisting / Blacklisting</a:t>
            </a:r>
          </a:p>
          <a:p>
            <a:pPr marL="171450" indent="-171450">
              <a:buFont typeface="Arial"/>
              <a:buChar char="•"/>
            </a:pPr>
            <a:r>
              <a:rPr lang="en-US" sz="1800" kern="0" dirty="0" smtClean="0"/>
              <a:t>AntiMalware</a:t>
            </a:r>
          </a:p>
          <a:p>
            <a:pPr marL="171450" indent="-171450">
              <a:buFont typeface="Arial"/>
              <a:buChar char="•"/>
            </a:pPr>
            <a:endParaRPr lang="en-US" sz="1800" kern="0" dirty="0" smtClean="0"/>
          </a:p>
          <a:p>
            <a:pPr marL="171450" indent="-171450">
              <a:buFont typeface="Arial"/>
              <a:buChar char="•"/>
            </a:pPr>
            <a:endParaRPr lang="en-US" sz="1800" kern="0" dirty="0"/>
          </a:p>
          <a:p>
            <a:pPr marL="171450" indent="-171450">
              <a:buFont typeface="Arial"/>
              <a:buChar char="•"/>
            </a:pPr>
            <a:endParaRPr lang="en-US" sz="1800" kern="0" dirty="0" smtClean="0"/>
          </a:p>
          <a:p>
            <a:pPr marL="171450" indent="-171450">
              <a:buFont typeface="Arial"/>
              <a:buChar char="•"/>
            </a:pPr>
            <a:endParaRPr lang="en-US" sz="1800" kern="0" dirty="0"/>
          </a:p>
          <a:p>
            <a:pPr marL="171450" indent="-171450">
              <a:buFont typeface="Arial"/>
              <a:buChar char="•"/>
            </a:pPr>
            <a:endParaRPr lang="en-US" sz="1800" kern="0" dirty="0" smtClean="0"/>
          </a:p>
          <a:p>
            <a:pPr marL="171450" indent="-171450">
              <a:buFont typeface="Arial"/>
              <a:buChar char="•"/>
            </a:pPr>
            <a:endParaRPr lang="en-US" sz="1800" kern="0" dirty="0" smtClean="0"/>
          </a:p>
          <a:p>
            <a:pPr marL="171450" indent="-171450">
              <a:buFont typeface="Arial"/>
              <a:buChar char="•"/>
            </a:pPr>
            <a:r>
              <a:rPr lang="en-US" sz="1800" kern="0" dirty="0" smtClean="0"/>
              <a:t>Just </a:t>
            </a:r>
            <a:r>
              <a:rPr lang="en-US" sz="1800" kern="0" dirty="0"/>
              <a:t>nu </a:t>
            </a:r>
            <a:r>
              <a:rPr lang="en-US" sz="1800" kern="0" dirty="0" err="1"/>
              <a:t>vinner</a:t>
            </a:r>
            <a:r>
              <a:rPr lang="en-US" sz="1800" kern="0" dirty="0"/>
              <a:t> vi </a:t>
            </a:r>
            <a:r>
              <a:rPr lang="en-US" sz="1800" kern="0" dirty="0" err="1" smtClean="0"/>
              <a:t>inte</a:t>
            </a:r>
            <a:r>
              <a:rPr lang="en-US" sz="1800" kern="0" dirty="0" smtClean="0"/>
              <a:t> </a:t>
            </a:r>
            <a:r>
              <a:rPr lang="en-US" sz="1800" kern="0" dirty="0" err="1" smtClean="0"/>
              <a:t>slaget</a:t>
            </a:r>
            <a:r>
              <a:rPr lang="en-US" sz="1800" kern="0" dirty="0" smtClean="0"/>
              <a:t> </a:t>
            </a:r>
            <a:r>
              <a:rPr lang="en-US" sz="1800" kern="0" dirty="0" err="1" smtClean="0"/>
              <a:t>om</a:t>
            </a:r>
            <a:r>
              <a:rPr lang="en-US" sz="1800" kern="0" dirty="0" smtClean="0"/>
              <a:t> host security</a:t>
            </a:r>
          </a:p>
          <a:p>
            <a:pPr marL="171450" indent="-171450">
              <a:buFont typeface="Arial"/>
              <a:buChar char="•"/>
            </a:pPr>
            <a:r>
              <a:rPr lang="en-US" sz="1800" kern="0" dirty="0" err="1" smtClean="0"/>
              <a:t>Hackare</a:t>
            </a:r>
            <a:r>
              <a:rPr lang="en-US" sz="1800" kern="0" dirty="0" smtClean="0"/>
              <a:t> </a:t>
            </a:r>
            <a:r>
              <a:rPr lang="en-US" sz="1800" kern="0" dirty="0" err="1"/>
              <a:t>och</a:t>
            </a:r>
            <a:r>
              <a:rPr lang="en-US" sz="1800" kern="0" dirty="0"/>
              <a:t> </a:t>
            </a:r>
            <a:r>
              <a:rPr lang="en-US" sz="1800" kern="0" dirty="0" err="1"/>
              <a:t>kriminella</a:t>
            </a:r>
            <a:r>
              <a:rPr lang="en-US" sz="1800" kern="0" dirty="0"/>
              <a:t> </a:t>
            </a:r>
            <a:r>
              <a:rPr lang="en-US" sz="1800" kern="0" dirty="0" err="1"/>
              <a:t>kan</a:t>
            </a:r>
            <a:r>
              <a:rPr lang="en-US" sz="1800" kern="0" dirty="0"/>
              <a:t> </a:t>
            </a:r>
            <a:r>
              <a:rPr lang="en-US" sz="1800" kern="0" dirty="0" err="1"/>
              <a:t>idag</a:t>
            </a:r>
            <a:r>
              <a:rPr lang="en-US" sz="1800" kern="0" dirty="0"/>
              <a:t> </a:t>
            </a:r>
            <a:r>
              <a:rPr lang="en-US" sz="1800" kern="0" dirty="0" smtClean="0"/>
              <a:t>“</a:t>
            </a:r>
            <a:r>
              <a:rPr lang="en-US" sz="1800" kern="0" dirty="0" err="1"/>
              <a:t>välja</a:t>
            </a:r>
            <a:r>
              <a:rPr lang="en-US" sz="1800" kern="0" dirty="0"/>
              <a:t>” </a:t>
            </a:r>
            <a:r>
              <a:rPr lang="en-US" sz="1800" kern="0" dirty="0" err="1"/>
              <a:t>att</a:t>
            </a:r>
            <a:r>
              <a:rPr lang="en-US" sz="1800" kern="0" dirty="0"/>
              <a:t> </a:t>
            </a:r>
            <a:r>
              <a:rPr lang="en-US" sz="1800" kern="0" dirty="0" err="1"/>
              <a:t>gå</a:t>
            </a:r>
            <a:r>
              <a:rPr lang="en-US" sz="1800" kern="0" dirty="0"/>
              <a:t> </a:t>
            </a:r>
            <a:r>
              <a:rPr lang="en-US" sz="1800" kern="0" dirty="0" err="1"/>
              <a:t>förbi</a:t>
            </a:r>
            <a:r>
              <a:rPr lang="en-US" sz="1800" kern="0" dirty="0"/>
              <a:t> </a:t>
            </a:r>
            <a:r>
              <a:rPr lang="en-US" sz="1800" kern="0" dirty="0" err="1"/>
              <a:t>säkerhetskontroller</a:t>
            </a:r>
            <a:r>
              <a:rPr lang="en-US" sz="1800" kern="0" dirty="0"/>
              <a:t> </a:t>
            </a:r>
            <a:r>
              <a:rPr lang="en-US" sz="1800" kern="0" dirty="0" err="1"/>
              <a:t>och</a:t>
            </a:r>
            <a:r>
              <a:rPr lang="en-US" sz="1800" kern="0" dirty="0"/>
              <a:t> AntiMalware-</a:t>
            </a:r>
            <a:r>
              <a:rPr lang="en-US" sz="1800" kern="0" dirty="0" err="1" smtClean="0"/>
              <a:t>skydd</a:t>
            </a:r>
            <a:r>
              <a:rPr lang="en-US" sz="1800" kern="0" dirty="0" smtClean="0"/>
              <a:t> </a:t>
            </a:r>
            <a:r>
              <a:rPr lang="en-US" sz="1800" kern="0" dirty="0" err="1" smtClean="0"/>
              <a:t>på</a:t>
            </a:r>
            <a:r>
              <a:rPr lang="en-US" sz="1800" kern="0" dirty="0" smtClean="0"/>
              <a:t> </a:t>
            </a:r>
            <a:r>
              <a:rPr lang="en-US" sz="1800" kern="0" dirty="0" err="1" smtClean="0"/>
              <a:t>hostnivå</a:t>
            </a:r>
            <a:endParaRPr lang="en-US" sz="1800" kern="0" dirty="0" smtClean="0"/>
          </a:p>
        </p:txBody>
      </p:sp>
    </p:spTree>
    <p:extLst>
      <p:ext uri="{BB962C8B-B14F-4D97-AF65-F5344CB8AC3E}">
        <p14:creationId xmlns:p14="http://schemas.microsoft.com/office/powerpoint/2010/main" val="10671832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dissolve">
                                      <p:cBhvr>
                                        <p:cTn id="32" dur="500"/>
                                        <p:tgtEl>
                                          <p:spTgt spid="3">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dissolve">
                                      <p:cBhvr>
                                        <p:cTn id="3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NYA  SÄKERHETSLÖSNINGAR</a:t>
            </a:r>
            <a:endParaRPr lang="en-US" dirty="0"/>
          </a:p>
        </p:txBody>
      </p:sp>
      <p:sp>
        <p:nvSpPr>
          <p:cNvPr id="3" name="TextBox 2"/>
          <p:cNvSpPr txBox="1"/>
          <p:nvPr/>
        </p:nvSpPr>
        <p:spPr>
          <a:xfrm>
            <a:off x="595021" y="799298"/>
            <a:ext cx="7566530" cy="1200329"/>
          </a:xfrm>
          <a:prstGeom prst="rect">
            <a:avLst/>
          </a:prstGeom>
          <a:noFill/>
        </p:spPr>
        <p:txBody>
          <a:bodyPr wrap="square" rtlCol="0">
            <a:spAutoFit/>
          </a:bodyPr>
          <a:lstStyle/>
          <a:p>
            <a:pPr marL="285750" indent="-285750">
              <a:buFont typeface="Arial"/>
              <a:buChar char="•"/>
            </a:pPr>
            <a:r>
              <a:rPr lang="en-US" sz="1800" kern="0" dirty="0" err="1" smtClean="0">
                <a:solidFill>
                  <a:srgbClr val="000000"/>
                </a:solidFill>
              </a:rPr>
              <a:t>Nya</a:t>
            </a:r>
            <a:r>
              <a:rPr lang="en-US" sz="1800" kern="0" dirty="0" smtClean="0">
                <a:solidFill>
                  <a:srgbClr val="000000"/>
                </a:solidFill>
              </a:rPr>
              <a:t> </a:t>
            </a:r>
            <a:r>
              <a:rPr lang="en-US" sz="1800" kern="0" dirty="0">
                <a:solidFill>
                  <a:srgbClr val="000000"/>
                </a:solidFill>
              </a:rPr>
              <a:t>“lager” – Policy Decision Point, Policy Enforcement </a:t>
            </a:r>
            <a:r>
              <a:rPr lang="en-US" sz="1800" kern="0" dirty="0" smtClean="0">
                <a:solidFill>
                  <a:srgbClr val="000000"/>
                </a:solidFill>
              </a:rPr>
              <a:t>Point</a:t>
            </a:r>
            <a:endParaRPr lang="en-US" sz="1800" kern="0" dirty="0">
              <a:solidFill>
                <a:srgbClr val="000000"/>
              </a:solidFill>
            </a:endParaRPr>
          </a:p>
          <a:p>
            <a:pPr marL="285750" indent="-285750">
              <a:buFont typeface="Arial"/>
              <a:buChar char="•"/>
            </a:pPr>
            <a:r>
              <a:rPr lang="en-US" sz="1800" kern="0" dirty="0" err="1" smtClean="0"/>
              <a:t>Flytta</a:t>
            </a:r>
            <a:r>
              <a:rPr lang="en-US" sz="1800" kern="0" dirty="0" smtClean="0"/>
              <a:t> </a:t>
            </a:r>
            <a:r>
              <a:rPr lang="en-US" sz="1800" kern="0" dirty="0" err="1" smtClean="0"/>
              <a:t>säkerheten</a:t>
            </a:r>
            <a:r>
              <a:rPr lang="en-US" sz="1800" kern="0" dirty="0" smtClean="0"/>
              <a:t> till “backend”</a:t>
            </a:r>
          </a:p>
          <a:p>
            <a:pPr marL="285750" indent="-285750">
              <a:buFont typeface="Arial"/>
              <a:buChar char="•"/>
            </a:pPr>
            <a:r>
              <a:rPr lang="en-US" sz="1800" kern="0" dirty="0" err="1" smtClean="0"/>
              <a:t>Meddela</a:t>
            </a:r>
            <a:r>
              <a:rPr lang="en-US" sz="1800" kern="0" dirty="0" smtClean="0"/>
              <a:t> </a:t>
            </a:r>
            <a:r>
              <a:rPr lang="en-US" sz="1800" kern="0" dirty="0" err="1" smtClean="0"/>
              <a:t>inte</a:t>
            </a:r>
            <a:r>
              <a:rPr lang="en-US" sz="1800" kern="0" dirty="0" smtClean="0"/>
              <a:t> </a:t>
            </a:r>
            <a:r>
              <a:rPr lang="en-US" sz="1800" kern="0" dirty="0" err="1" smtClean="0"/>
              <a:t>användaren</a:t>
            </a:r>
            <a:r>
              <a:rPr lang="en-US" sz="1800" kern="0" dirty="0" smtClean="0"/>
              <a:t> </a:t>
            </a:r>
            <a:r>
              <a:rPr lang="en-US" sz="1800" kern="0" dirty="0" err="1" smtClean="0"/>
              <a:t>eller</a:t>
            </a:r>
            <a:r>
              <a:rPr lang="en-US" sz="1800" kern="0" dirty="0" smtClean="0"/>
              <a:t> </a:t>
            </a:r>
            <a:r>
              <a:rPr lang="en-US" sz="1800" kern="0" dirty="0" err="1" smtClean="0"/>
              <a:t>sessionen</a:t>
            </a:r>
            <a:r>
              <a:rPr lang="en-US" sz="1800" kern="0" dirty="0" smtClean="0"/>
              <a:t> </a:t>
            </a:r>
            <a:r>
              <a:rPr lang="en-US" sz="1800" kern="0" dirty="0" err="1" smtClean="0"/>
              <a:t>om</a:t>
            </a:r>
            <a:r>
              <a:rPr lang="en-US" sz="1800" kern="0" dirty="0" smtClean="0"/>
              <a:t> problem</a:t>
            </a:r>
          </a:p>
          <a:p>
            <a:endParaRPr lang="en-US" sz="1800" kern="0" dirty="0" smtClean="0"/>
          </a:p>
        </p:txBody>
      </p:sp>
      <p:grpSp>
        <p:nvGrpSpPr>
          <p:cNvPr id="53" name="Group 52"/>
          <p:cNvGrpSpPr/>
          <p:nvPr/>
        </p:nvGrpSpPr>
        <p:grpSpPr>
          <a:xfrm>
            <a:off x="1139034" y="1447959"/>
            <a:ext cx="7272959" cy="3802041"/>
            <a:chOff x="1139034" y="1447959"/>
            <a:chExt cx="7272959" cy="3802041"/>
          </a:xfrm>
        </p:grpSpPr>
        <p:sp>
          <p:nvSpPr>
            <p:cNvPr id="5" name="Rounded Rectangle 4"/>
            <p:cNvSpPr>
              <a:spLocks noChangeArrowheads="1"/>
            </p:cNvSpPr>
            <p:nvPr/>
          </p:nvSpPr>
          <p:spPr bwMode="auto">
            <a:xfrm>
              <a:off x="1139034" y="2260959"/>
              <a:ext cx="1014366" cy="522941"/>
            </a:xfrm>
            <a:prstGeom prst="roundRect">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smtClean="0">
                  <a:solidFill>
                    <a:srgbClr val="FFFFFF"/>
                  </a:solidFill>
                  <a:ea typeface="ＭＳ Ｐゴシック" charset="0"/>
                </a:rPr>
                <a:t>User</a:t>
              </a:r>
              <a:endParaRPr lang="en-US" sz="1167" dirty="0">
                <a:solidFill>
                  <a:srgbClr val="FFFFFF"/>
                </a:solidFill>
                <a:ea typeface="ＭＳ Ｐゴシック" charset="0"/>
              </a:endParaRPr>
            </a:p>
          </p:txBody>
        </p:sp>
        <p:sp>
          <p:nvSpPr>
            <p:cNvPr id="6" name="Rounded Rectangle 5"/>
            <p:cNvSpPr>
              <a:spLocks noChangeArrowheads="1"/>
            </p:cNvSpPr>
            <p:nvPr/>
          </p:nvSpPr>
          <p:spPr bwMode="auto">
            <a:xfrm>
              <a:off x="3114869" y="2218139"/>
              <a:ext cx="1714155" cy="594331"/>
            </a:xfrm>
            <a:prstGeom prst="roundRect">
              <a:avLst/>
            </a:prstGeom>
            <a:solidFill>
              <a:schemeClr val="bg1"/>
            </a:solidFill>
            <a:ln w="9525">
              <a:solidFill>
                <a:schemeClr val="bg2"/>
              </a:solidFill>
              <a:miter lim="800000"/>
              <a:headEnd/>
              <a:tailEnd/>
            </a:ln>
            <a:effectLst/>
          </p:spPr>
          <p:txBody>
            <a:bodyPr lIns="74913" tIns="37457" rIns="74913" bIns="37457" anchor="b" anchorCtr="1"/>
            <a:lstStyle/>
            <a:p>
              <a:pPr algn="ctr" defTabSz="374573" fontAlgn="auto">
                <a:spcBef>
                  <a:spcPts val="0"/>
                </a:spcBef>
                <a:spcAft>
                  <a:spcPts val="0"/>
                </a:spcAft>
                <a:defRPr/>
              </a:pPr>
              <a:r>
                <a:rPr lang="en-US" sz="1167" kern="0" dirty="0" smtClean="0">
                  <a:solidFill>
                    <a:srgbClr val="00649D">
                      <a:lumMod val="75000"/>
                    </a:srgbClr>
                  </a:solidFill>
                  <a:latin typeface="Arial"/>
                  <a:ea typeface="ＭＳ Ｐゴシック"/>
                </a:rPr>
                <a:t>Authentication</a:t>
              </a:r>
              <a:br>
                <a:rPr lang="en-US" sz="1167" kern="0" dirty="0" smtClean="0">
                  <a:solidFill>
                    <a:srgbClr val="00649D">
                      <a:lumMod val="75000"/>
                    </a:srgbClr>
                  </a:solidFill>
                  <a:latin typeface="Arial"/>
                  <a:ea typeface="ＭＳ Ｐゴシック"/>
                </a:rPr>
              </a:br>
              <a:r>
                <a:rPr lang="en-US" sz="1167" kern="0" dirty="0" smtClean="0">
                  <a:solidFill>
                    <a:srgbClr val="00649D">
                      <a:lumMod val="75000"/>
                    </a:srgbClr>
                  </a:solidFill>
                  <a:latin typeface="Arial"/>
                  <a:ea typeface="ＭＳ Ｐゴシック"/>
                </a:rPr>
                <a:t>and </a:t>
              </a:r>
              <a:r>
                <a:rPr lang="en-US" sz="1167" kern="0" dirty="0" smtClean="0">
                  <a:solidFill>
                    <a:srgbClr val="00649D">
                      <a:lumMod val="75000"/>
                    </a:srgbClr>
                  </a:solidFill>
                  <a:latin typeface="Arial"/>
                  <a:ea typeface="ＭＳ Ｐゴシック"/>
                </a:rPr>
                <a:t>prevention</a:t>
              </a:r>
              <a:endParaRPr lang="en-US" sz="1167" i="1" kern="0" dirty="0">
                <a:solidFill>
                  <a:srgbClr val="00649D">
                    <a:lumMod val="75000"/>
                  </a:srgbClr>
                </a:solidFill>
                <a:latin typeface="Arial"/>
                <a:ea typeface="ＭＳ Ｐゴシック"/>
              </a:endParaRPr>
            </a:p>
          </p:txBody>
        </p:sp>
        <p:grpSp>
          <p:nvGrpSpPr>
            <p:cNvPr id="7" name="Group 4"/>
            <p:cNvGrpSpPr>
              <a:grpSpLocks/>
            </p:cNvGrpSpPr>
            <p:nvPr/>
          </p:nvGrpSpPr>
          <p:grpSpPr bwMode="auto">
            <a:xfrm>
              <a:off x="5986703" y="2215628"/>
              <a:ext cx="1132375" cy="637277"/>
              <a:chOff x="6242257" y="3620822"/>
              <a:chExt cx="1400035" cy="764466"/>
            </a:xfrm>
          </p:grpSpPr>
          <p:sp>
            <p:nvSpPr>
              <p:cNvPr id="8" name="Rounded Rectangle 7"/>
              <p:cNvSpPr>
                <a:spLocks noChangeArrowheads="1"/>
              </p:cNvSpPr>
              <p:nvPr/>
            </p:nvSpPr>
            <p:spPr bwMode="auto">
              <a:xfrm>
                <a:off x="6242257" y="3620822"/>
                <a:ext cx="1254135" cy="625916"/>
              </a:xfrm>
              <a:prstGeom prst="roundRect">
                <a:avLst/>
              </a:prstGeom>
              <a:solidFill>
                <a:schemeClr val="bg2"/>
              </a:solidFill>
              <a:ln>
                <a:solidFill>
                  <a:schemeClr val="bg1"/>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167" b="1" dirty="0">
                  <a:solidFill>
                    <a:srgbClr val="FFFFFF"/>
                  </a:solidFill>
                  <a:ea typeface="ＭＳ Ｐゴシック" charset="0"/>
                </a:endParaRPr>
              </a:p>
            </p:txBody>
          </p:sp>
          <p:sp>
            <p:nvSpPr>
              <p:cNvPr id="9" name="Rounded Rectangle 8"/>
              <p:cNvSpPr>
                <a:spLocks noChangeArrowheads="1"/>
              </p:cNvSpPr>
              <p:nvPr/>
            </p:nvSpPr>
            <p:spPr bwMode="auto">
              <a:xfrm>
                <a:off x="6315930" y="3682285"/>
                <a:ext cx="1252692" cy="627316"/>
              </a:xfrm>
              <a:prstGeom prst="roundRect">
                <a:avLst/>
              </a:prstGeom>
              <a:solidFill>
                <a:schemeClr val="bg2"/>
              </a:solidFill>
              <a:ln>
                <a:solidFill>
                  <a:schemeClr val="bg1"/>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167" b="1" dirty="0">
                  <a:solidFill>
                    <a:srgbClr val="FFFFFF"/>
                  </a:solidFill>
                  <a:ea typeface="ＭＳ Ｐゴシック" charset="0"/>
                </a:endParaRPr>
              </a:p>
            </p:txBody>
          </p:sp>
          <p:sp>
            <p:nvSpPr>
              <p:cNvPr id="10" name="Rounded Rectangle 9"/>
              <p:cNvSpPr>
                <a:spLocks noChangeArrowheads="1"/>
              </p:cNvSpPr>
              <p:nvPr/>
            </p:nvSpPr>
            <p:spPr bwMode="auto">
              <a:xfrm>
                <a:off x="6388157" y="3757972"/>
                <a:ext cx="1254135" cy="627316"/>
              </a:xfrm>
              <a:prstGeom prst="roundRect">
                <a:avLst/>
              </a:prstGeom>
              <a:solidFill>
                <a:schemeClr val="bg2"/>
              </a:solidFill>
              <a:ln>
                <a:solidFill>
                  <a:schemeClr val="bg1"/>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smtClean="0">
                    <a:solidFill>
                      <a:srgbClr val="FFFFFF"/>
                    </a:solidFill>
                    <a:ea typeface="ＭＳ Ｐゴシック" charset="0"/>
                  </a:rPr>
                  <a:t>Applications</a:t>
                </a:r>
                <a:endParaRPr lang="en-US" sz="1167" dirty="0">
                  <a:solidFill>
                    <a:srgbClr val="FFFFFF"/>
                  </a:solidFill>
                  <a:ea typeface="ＭＳ Ｐゴシック" charset="0"/>
                </a:endParaRPr>
              </a:p>
            </p:txBody>
          </p:sp>
        </p:grpSp>
        <p:sp>
          <p:nvSpPr>
            <p:cNvPr id="11" name="Cloud 19"/>
            <p:cNvSpPr>
              <a:spLocks noChangeArrowheads="1"/>
            </p:cNvSpPr>
            <p:nvPr/>
          </p:nvSpPr>
          <p:spPr bwMode="auto">
            <a:xfrm>
              <a:off x="1291167" y="4349033"/>
              <a:ext cx="3477382" cy="590623"/>
            </a:xfrm>
            <a:custGeom>
              <a:avLst/>
              <a:gdLst>
                <a:gd name="T0" fmla="*/ 2147483646 w 43200"/>
                <a:gd name="T1" fmla="*/ 2147483646 h 43200"/>
                <a:gd name="T2" fmla="*/ 2147483646 w 43200"/>
                <a:gd name="T3" fmla="*/ 2147483646 h 43200"/>
                <a:gd name="T4" fmla="*/ 2147483646 w 43200"/>
                <a:gd name="T5" fmla="*/ 2147483646 h 43200"/>
                <a:gd name="T6" fmla="*/ 2147483646 w 43200"/>
                <a:gd name="T7" fmla="*/ 214748364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bg1"/>
            </a:solidFill>
            <a:ln w="9525">
              <a:solidFill>
                <a:srgbClr val="4A7EBB"/>
              </a:solidFill>
              <a:miter lim="800000"/>
              <a:headEnd/>
              <a:tailEnd/>
            </a:ln>
            <a:effectLst/>
          </p:spPr>
          <p:txBody>
            <a:bodyPr anchor="ctr" anchorCtr="1"/>
            <a:lstStyle/>
            <a:p>
              <a:pPr algn="ctr" eaLnBrk="0" hangingPunct="0"/>
              <a:r>
                <a:rPr lang="en-US" sz="1167" dirty="0">
                  <a:solidFill>
                    <a:srgbClr val="00649D">
                      <a:lumMod val="75000"/>
                    </a:srgbClr>
                  </a:solidFill>
                  <a:latin typeface="Arial"/>
                  <a:ea typeface="MS PGothic" pitchFamily="34" charset="-128"/>
                </a:rPr>
                <a:t>Detect and </a:t>
              </a:r>
              <a:r>
                <a:rPr lang="en-US" sz="1167" dirty="0" smtClean="0">
                  <a:solidFill>
                    <a:srgbClr val="00649D">
                      <a:lumMod val="75000"/>
                    </a:srgbClr>
                  </a:solidFill>
                  <a:latin typeface="Arial"/>
                  <a:ea typeface="MS PGothic" pitchFamily="34" charset="-128"/>
                </a:rPr>
                <a:t>Analyze</a:t>
              </a:r>
              <a:endParaRPr lang="en-US" sz="1167" dirty="0">
                <a:solidFill>
                  <a:srgbClr val="00649D">
                    <a:lumMod val="75000"/>
                  </a:srgbClr>
                </a:solidFill>
                <a:latin typeface="Arial"/>
                <a:ea typeface="MS PGothic" pitchFamily="34" charset="-128"/>
              </a:endParaRPr>
            </a:p>
          </p:txBody>
        </p:sp>
        <p:cxnSp>
          <p:nvCxnSpPr>
            <p:cNvPr id="12" name="Straight Arrow Connector 11"/>
            <p:cNvCxnSpPr>
              <a:stCxn id="5" idx="2"/>
            </p:cNvCxnSpPr>
            <p:nvPr/>
          </p:nvCxnSpPr>
          <p:spPr bwMode="auto">
            <a:xfrm flipH="1">
              <a:off x="1639460" y="2783900"/>
              <a:ext cx="6757" cy="1604509"/>
            </a:xfrm>
            <a:prstGeom prst="straightConnector1">
              <a:avLst/>
            </a:prstGeom>
            <a:noFill/>
            <a:ln w="19050">
              <a:solidFill>
                <a:schemeClr val="bg2"/>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3" name="Picture 3"/>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2296" y="1916738"/>
              <a:ext cx="392114" cy="32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1748201" y="1854340"/>
              <a:ext cx="347299" cy="385903"/>
              <a:chOff x="4256117" y="2325882"/>
              <a:chExt cx="416759" cy="463083"/>
            </a:xfrm>
          </p:grpSpPr>
          <p:grpSp>
            <p:nvGrpSpPr>
              <p:cNvPr id="15" name="Group 14"/>
              <p:cNvGrpSpPr/>
              <p:nvPr/>
            </p:nvGrpSpPr>
            <p:grpSpPr>
              <a:xfrm>
                <a:off x="4256117" y="2401113"/>
                <a:ext cx="309351" cy="387852"/>
                <a:chOff x="9307378" y="4591354"/>
                <a:chExt cx="365561" cy="461509"/>
              </a:xfrm>
            </p:grpSpPr>
            <p:sp>
              <p:nvSpPr>
                <p:cNvPr id="20" name="Rounded Rectangle 106"/>
                <p:cNvSpPr>
                  <a:spLocks noChangeArrowheads="1"/>
                </p:cNvSpPr>
                <p:nvPr/>
              </p:nvSpPr>
              <p:spPr bwMode="auto">
                <a:xfrm>
                  <a:off x="9317428" y="4596773"/>
                  <a:ext cx="333424" cy="452657"/>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endParaRPr lang="en-US" sz="1111">
                    <a:solidFill>
                      <a:srgbClr val="000000"/>
                    </a:solidFill>
                  </a:endParaRPr>
                </a:p>
              </p:txBody>
            </p:sp>
            <p:pic>
              <p:nvPicPr>
                <p:cNvPr id="21" name="Picture 8"/>
                <p:cNvPicPr>
                  <a:picLocks noChangeAspect="1" noChangeArrowheads="1"/>
                </p:cNvPicPr>
                <p:nvPr/>
              </p:nvPicPr>
              <p:blipFill>
                <a:blip r:embed="rId4">
                  <a:duotone>
                    <a:schemeClr val="bg2">
                      <a:shade val="45000"/>
                      <a:satMod val="135000"/>
                    </a:schemeClr>
                    <a:prstClr val="white"/>
                  </a:duotone>
                  <a:extLst/>
                </a:blip>
                <a:srcRect/>
                <a:stretch>
                  <a:fillRect/>
                </a:stretch>
              </p:blipFill>
              <p:spPr bwMode="auto">
                <a:xfrm>
                  <a:off x="9307378" y="4591354"/>
                  <a:ext cx="365561" cy="461509"/>
                </a:xfrm>
                <a:prstGeom prst="rect">
                  <a:avLst/>
                </a:prstGeom>
                <a:noFill/>
                <a:ln>
                  <a:noFill/>
                </a:ln>
                <a:effectLst/>
                <a:extLst/>
              </p:spPr>
            </p:pic>
            <p:pic>
              <p:nvPicPr>
                <p:cNvPr id="22" name="Picture 2"/>
                <p:cNvPicPr>
                  <a:picLocks noChangeAspect="1" noChangeArrowheads="1"/>
                </p:cNvPicPr>
                <p:nvPr/>
              </p:nvPicPr>
              <p:blipFill>
                <a:blip r:embed="rId5">
                  <a:duotone>
                    <a:schemeClr val="bg2">
                      <a:shade val="45000"/>
                      <a:satMod val="135000"/>
                    </a:schemeClr>
                    <a:prstClr val="white"/>
                  </a:duotone>
                  <a:extLst/>
                </a:blip>
                <a:srcRect/>
                <a:stretch>
                  <a:fillRect/>
                </a:stretch>
              </p:blipFill>
              <p:spPr bwMode="auto">
                <a:xfrm>
                  <a:off x="9354262" y="4684885"/>
                  <a:ext cx="271958" cy="267385"/>
                </a:xfrm>
                <a:prstGeom prst="rect">
                  <a:avLst/>
                </a:prstGeom>
                <a:noFill/>
                <a:ln>
                  <a:noFill/>
                </a:ln>
                <a:effectLst/>
                <a:extLst/>
              </p:spPr>
            </p:pic>
          </p:grpSp>
          <p:grpSp>
            <p:nvGrpSpPr>
              <p:cNvPr id="16" name="Group 109"/>
              <p:cNvGrpSpPr>
                <a:grpSpLocks/>
              </p:cNvGrpSpPr>
              <p:nvPr/>
            </p:nvGrpSpPr>
            <p:grpSpPr bwMode="auto">
              <a:xfrm>
                <a:off x="4471510" y="2325882"/>
                <a:ext cx="201366" cy="293482"/>
                <a:chOff x="4429726" y="5824194"/>
                <a:chExt cx="349246" cy="511613"/>
              </a:xfrm>
            </p:grpSpPr>
            <p:sp>
              <p:nvSpPr>
                <p:cNvPr id="17" name="Rounded Rectangle 110"/>
                <p:cNvSpPr>
                  <a:spLocks noChangeArrowheads="1"/>
                </p:cNvSpPr>
                <p:nvPr/>
              </p:nvSpPr>
              <p:spPr bwMode="auto">
                <a:xfrm>
                  <a:off x="4449565" y="5842180"/>
                  <a:ext cx="309563" cy="493627"/>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endParaRPr lang="en-US" sz="1111">
                    <a:solidFill>
                      <a:srgbClr val="000000"/>
                    </a:solidFill>
                  </a:endParaRPr>
                </a:p>
              </p:txBody>
            </p:sp>
            <p:pic>
              <p:nvPicPr>
                <p:cNvPr id="18" name="Picture 5"/>
                <p:cNvPicPr>
                  <a:picLocks noChangeAspect="1" noChangeArrowheads="1"/>
                </p:cNvPicPr>
                <p:nvPr/>
              </p:nvPicPr>
              <p:blipFill>
                <a:blip r:embed="rId6">
                  <a:duotone>
                    <a:schemeClr val="bg2">
                      <a:shade val="45000"/>
                      <a:satMod val="135000"/>
                    </a:schemeClr>
                    <a:prstClr val="white"/>
                  </a:duotone>
                  <a:extLst/>
                </a:blip>
                <a:srcRect/>
                <a:stretch>
                  <a:fillRect/>
                </a:stretch>
              </p:blipFill>
              <p:spPr bwMode="auto">
                <a:xfrm>
                  <a:off x="4429726" y="5824194"/>
                  <a:ext cx="349246" cy="511613"/>
                </a:xfrm>
                <a:prstGeom prst="rect">
                  <a:avLst/>
                </a:prstGeom>
                <a:noFill/>
                <a:ln>
                  <a:noFill/>
                </a:ln>
                <a:effectLst/>
                <a:extLst/>
              </p:spPr>
            </p:pic>
            <p:pic>
              <p:nvPicPr>
                <p:cNvPr id="19" name="Picture 3"/>
                <p:cNvPicPr>
                  <a:picLocks noChangeAspect="1" noChangeArrowheads="1"/>
                </p:cNvPicPr>
                <p:nvPr/>
              </p:nvPicPr>
              <p:blipFill>
                <a:blip r:embed="rId7">
                  <a:duotone>
                    <a:schemeClr val="bg2">
                      <a:shade val="45000"/>
                      <a:satMod val="135000"/>
                    </a:schemeClr>
                    <a:prstClr val="white"/>
                  </a:duotone>
                  <a:extLst/>
                </a:blip>
                <a:srcRect/>
                <a:stretch>
                  <a:fillRect/>
                </a:stretch>
              </p:blipFill>
              <p:spPr bwMode="auto">
                <a:xfrm>
                  <a:off x="4469036" y="5943634"/>
                  <a:ext cx="274638" cy="274636"/>
                </a:xfrm>
                <a:prstGeom prst="rect">
                  <a:avLst/>
                </a:prstGeom>
                <a:noFill/>
                <a:ln>
                  <a:noFill/>
                </a:ln>
                <a:effectLst/>
                <a:extLst/>
              </p:spPr>
            </p:pic>
          </p:grpSp>
        </p:grpSp>
        <p:sp>
          <p:nvSpPr>
            <p:cNvPr id="23" name="TextBox 22"/>
            <p:cNvSpPr txBox="1"/>
            <p:nvPr/>
          </p:nvSpPr>
          <p:spPr>
            <a:xfrm rot="16200000">
              <a:off x="3268577" y="3400658"/>
              <a:ext cx="1104776" cy="374590"/>
            </a:xfrm>
            <a:prstGeom prst="rect">
              <a:avLst/>
            </a:prstGeom>
            <a:noFill/>
          </p:spPr>
          <p:txBody>
            <a:bodyPr wrap="square" rtlCol="0">
              <a:spAutoFit/>
            </a:bodyPr>
            <a:lstStyle/>
            <a:p>
              <a:pPr algn="ctr"/>
              <a:r>
                <a:rPr lang="en-US" sz="917" kern="0" dirty="0">
                  <a:solidFill>
                    <a:srgbClr val="00649D">
                      <a:lumMod val="75000"/>
                    </a:srgbClr>
                  </a:solidFill>
                </a:rPr>
                <a:t>Session risk assessment</a:t>
              </a:r>
            </a:p>
          </p:txBody>
        </p:sp>
        <p:sp>
          <p:nvSpPr>
            <p:cNvPr id="24" name="Rounded Rectangle 23"/>
            <p:cNvSpPr>
              <a:spLocks noChangeArrowheads="1"/>
            </p:cNvSpPr>
            <p:nvPr/>
          </p:nvSpPr>
          <p:spPr bwMode="auto">
            <a:xfrm>
              <a:off x="5715195" y="4223015"/>
              <a:ext cx="1470033" cy="556985"/>
            </a:xfrm>
            <a:prstGeom prst="roundRect">
              <a:avLst/>
            </a:prstGeom>
            <a:solidFill>
              <a:schemeClr val="bg1"/>
            </a:solidFill>
            <a:ln w="9525">
              <a:solidFill>
                <a:schemeClr val="bg2"/>
              </a:solidFill>
              <a:miter lim="800000"/>
              <a:headEnd/>
              <a:tailEnd/>
            </a:ln>
            <a:effectLst/>
          </p:spPr>
          <p:txBody>
            <a:bodyPr lIns="74913" tIns="37457" rIns="74913" bIns="37457" anchor="b" anchorCtr="1"/>
            <a:lstStyle/>
            <a:p>
              <a:pPr algn="ctr" defTabSz="374573" fontAlgn="auto">
                <a:spcBef>
                  <a:spcPts val="0"/>
                </a:spcBef>
                <a:spcAft>
                  <a:spcPts val="0"/>
                </a:spcAft>
              </a:pPr>
              <a:r>
                <a:rPr lang="en-US" sz="1167" kern="0" dirty="0" smtClean="0">
                  <a:solidFill>
                    <a:srgbClr val="00649D">
                      <a:lumMod val="75000"/>
                    </a:srgbClr>
                  </a:solidFill>
                  <a:latin typeface="Arial"/>
                  <a:ea typeface="ＭＳ Ｐゴシック"/>
                </a:rPr>
                <a:t>Case </a:t>
              </a:r>
              <a:r>
                <a:rPr lang="en-US" sz="1167" kern="0" dirty="0" smtClean="0">
                  <a:solidFill>
                    <a:srgbClr val="00649D">
                      <a:lumMod val="75000"/>
                    </a:srgbClr>
                  </a:solidFill>
                  <a:latin typeface="Arial"/>
                  <a:ea typeface="ＭＳ Ｐゴシック"/>
                </a:rPr>
                <a:t/>
              </a:r>
              <a:br>
                <a:rPr lang="en-US" sz="1167" kern="0" dirty="0" smtClean="0">
                  <a:solidFill>
                    <a:srgbClr val="00649D">
                      <a:lumMod val="75000"/>
                    </a:srgbClr>
                  </a:solidFill>
                  <a:latin typeface="Arial"/>
                  <a:ea typeface="ＭＳ Ｐゴシック"/>
                </a:rPr>
              </a:br>
              <a:r>
                <a:rPr lang="en-US" sz="1167" kern="0" dirty="0" smtClean="0">
                  <a:solidFill>
                    <a:srgbClr val="00649D">
                      <a:lumMod val="75000"/>
                    </a:srgbClr>
                  </a:solidFill>
                  <a:latin typeface="Arial"/>
                  <a:ea typeface="ＭＳ Ｐゴシック"/>
                </a:rPr>
                <a:t>Management</a:t>
              </a:r>
              <a:endParaRPr lang="en-US" sz="1167" kern="0" dirty="0">
                <a:solidFill>
                  <a:srgbClr val="00649D">
                    <a:lumMod val="75000"/>
                  </a:srgbClr>
                </a:solidFill>
                <a:latin typeface="Arial"/>
                <a:ea typeface="ＭＳ Ｐゴシック"/>
              </a:endParaRPr>
            </a:p>
          </p:txBody>
        </p:sp>
        <p:cxnSp>
          <p:nvCxnSpPr>
            <p:cNvPr id="25" name="Straight Arrow Connector 24"/>
            <p:cNvCxnSpPr/>
            <p:nvPr/>
          </p:nvCxnSpPr>
          <p:spPr bwMode="auto">
            <a:xfrm>
              <a:off x="3971947" y="2841461"/>
              <a:ext cx="9773" cy="1464469"/>
            </a:xfrm>
            <a:prstGeom prst="straightConnector1">
              <a:avLst/>
            </a:prstGeom>
            <a:noFill/>
            <a:ln w="19050" cap="flat" cmpd="sng" algn="ctr">
              <a:solidFill>
                <a:schemeClr val="bg2"/>
              </a:solidFill>
              <a:prstDash val="solid"/>
              <a:roun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Arrow Connector 25"/>
            <p:cNvCxnSpPr/>
            <p:nvPr/>
          </p:nvCxnSpPr>
          <p:spPr bwMode="auto">
            <a:xfrm flipH="1">
              <a:off x="4731534" y="4539702"/>
              <a:ext cx="958759" cy="7038"/>
            </a:xfrm>
            <a:prstGeom prst="straightConnector1">
              <a:avLst/>
            </a:prstGeom>
            <a:noFill/>
            <a:ln w="19050" cap="flat" cmpd="sng" algn="ctr">
              <a:solidFill>
                <a:schemeClr val="bg2"/>
              </a:solidFill>
              <a:prstDash val="solid"/>
              <a:roun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 name="TextBox 26"/>
            <p:cNvSpPr txBox="1"/>
            <p:nvPr/>
          </p:nvSpPr>
          <p:spPr>
            <a:xfrm>
              <a:off x="4778226" y="4298733"/>
              <a:ext cx="896598" cy="233462"/>
            </a:xfrm>
            <a:prstGeom prst="rect">
              <a:avLst/>
            </a:prstGeom>
            <a:noFill/>
          </p:spPr>
          <p:txBody>
            <a:bodyPr wrap="square" rtlCol="0">
              <a:spAutoFit/>
            </a:bodyPr>
            <a:lstStyle/>
            <a:p>
              <a:pPr algn="ctr"/>
              <a:r>
                <a:rPr lang="en-US" sz="917" kern="0" dirty="0">
                  <a:solidFill>
                    <a:srgbClr val="00649D">
                      <a:lumMod val="75000"/>
                    </a:srgbClr>
                  </a:solidFill>
                </a:rPr>
                <a:t>Case info</a:t>
              </a:r>
            </a:p>
          </p:txBody>
        </p:sp>
        <p:cxnSp>
          <p:nvCxnSpPr>
            <p:cNvPr id="28" name="Elbow Connector 27"/>
            <p:cNvCxnSpPr/>
            <p:nvPr/>
          </p:nvCxnSpPr>
          <p:spPr bwMode="auto">
            <a:xfrm>
              <a:off x="4183298" y="2841461"/>
              <a:ext cx="3287545" cy="796357"/>
            </a:xfrm>
            <a:prstGeom prst="bentConnector3">
              <a:avLst>
                <a:gd name="adj1" fmla="val 384"/>
              </a:avLst>
            </a:prstGeom>
            <a:noFill/>
            <a:ln w="19050" cap="flat" cmpd="sng" algn="ctr">
              <a:solidFill>
                <a:schemeClr val="bg2"/>
              </a:solidFill>
              <a:prstDash val="solid"/>
              <a:roun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 name="TextBox 28"/>
            <p:cNvSpPr txBox="1"/>
            <p:nvPr/>
          </p:nvSpPr>
          <p:spPr>
            <a:xfrm>
              <a:off x="4889500" y="3404463"/>
              <a:ext cx="896598" cy="233462"/>
            </a:xfrm>
            <a:prstGeom prst="rect">
              <a:avLst/>
            </a:prstGeom>
            <a:noFill/>
          </p:spPr>
          <p:txBody>
            <a:bodyPr wrap="square" rtlCol="0">
              <a:spAutoFit/>
            </a:bodyPr>
            <a:lstStyle/>
            <a:p>
              <a:pPr algn="ctr"/>
              <a:r>
                <a:rPr lang="en-US" sz="917" kern="0" dirty="0">
                  <a:solidFill>
                    <a:srgbClr val="00649D">
                      <a:lumMod val="75000"/>
                    </a:srgbClr>
                  </a:solidFill>
                </a:rPr>
                <a:t>Policy</a:t>
              </a:r>
            </a:p>
          </p:txBody>
        </p:sp>
        <p:sp>
          <p:nvSpPr>
            <p:cNvPr id="30" name="Rounded Rectangle 29"/>
            <p:cNvSpPr>
              <a:spLocks noChangeArrowheads="1"/>
            </p:cNvSpPr>
            <p:nvPr/>
          </p:nvSpPr>
          <p:spPr bwMode="auto">
            <a:xfrm>
              <a:off x="7493002" y="2013539"/>
              <a:ext cx="579204" cy="3236461"/>
            </a:xfrm>
            <a:prstGeom prst="roundRect">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vert" wrap="square" lIns="76200" tIns="38100" rIns="76200" bIns="38100" numCol="1" spcCol="0" rtlCol="0" fromWordArt="0" anchor="ctr" anchorCtr="0" forceAA="0" compatLnSpc="1">
              <a:prstTxWarp prst="textNoShape">
                <a:avLst/>
              </a:prstTxWarp>
              <a:noAutofit/>
            </a:bodyPr>
            <a:lstStyle/>
            <a:p>
              <a:pPr algn="ctr"/>
              <a:r>
                <a:rPr lang="en-US" sz="1167" dirty="0">
                  <a:solidFill>
                    <a:srgbClr val="FFFFFF"/>
                  </a:solidFill>
                  <a:ea typeface="ＭＳ Ｐゴシック" charset="0"/>
                </a:rPr>
                <a:t>Bank’s</a:t>
              </a:r>
              <a:br>
                <a:rPr lang="en-US" sz="1167" dirty="0">
                  <a:solidFill>
                    <a:srgbClr val="FFFFFF"/>
                  </a:solidFill>
                  <a:ea typeface="ＭＳ Ｐゴシック" charset="0"/>
                </a:rPr>
              </a:br>
              <a:r>
                <a:rPr lang="en-US" sz="1167" dirty="0">
                  <a:solidFill>
                    <a:srgbClr val="FFFFFF"/>
                  </a:solidFill>
                  <a:ea typeface="ＭＳ Ｐゴシック" charset="0"/>
                </a:rPr>
                <a:t>Line of Business / Fraud department</a:t>
              </a:r>
            </a:p>
          </p:txBody>
        </p:sp>
        <p:cxnSp>
          <p:nvCxnSpPr>
            <p:cNvPr id="31" name="Straight Arrow Connector 30"/>
            <p:cNvCxnSpPr>
              <a:stCxn id="5" idx="3"/>
              <a:endCxn id="6" idx="1"/>
            </p:cNvCxnSpPr>
            <p:nvPr/>
          </p:nvCxnSpPr>
          <p:spPr bwMode="auto">
            <a:xfrm flipV="1">
              <a:off x="2153399" y="2515304"/>
              <a:ext cx="961470" cy="7125"/>
            </a:xfrm>
            <a:prstGeom prst="straightConnector1">
              <a:avLst/>
            </a:prstGeom>
            <a:noFill/>
            <a:ln w="19050" cap="flat" cmpd="sng" algn="ctr">
              <a:solidFill>
                <a:schemeClr val="bg2"/>
              </a:solidFill>
              <a:prstDash val="solid"/>
              <a:roun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Arrow Connector 31"/>
            <p:cNvCxnSpPr>
              <a:stCxn id="6" idx="3"/>
              <a:endCxn id="9" idx="1"/>
            </p:cNvCxnSpPr>
            <p:nvPr/>
          </p:nvCxnSpPr>
          <p:spPr bwMode="auto">
            <a:xfrm>
              <a:off x="4829024" y="2515304"/>
              <a:ext cx="1217268" cy="13033"/>
            </a:xfrm>
            <a:prstGeom prst="straightConnector1">
              <a:avLst/>
            </a:prstGeom>
            <a:noFill/>
            <a:ln w="19050" cap="flat" cmpd="sng" algn="ctr">
              <a:solidFill>
                <a:schemeClr val="bg2"/>
              </a:solidFill>
              <a:prstDash val="solid"/>
              <a:roun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Elbow Connector 32"/>
            <p:cNvCxnSpPr>
              <a:endCxn id="5" idx="0"/>
            </p:cNvCxnSpPr>
            <p:nvPr/>
          </p:nvCxnSpPr>
          <p:spPr bwMode="auto">
            <a:xfrm rot="16200000" flipH="1" flipV="1">
              <a:off x="4610999" y="-910647"/>
              <a:ext cx="206821" cy="6136388"/>
            </a:xfrm>
            <a:prstGeom prst="bentConnector3">
              <a:avLst>
                <a:gd name="adj1" fmla="val -110373"/>
              </a:avLst>
            </a:prstGeom>
            <a:noFill/>
            <a:ln w="19050" cap="flat" cmpd="sng" algn="ctr">
              <a:solidFill>
                <a:schemeClr val="bg2"/>
              </a:solidFill>
              <a:prstDash val="dashDot"/>
              <a:round/>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Arrow Connector 33"/>
            <p:cNvCxnSpPr>
              <a:stCxn id="10" idx="3"/>
            </p:cNvCxnSpPr>
            <p:nvPr/>
          </p:nvCxnSpPr>
          <p:spPr bwMode="auto">
            <a:xfrm flipV="1">
              <a:off x="7119062" y="2591402"/>
              <a:ext cx="309793" cy="1"/>
            </a:xfrm>
            <a:prstGeom prst="straightConnector1">
              <a:avLst/>
            </a:prstGeom>
            <a:noFill/>
            <a:ln w="19050" cap="flat" cmpd="sng" algn="ctr">
              <a:solidFill>
                <a:schemeClr val="bg2"/>
              </a:solidFill>
              <a:prstDash val="solid"/>
              <a:roun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Arrow Connector 34"/>
            <p:cNvCxnSpPr/>
            <p:nvPr/>
          </p:nvCxnSpPr>
          <p:spPr bwMode="auto">
            <a:xfrm flipV="1">
              <a:off x="7179630" y="4542634"/>
              <a:ext cx="309793" cy="1"/>
            </a:xfrm>
            <a:prstGeom prst="straightConnector1">
              <a:avLst/>
            </a:prstGeom>
            <a:noFill/>
            <a:ln w="19050" cap="flat" cmpd="sng" algn="ctr">
              <a:solidFill>
                <a:schemeClr val="bg2"/>
              </a:solidFill>
              <a:prstDash val="solid"/>
              <a:roun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6" name="TextBox 35"/>
            <p:cNvSpPr txBox="1"/>
            <p:nvPr/>
          </p:nvSpPr>
          <p:spPr>
            <a:xfrm>
              <a:off x="4881902" y="2287841"/>
              <a:ext cx="896598" cy="233462"/>
            </a:xfrm>
            <a:prstGeom prst="rect">
              <a:avLst/>
            </a:prstGeom>
            <a:noFill/>
          </p:spPr>
          <p:txBody>
            <a:bodyPr wrap="square" rtlCol="0">
              <a:spAutoFit/>
            </a:bodyPr>
            <a:lstStyle/>
            <a:p>
              <a:pPr algn="ctr"/>
              <a:r>
                <a:rPr lang="en-US" sz="917" kern="0" dirty="0">
                  <a:solidFill>
                    <a:srgbClr val="00649D">
                      <a:lumMod val="75000"/>
                    </a:srgbClr>
                  </a:solidFill>
                </a:rPr>
                <a:t>Session</a:t>
              </a:r>
            </a:p>
          </p:txBody>
        </p:sp>
        <p:sp>
          <p:nvSpPr>
            <p:cNvPr id="37" name="TextBox 36"/>
            <p:cNvSpPr txBox="1"/>
            <p:nvPr/>
          </p:nvSpPr>
          <p:spPr>
            <a:xfrm rot="16200000">
              <a:off x="759876" y="3428782"/>
              <a:ext cx="1570653" cy="233462"/>
            </a:xfrm>
            <a:prstGeom prst="rect">
              <a:avLst/>
            </a:prstGeom>
            <a:noFill/>
          </p:spPr>
          <p:txBody>
            <a:bodyPr wrap="square" rtlCol="0">
              <a:spAutoFit/>
            </a:bodyPr>
            <a:lstStyle/>
            <a:p>
              <a:pPr algn="ctr"/>
              <a:r>
                <a:rPr lang="en-US" sz="917" kern="0" dirty="0">
                  <a:solidFill>
                    <a:srgbClr val="00649D">
                      <a:lumMod val="75000"/>
                    </a:srgbClr>
                  </a:solidFill>
                </a:rPr>
                <a:t>Session &amp; device data</a:t>
              </a:r>
            </a:p>
          </p:txBody>
        </p:sp>
        <p:sp>
          <p:nvSpPr>
            <p:cNvPr id="38" name="TextBox 37"/>
            <p:cNvSpPr txBox="1"/>
            <p:nvPr/>
          </p:nvSpPr>
          <p:spPr>
            <a:xfrm>
              <a:off x="2195500" y="2286782"/>
              <a:ext cx="896598" cy="233462"/>
            </a:xfrm>
            <a:prstGeom prst="rect">
              <a:avLst/>
            </a:prstGeom>
            <a:noFill/>
          </p:spPr>
          <p:txBody>
            <a:bodyPr wrap="square" rtlCol="0">
              <a:spAutoFit/>
            </a:bodyPr>
            <a:lstStyle/>
            <a:p>
              <a:pPr algn="ctr"/>
              <a:r>
                <a:rPr lang="en-US" sz="917" kern="0" dirty="0">
                  <a:solidFill>
                    <a:srgbClr val="00649D">
                      <a:lumMod val="75000"/>
                    </a:srgbClr>
                  </a:solidFill>
                </a:rPr>
                <a:t>Session</a:t>
              </a:r>
            </a:p>
          </p:txBody>
        </p:sp>
        <p:cxnSp>
          <p:nvCxnSpPr>
            <p:cNvPr id="39" name="Straight Arrow Connector 38"/>
            <p:cNvCxnSpPr/>
            <p:nvPr/>
          </p:nvCxnSpPr>
          <p:spPr bwMode="auto">
            <a:xfrm flipV="1">
              <a:off x="4394798" y="4893101"/>
              <a:ext cx="3083019" cy="25319"/>
            </a:xfrm>
            <a:prstGeom prst="straightConnector1">
              <a:avLst/>
            </a:prstGeom>
            <a:noFill/>
            <a:ln w="19050" cap="flat" cmpd="sng" algn="ctr">
              <a:solidFill>
                <a:schemeClr val="bg2"/>
              </a:solidFill>
              <a:prstDash val="solid"/>
              <a:roun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0" name="TextBox 39"/>
            <p:cNvSpPr txBox="1"/>
            <p:nvPr/>
          </p:nvSpPr>
          <p:spPr>
            <a:xfrm rot="5400000">
              <a:off x="6629704" y="3983436"/>
              <a:ext cx="1570653" cy="233462"/>
            </a:xfrm>
            <a:prstGeom prst="rect">
              <a:avLst/>
            </a:prstGeom>
            <a:noFill/>
          </p:spPr>
          <p:txBody>
            <a:bodyPr wrap="square" rtlCol="0">
              <a:spAutoFit/>
            </a:bodyPr>
            <a:lstStyle/>
            <a:p>
              <a:pPr algn="ctr"/>
              <a:r>
                <a:rPr lang="en-US" sz="917" kern="0" dirty="0">
                  <a:solidFill>
                    <a:srgbClr val="00649D">
                      <a:lumMod val="75000"/>
                    </a:srgbClr>
                  </a:solidFill>
                </a:rPr>
                <a:t>Management</a:t>
              </a:r>
            </a:p>
          </p:txBody>
        </p:sp>
        <p:sp>
          <p:nvSpPr>
            <p:cNvPr id="41" name="TextBox 40"/>
            <p:cNvSpPr txBox="1"/>
            <p:nvPr/>
          </p:nvSpPr>
          <p:spPr>
            <a:xfrm rot="5400000">
              <a:off x="6626179" y="3030936"/>
              <a:ext cx="1570653" cy="233462"/>
            </a:xfrm>
            <a:prstGeom prst="rect">
              <a:avLst/>
            </a:prstGeom>
            <a:noFill/>
          </p:spPr>
          <p:txBody>
            <a:bodyPr wrap="square" rtlCol="0">
              <a:spAutoFit/>
            </a:bodyPr>
            <a:lstStyle/>
            <a:p>
              <a:pPr algn="ctr"/>
              <a:r>
                <a:rPr lang="en-US" sz="917" kern="0" dirty="0">
                  <a:solidFill>
                    <a:srgbClr val="00649D">
                      <a:lumMod val="75000"/>
                    </a:srgbClr>
                  </a:solidFill>
                </a:rPr>
                <a:t>Management</a:t>
              </a:r>
            </a:p>
          </p:txBody>
        </p:sp>
        <p:sp>
          <p:nvSpPr>
            <p:cNvPr id="43" name="TextBox 42"/>
            <p:cNvSpPr txBox="1"/>
            <p:nvPr/>
          </p:nvSpPr>
          <p:spPr>
            <a:xfrm>
              <a:off x="2507431" y="4071511"/>
              <a:ext cx="944489" cy="297454"/>
            </a:xfrm>
            <a:prstGeom prst="rect">
              <a:avLst/>
            </a:prstGeom>
            <a:noFill/>
          </p:spPr>
          <p:txBody>
            <a:bodyPr wrap="none" rtlCol="0">
              <a:spAutoFit/>
            </a:bodyPr>
            <a:lstStyle/>
            <a:p>
              <a:r>
                <a:rPr lang="en-US" sz="1333" b="1" kern="0" dirty="0">
                  <a:solidFill>
                    <a:srgbClr val="3366FF"/>
                  </a:solidFill>
                  <a:latin typeface="Arial Black"/>
                  <a:cs typeface="Arial Black"/>
                </a:rPr>
                <a:t>DETECT</a:t>
              </a:r>
            </a:p>
          </p:txBody>
        </p:sp>
        <p:sp>
          <p:nvSpPr>
            <p:cNvPr id="44" name="TextBox 43"/>
            <p:cNvSpPr txBox="1"/>
            <p:nvPr/>
          </p:nvSpPr>
          <p:spPr>
            <a:xfrm>
              <a:off x="3413881" y="1946092"/>
              <a:ext cx="1096775" cy="297454"/>
            </a:xfrm>
            <a:prstGeom prst="rect">
              <a:avLst/>
            </a:prstGeom>
            <a:noFill/>
          </p:spPr>
          <p:txBody>
            <a:bodyPr wrap="none" rtlCol="0">
              <a:spAutoFit/>
            </a:bodyPr>
            <a:lstStyle/>
            <a:p>
              <a:r>
                <a:rPr lang="en-US" sz="1333" b="1" kern="0" dirty="0">
                  <a:solidFill>
                    <a:srgbClr val="3366FF"/>
                  </a:solidFill>
                  <a:latin typeface="Arial Black"/>
                  <a:cs typeface="Arial Black"/>
                </a:rPr>
                <a:t>ENFORCE</a:t>
              </a:r>
            </a:p>
          </p:txBody>
        </p:sp>
        <p:sp>
          <p:nvSpPr>
            <p:cNvPr id="45" name="TextBox 44"/>
            <p:cNvSpPr txBox="1"/>
            <p:nvPr/>
          </p:nvSpPr>
          <p:spPr>
            <a:xfrm>
              <a:off x="5705810" y="3926488"/>
              <a:ext cx="1487908" cy="297454"/>
            </a:xfrm>
            <a:prstGeom prst="rect">
              <a:avLst/>
            </a:prstGeom>
            <a:noFill/>
          </p:spPr>
          <p:txBody>
            <a:bodyPr wrap="none" rtlCol="0">
              <a:spAutoFit/>
            </a:bodyPr>
            <a:lstStyle/>
            <a:p>
              <a:r>
                <a:rPr lang="en-US" sz="1333" b="1" kern="0" dirty="0">
                  <a:solidFill>
                    <a:srgbClr val="3366FF"/>
                  </a:solidFill>
                  <a:latin typeface="Arial Black"/>
                  <a:cs typeface="Arial Black"/>
                </a:rPr>
                <a:t>INVESTIGATE</a:t>
              </a:r>
            </a:p>
          </p:txBody>
        </p:sp>
        <p:sp>
          <p:nvSpPr>
            <p:cNvPr id="46" name="TextBox 45"/>
            <p:cNvSpPr txBox="1"/>
            <p:nvPr/>
          </p:nvSpPr>
          <p:spPr>
            <a:xfrm>
              <a:off x="7105225" y="1466070"/>
              <a:ext cx="1306768" cy="297454"/>
            </a:xfrm>
            <a:prstGeom prst="rect">
              <a:avLst/>
            </a:prstGeom>
            <a:noFill/>
          </p:spPr>
          <p:txBody>
            <a:bodyPr wrap="none" rtlCol="0">
              <a:spAutoFit/>
            </a:bodyPr>
            <a:lstStyle/>
            <a:p>
              <a:r>
                <a:rPr lang="en-US" sz="1333" b="1" kern="0" dirty="0">
                  <a:solidFill>
                    <a:srgbClr val="3366FF"/>
                  </a:solidFill>
                  <a:latin typeface="Arial Black"/>
                  <a:cs typeface="Arial Black"/>
                </a:rPr>
                <a:t>REMEDIATE</a:t>
              </a:r>
            </a:p>
          </p:txBody>
        </p:sp>
        <p:sp>
          <p:nvSpPr>
            <p:cNvPr id="47" name="Oval 46"/>
            <p:cNvSpPr/>
            <p:nvPr/>
          </p:nvSpPr>
          <p:spPr bwMode="auto">
            <a:xfrm>
              <a:off x="2257165" y="4102277"/>
              <a:ext cx="282242" cy="243736"/>
            </a:xfrm>
            <a:prstGeom prst="ellipse">
              <a:avLst/>
            </a:prstGeom>
            <a:solidFill>
              <a:schemeClr val="accent1"/>
            </a:solidFill>
            <a:ln w="19050">
              <a:noFill/>
            </a:ln>
            <a:effectLs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ea typeface="ＭＳ Ｐゴシック" charset="0"/>
                </a:rPr>
                <a:t>1</a:t>
              </a:r>
              <a:endParaRPr kumimoji="0" lang="en-US" sz="1000" b="1" i="0" u="none" strike="noStrike" cap="none" normalizeH="0" baseline="0" dirty="0" smtClean="0">
                <a:ln>
                  <a:noFill/>
                </a:ln>
                <a:solidFill>
                  <a:schemeClr val="bg1"/>
                </a:solidFill>
                <a:effectLst/>
                <a:latin typeface="Arial" charset="0"/>
                <a:ea typeface="ＭＳ Ｐゴシック" charset="0"/>
              </a:endParaRPr>
            </a:p>
          </p:txBody>
        </p:sp>
        <p:sp>
          <p:nvSpPr>
            <p:cNvPr id="48" name="Oval 47"/>
            <p:cNvSpPr/>
            <p:nvPr/>
          </p:nvSpPr>
          <p:spPr bwMode="auto">
            <a:xfrm>
              <a:off x="3156650" y="1938795"/>
              <a:ext cx="282242" cy="243736"/>
            </a:xfrm>
            <a:prstGeom prst="ellipse">
              <a:avLst/>
            </a:prstGeom>
            <a:solidFill>
              <a:schemeClr val="accent1"/>
            </a:solidFill>
            <a:ln w="19050">
              <a:noFill/>
            </a:ln>
            <a:effectLs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ea typeface="ＭＳ Ｐゴシック" charset="0"/>
                </a:rPr>
                <a:t>2</a:t>
              </a:r>
              <a:endParaRPr kumimoji="0" lang="en-US" sz="1000" b="1" i="0" u="none" strike="noStrike" cap="none" normalizeH="0" baseline="0" dirty="0" smtClean="0">
                <a:ln>
                  <a:noFill/>
                </a:ln>
                <a:solidFill>
                  <a:schemeClr val="bg1"/>
                </a:solidFill>
                <a:effectLst/>
                <a:latin typeface="Arial" charset="0"/>
                <a:ea typeface="ＭＳ Ｐゴシック" charset="0"/>
              </a:endParaRPr>
            </a:p>
          </p:txBody>
        </p:sp>
        <p:sp>
          <p:nvSpPr>
            <p:cNvPr id="49" name="Oval 48"/>
            <p:cNvSpPr/>
            <p:nvPr/>
          </p:nvSpPr>
          <p:spPr bwMode="auto">
            <a:xfrm>
              <a:off x="5472616" y="3943403"/>
              <a:ext cx="282242" cy="243736"/>
            </a:xfrm>
            <a:prstGeom prst="ellipse">
              <a:avLst/>
            </a:prstGeom>
            <a:solidFill>
              <a:schemeClr val="accent1"/>
            </a:solidFill>
            <a:ln w="19050">
              <a:noFill/>
            </a:ln>
            <a:effectLs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ea typeface="ＭＳ Ｐゴシック" charset="0"/>
                </a:rPr>
                <a:t>3</a:t>
              </a:r>
              <a:endParaRPr kumimoji="0" lang="en-US" sz="1000" b="1" i="0" u="none" strike="noStrike" cap="none" normalizeH="0" baseline="0" dirty="0" smtClean="0">
                <a:ln>
                  <a:noFill/>
                </a:ln>
                <a:solidFill>
                  <a:schemeClr val="bg1"/>
                </a:solidFill>
                <a:effectLst/>
                <a:latin typeface="Arial" charset="0"/>
                <a:ea typeface="ＭＳ Ｐゴシック" charset="0"/>
              </a:endParaRPr>
            </a:p>
          </p:txBody>
        </p:sp>
        <p:sp>
          <p:nvSpPr>
            <p:cNvPr id="50" name="Oval 49"/>
            <p:cNvSpPr/>
            <p:nvPr/>
          </p:nvSpPr>
          <p:spPr bwMode="auto">
            <a:xfrm>
              <a:off x="6880423" y="1447959"/>
              <a:ext cx="282242" cy="243736"/>
            </a:xfrm>
            <a:prstGeom prst="ellipse">
              <a:avLst/>
            </a:prstGeom>
            <a:solidFill>
              <a:schemeClr val="accent1"/>
            </a:solidFill>
            <a:ln w="19050">
              <a:noFill/>
            </a:ln>
            <a:effectLs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a:solidFill>
                    <a:schemeClr val="bg1"/>
                  </a:solidFill>
                  <a:latin typeface="Arial" charset="0"/>
                  <a:ea typeface="ＭＳ Ｐゴシック" charset="0"/>
                </a:rPr>
                <a:t>4</a:t>
              </a:r>
              <a:endParaRPr kumimoji="0" lang="en-US" sz="1000" b="1" i="0" u="none" strike="noStrike" cap="none" normalizeH="0" baseline="0" dirty="0" smtClean="0">
                <a:ln>
                  <a:noFill/>
                </a:ln>
                <a:solidFill>
                  <a:schemeClr val="bg1"/>
                </a:solidFill>
                <a:effectLst/>
                <a:latin typeface="Arial" charset="0"/>
                <a:ea typeface="ＭＳ Ｐゴシック" charset="0"/>
              </a:endParaRPr>
            </a:p>
          </p:txBody>
        </p:sp>
      </p:grpSp>
    </p:spTree>
    <p:extLst>
      <p:ext uri="{BB962C8B-B14F-4D97-AF65-F5344CB8AC3E}">
        <p14:creationId xmlns:p14="http://schemas.microsoft.com/office/powerpoint/2010/main" val="4068391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dissolve">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NYA  SÄKERHETSLÖSNINGAR</a:t>
            </a:r>
            <a:endParaRPr lang="en-US" dirty="0"/>
          </a:p>
        </p:txBody>
      </p:sp>
      <p:sp>
        <p:nvSpPr>
          <p:cNvPr id="3" name="TextBox 2"/>
          <p:cNvSpPr txBox="1"/>
          <p:nvPr/>
        </p:nvSpPr>
        <p:spPr>
          <a:xfrm>
            <a:off x="595021" y="799298"/>
            <a:ext cx="7566530" cy="3139321"/>
          </a:xfrm>
          <a:prstGeom prst="rect">
            <a:avLst/>
          </a:prstGeom>
          <a:noFill/>
        </p:spPr>
        <p:txBody>
          <a:bodyPr wrap="square" rtlCol="0">
            <a:spAutoFit/>
          </a:bodyPr>
          <a:lstStyle/>
          <a:p>
            <a:r>
              <a:rPr lang="en-US" sz="1800" kern="0" dirty="0" err="1" smtClean="0"/>
              <a:t>Bankerna</a:t>
            </a:r>
            <a:r>
              <a:rPr lang="en-US" sz="1800" kern="0" dirty="0" smtClean="0"/>
              <a:t> </a:t>
            </a:r>
            <a:r>
              <a:rPr lang="en-US" sz="1800" kern="0" dirty="0" err="1" smtClean="0"/>
              <a:t>i</a:t>
            </a:r>
            <a:r>
              <a:rPr lang="en-US" sz="1800" kern="0" dirty="0" smtClean="0"/>
              <a:t> </a:t>
            </a:r>
            <a:r>
              <a:rPr lang="en-US" sz="1800" kern="0" dirty="0" err="1" smtClean="0"/>
              <a:t>frontlinjen</a:t>
            </a:r>
            <a:endParaRPr lang="en-US" sz="1800" kern="0" dirty="0"/>
          </a:p>
          <a:p>
            <a:pPr marL="285750" indent="-285750">
              <a:buFont typeface="Arial"/>
              <a:buChar char="•"/>
            </a:pPr>
            <a:r>
              <a:rPr lang="en-US" sz="1800" kern="0" dirty="0" err="1" smtClean="0">
                <a:solidFill>
                  <a:srgbClr val="000000"/>
                </a:solidFill>
              </a:rPr>
              <a:t>Hackare</a:t>
            </a:r>
            <a:r>
              <a:rPr lang="en-US" sz="1800" kern="0" dirty="0" smtClean="0">
                <a:solidFill>
                  <a:srgbClr val="000000"/>
                </a:solidFill>
              </a:rPr>
              <a:t> </a:t>
            </a:r>
            <a:r>
              <a:rPr lang="en-US" sz="1800" kern="0" dirty="0" err="1" smtClean="0">
                <a:solidFill>
                  <a:srgbClr val="000000"/>
                </a:solidFill>
              </a:rPr>
              <a:t>följer</a:t>
            </a:r>
            <a:r>
              <a:rPr lang="en-US" sz="1800" kern="0" dirty="0" smtClean="0">
                <a:solidFill>
                  <a:srgbClr val="000000"/>
                </a:solidFill>
              </a:rPr>
              <a:t> </a:t>
            </a:r>
            <a:r>
              <a:rPr lang="en-US" sz="1800" kern="0" dirty="0" err="1" smtClean="0">
                <a:solidFill>
                  <a:srgbClr val="000000"/>
                </a:solidFill>
              </a:rPr>
              <a:t>pengarna</a:t>
            </a:r>
            <a:endParaRPr lang="en-US" sz="1800" kern="0" dirty="0" smtClean="0">
              <a:solidFill>
                <a:srgbClr val="000000"/>
              </a:solidFill>
            </a:endParaRPr>
          </a:p>
          <a:p>
            <a:pPr marL="285750" indent="-285750">
              <a:buFont typeface="Arial"/>
              <a:buChar char="•"/>
            </a:pPr>
            <a:r>
              <a:rPr lang="en-US" sz="1800" kern="0" dirty="0" smtClean="0">
                <a:solidFill>
                  <a:srgbClr val="000000"/>
                </a:solidFill>
              </a:rPr>
              <a:t>Just nu </a:t>
            </a:r>
            <a:r>
              <a:rPr lang="en-US" sz="1800" kern="0" dirty="0" err="1" smtClean="0">
                <a:solidFill>
                  <a:srgbClr val="000000"/>
                </a:solidFill>
              </a:rPr>
              <a:t>är</a:t>
            </a:r>
            <a:r>
              <a:rPr lang="en-US" sz="1800" kern="0" dirty="0" smtClean="0">
                <a:solidFill>
                  <a:srgbClr val="000000"/>
                </a:solidFill>
              </a:rPr>
              <a:t> banker </a:t>
            </a:r>
            <a:r>
              <a:rPr lang="en-US" sz="1800" kern="0" dirty="0" err="1" smtClean="0">
                <a:solidFill>
                  <a:srgbClr val="000000"/>
                </a:solidFill>
              </a:rPr>
              <a:t>i</a:t>
            </a:r>
            <a:r>
              <a:rPr lang="en-US" sz="1800" kern="0" dirty="0" smtClean="0">
                <a:solidFill>
                  <a:srgbClr val="000000"/>
                </a:solidFill>
              </a:rPr>
              <a:t> </a:t>
            </a:r>
            <a:r>
              <a:rPr lang="en-US" sz="1800" kern="0" dirty="0" err="1" smtClean="0">
                <a:solidFill>
                  <a:srgbClr val="000000"/>
                </a:solidFill>
              </a:rPr>
              <a:t>frontlinjen</a:t>
            </a:r>
            <a:r>
              <a:rPr lang="en-US" sz="1800" kern="0" dirty="0" smtClean="0">
                <a:solidFill>
                  <a:srgbClr val="000000"/>
                </a:solidFill>
              </a:rPr>
              <a:t> </a:t>
            </a:r>
            <a:r>
              <a:rPr lang="en-US" sz="1800" kern="0" dirty="0" err="1" smtClean="0">
                <a:solidFill>
                  <a:srgbClr val="000000"/>
                </a:solidFill>
              </a:rPr>
              <a:t>av</a:t>
            </a:r>
            <a:r>
              <a:rPr lang="en-US" sz="1800" kern="0" dirty="0" smtClean="0">
                <a:solidFill>
                  <a:srgbClr val="000000"/>
                </a:solidFill>
              </a:rPr>
              <a:t> </a:t>
            </a:r>
            <a:r>
              <a:rPr lang="en-US" sz="1800" kern="0" dirty="0" err="1" smtClean="0">
                <a:solidFill>
                  <a:srgbClr val="000000"/>
                </a:solidFill>
              </a:rPr>
              <a:t>säkerhet</a:t>
            </a:r>
            <a:endParaRPr lang="en-US" sz="1800" kern="0" dirty="0">
              <a:solidFill>
                <a:srgbClr val="000000"/>
              </a:solidFill>
            </a:endParaRPr>
          </a:p>
          <a:p>
            <a:pPr marL="285750" indent="-285750">
              <a:buFont typeface="Arial"/>
              <a:buChar char="•"/>
            </a:pPr>
            <a:r>
              <a:rPr lang="en-US" sz="1800" kern="0" dirty="0" err="1" smtClean="0"/>
              <a:t>Bankernas</a:t>
            </a:r>
            <a:r>
              <a:rPr lang="en-US" sz="1800" kern="0" dirty="0" smtClean="0"/>
              <a:t> </a:t>
            </a:r>
            <a:r>
              <a:rPr lang="en-US" sz="1800" kern="0" dirty="0" err="1" smtClean="0"/>
              <a:t>säkerhetsmodell</a:t>
            </a:r>
            <a:r>
              <a:rPr lang="en-US" sz="1800" kern="0" dirty="0" smtClean="0"/>
              <a:t> </a:t>
            </a:r>
            <a:r>
              <a:rPr lang="en-US" sz="1800" kern="0" dirty="0" err="1" smtClean="0"/>
              <a:t>generellt</a:t>
            </a:r>
            <a:r>
              <a:rPr lang="en-US" sz="1800" kern="0" dirty="0" smtClean="0"/>
              <a:t> </a:t>
            </a:r>
            <a:r>
              <a:rPr lang="en-US" sz="1800" kern="0" dirty="0" err="1" smtClean="0"/>
              <a:t>har</a:t>
            </a:r>
            <a:r>
              <a:rPr lang="en-US" sz="1800" kern="0" dirty="0" smtClean="0"/>
              <a:t> </a:t>
            </a:r>
            <a:r>
              <a:rPr lang="en-US" sz="1800" kern="0" dirty="0" err="1" smtClean="0"/>
              <a:t>blivit</a:t>
            </a:r>
            <a:r>
              <a:rPr lang="en-US" sz="1800" kern="0" dirty="0" smtClean="0"/>
              <a:t>…</a:t>
            </a:r>
          </a:p>
          <a:p>
            <a:pPr marL="285750" indent="-285750">
              <a:buFont typeface="Arial"/>
              <a:buChar char="•"/>
            </a:pPr>
            <a:r>
              <a:rPr lang="en-US" sz="1800" kern="0" dirty="0"/>
              <a:t>“assume infected</a:t>
            </a:r>
            <a:r>
              <a:rPr lang="en-US" sz="1800" kern="0" dirty="0" smtClean="0"/>
              <a:t>”</a:t>
            </a:r>
          </a:p>
          <a:p>
            <a:pPr marL="285750" indent="-285750">
              <a:buFont typeface="Arial"/>
              <a:buChar char="•"/>
            </a:pPr>
            <a:r>
              <a:rPr lang="en-US" sz="1800" kern="0" dirty="0" err="1" smtClean="0"/>
              <a:t>Påverkar</a:t>
            </a:r>
            <a:r>
              <a:rPr lang="en-US" sz="1800" kern="0" dirty="0" smtClean="0"/>
              <a:t> </a:t>
            </a:r>
            <a:r>
              <a:rPr lang="en-US" sz="1800" kern="0" dirty="0" err="1" smtClean="0"/>
              <a:t>något</a:t>
            </a:r>
            <a:r>
              <a:rPr lang="en-US" sz="1800" kern="0" dirty="0" smtClean="0"/>
              <a:t> “den </a:t>
            </a:r>
            <a:r>
              <a:rPr lang="en-US" sz="1800" kern="0" dirty="0" err="1" smtClean="0"/>
              <a:t>här</a:t>
            </a:r>
            <a:r>
              <a:rPr lang="en-US" sz="1800" kern="0" dirty="0" smtClean="0"/>
              <a:t> </a:t>
            </a:r>
            <a:r>
              <a:rPr lang="en-US" sz="1800" kern="0" dirty="0" err="1" smtClean="0"/>
              <a:t>sessionen</a:t>
            </a:r>
            <a:r>
              <a:rPr lang="en-US" sz="1800" kern="0" dirty="0" smtClean="0"/>
              <a:t>”?</a:t>
            </a:r>
          </a:p>
          <a:p>
            <a:endParaRPr lang="en-US" sz="1800" kern="0" dirty="0"/>
          </a:p>
          <a:p>
            <a:r>
              <a:rPr lang="en-US" sz="1800" kern="0" dirty="0" err="1" smtClean="0"/>
              <a:t>Industri</a:t>
            </a:r>
            <a:r>
              <a:rPr lang="en-US" sz="1800" kern="0" dirty="0" smtClean="0"/>
              <a:t> </a:t>
            </a:r>
            <a:r>
              <a:rPr lang="en-US" sz="1800" kern="0" dirty="0" err="1" smtClean="0"/>
              <a:t>och</a:t>
            </a:r>
            <a:r>
              <a:rPr lang="en-US" sz="1800" kern="0" dirty="0" smtClean="0"/>
              <a:t> </a:t>
            </a:r>
            <a:r>
              <a:rPr lang="en-US" sz="1800" kern="0" dirty="0" err="1" smtClean="0"/>
              <a:t>statbaserade</a:t>
            </a:r>
            <a:r>
              <a:rPr lang="en-US" sz="1800" kern="0" dirty="0" smtClean="0"/>
              <a:t> attacker (</a:t>
            </a:r>
            <a:r>
              <a:rPr lang="en-US" sz="1800" kern="0" dirty="0" err="1" smtClean="0"/>
              <a:t>senare</a:t>
            </a:r>
            <a:r>
              <a:rPr lang="en-US" sz="1800" kern="0" dirty="0" smtClean="0"/>
              <a:t>)</a:t>
            </a:r>
          </a:p>
          <a:p>
            <a:pPr marL="285750" indent="-285750">
              <a:buFont typeface="Arial"/>
              <a:buChar char="•"/>
            </a:pPr>
            <a:r>
              <a:rPr lang="en-US" sz="1800" kern="0" dirty="0" err="1" smtClean="0"/>
              <a:t>Statsfinansierat</a:t>
            </a:r>
            <a:endParaRPr lang="en-US" sz="1800" kern="0" dirty="0" smtClean="0"/>
          </a:p>
          <a:p>
            <a:pPr marL="285750" indent="-285750">
              <a:buFont typeface="Arial"/>
              <a:buChar char="•"/>
            </a:pPr>
            <a:r>
              <a:rPr lang="en-US" sz="1800" kern="0" dirty="0" smtClean="0"/>
              <a:t>Equation Group</a:t>
            </a:r>
            <a:endParaRPr lang="en-US" sz="1800" kern="0" dirty="0"/>
          </a:p>
          <a:p>
            <a:endParaRPr lang="en-US" sz="1800" kern="0" dirty="0" smtClean="0"/>
          </a:p>
        </p:txBody>
      </p:sp>
    </p:spTree>
    <p:extLst>
      <p:ext uri="{BB962C8B-B14F-4D97-AF65-F5344CB8AC3E}">
        <p14:creationId xmlns:p14="http://schemas.microsoft.com/office/powerpoint/2010/main" val="3810304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ssolv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NYA  SÄKERHETSLÖSNINGAR</a:t>
            </a:r>
            <a:endParaRPr lang="en-US" dirty="0"/>
          </a:p>
        </p:txBody>
      </p:sp>
      <p:sp>
        <p:nvSpPr>
          <p:cNvPr id="3" name="TextBox 2"/>
          <p:cNvSpPr txBox="1"/>
          <p:nvPr/>
        </p:nvSpPr>
        <p:spPr>
          <a:xfrm>
            <a:off x="595021" y="799298"/>
            <a:ext cx="7566530" cy="1200329"/>
          </a:xfrm>
          <a:prstGeom prst="rect">
            <a:avLst/>
          </a:prstGeom>
          <a:noFill/>
        </p:spPr>
        <p:txBody>
          <a:bodyPr wrap="square" rtlCol="0">
            <a:spAutoFit/>
          </a:bodyPr>
          <a:lstStyle/>
          <a:p>
            <a:pPr marL="285750" indent="-285750">
              <a:buFont typeface="Arial"/>
              <a:buChar char="•"/>
            </a:pPr>
            <a:r>
              <a:rPr lang="en-US" sz="1800" kern="0" dirty="0" err="1" smtClean="0"/>
              <a:t>BankID</a:t>
            </a:r>
            <a:endParaRPr lang="en-US" sz="1800" kern="0" dirty="0"/>
          </a:p>
          <a:p>
            <a:pPr marL="285750" indent="-285750">
              <a:buFont typeface="Arial"/>
              <a:buChar char="•"/>
            </a:pPr>
            <a:r>
              <a:rPr lang="en-US" sz="1800" kern="0" dirty="0" smtClean="0"/>
              <a:t>(IBM) Biometrics, Analytics, Watson…</a:t>
            </a:r>
          </a:p>
          <a:p>
            <a:pPr marL="285750" indent="-285750">
              <a:buFont typeface="Arial"/>
              <a:buChar char="•"/>
            </a:pPr>
            <a:endParaRPr lang="en-US" sz="1800" kern="0" dirty="0"/>
          </a:p>
          <a:p>
            <a:endParaRPr lang="en-US" sz="1800" kern="0" dirty="0" smtClean="0"/>
          </a:p>
        </p:txBody>
      </p:sp>
      <p:sp>
        <p:nvSpPr>
          <p:cNvPr id="4" name="Rectangle 3"/>
          <p:cNvSpPr/>
          <p:nvPr/>
        </p:nvSpPr>
        <p:spPr>
          <a:xfrm>
            <a:off x="544513" y="1355863"/>
            <a:ext cx="80962" cy="512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bwMode="auto">
          <a:xfrm>
            <a:off x="5394931" y="3909421"/>
            <a:ext cx="3152169" cy="1188848"/>
          </a:xfrm>
          <a:prstGeom prst="rect">
            <a:avLst/>
          </a:prstGeom>
          <a:noFill/>
          <a:ln w="25400" cap="flat" cmpd="sng" algn="ctr">
            <a:solidFill>
              <a:schemeClr val="bg1">
                <a:lumMod val="75000"/>
              </a:schemeClr>
            </a:solidFill>
            <a:prstDash val="solid"/>
          </a:ln>
          <a:effectLst/>
        </p:spPr>
        <p:txBody>
          <a:bodyPr anchor="ctr"/>
          <a:lstStyle/>
          <a:p>
            <a:pPr algn="ctr" eaLnBrk="1" fontAlgn="auto" hangingPunct="1">
              <a:spcBef>
                <a:spcPts val="0"/>
              </a:spcBef>
              <a:spcAft>
                <a:spcPts val="0"/>
              </a:spcAft>
              <a:defRPr/>
            </a:pPr>
            <a:endParaRPr lang="en-GB" kern="0" dirty="0">
              <a:solidFill>
                <a:srgbClr val="FFFFFF"/>
              </a:solidFill>
              <a:latin typeface="+mj-lt"/>
              <a:ea typeface="+mn-ea"/>
            </a:endParaRPr>
          </a:p>
        </p:txBody>
      </p:sp>
      <p:sp>
        <p:nvSpPr>
          <p:cNvPr id="6" name="Trapezoid 5"/>
          <p:cNvSpPr/>
          <p:nvPr/>
        </p:nvSpPr>
        <p:spPr bwMode="auto">
          <a:xfrm>
            <a:off x="5406582" y="3623160"/>
            <a:ext cx="3115118" cy="280640"/>
          </a:xfrm>
          <a:prstGeom prst="trapezoid">
            <a:avLst>
              <a:gd name="adj" fmla="val 249193"/>
            </a:avLst>
          </a:prstGeom>
          <a:solidFill>
            <a:srgbClr val="FFFFFF">
              <a:lumMod val="95000"/>
            </a:srgbClr>
          </a:solidFill>
          <a:ln w="25400" cap="flat" cmpd="sng" algn="ctr">
            <a:solidFill>
              <a:schemeClr val="bg1">
                <a:lumMod val="75000"/>
              </a:schemeClr>
            </a:solidFill>
            <a:prstDash val="solid"/>
          </a:ln>
          <a:effectLst/>
        </p:spPr>
        <p:txBody>
          <a:bodyPr anchor="ctr"/>
          <a:lstStyle/>
          <a:p>
            <a:pPr algn="ctr" eaLnBrk="1" fontAlgn="auto" hangingPunct="1">
              <a:spcBef>
                <a:spcPts val="0"/>
              </a:spcBef>
              <a:spcAft>
                <a:spcPts val="0"/>
              </a:spcAft>
              <a:defRPr/>
            </a:pPr>
            <a:endParaRPr lang="en-GB" kern="0" dirty="0">
              <a:solidFill>
                <a:srgbClr val="FFFFFF"/>
              </a:solidFill>
              <a:latin typeface="+mj-lt"/>
              <a:ea typeface="+mn-ea"/>
            </a:endParaRPr>
          </a:p>
        </p:txBody>
      </p:sp>
      <p:grpSp>
        <p:nvGrpSpPr>
          <p:cNvPr id="7" name="Group 203"/>
          <p:cNvGrpSpPr>
            <a:grpSpLocks/>
          </p:cNvGrpSpPr>
          <p:nvPr/>
        </p:nvGrpSpPr>
        <p:grpSpPr bwMode="auto">
          <a:xfrm>
            <a:off x="5954409" y="4768371"/>
            <a:ext cx="2312609" cy="630281"/>
            <a:chOff x="3406176" y="1842720"/>
            <a:chExt cx="2568095" cy="701695"/>
          </a:xfrm>
        </p:grpSpPr>
        <p:sp>
          <p:nvSpPr>
            <p:cNvPr id="8" name="Rectangle 89"/>
            <p:cNvSpPr>
              <a:spLocks noChangeArrowheads="1"/>
            </p:cNvSpPr>
            <p:nvPr/>
          </p:nvSpPr>
          <p:spPr bwMode="auto">
            <a:xfrm>
              <a:off x="3406625" y="2199729"/>
              <a:ext cx="890254" cy="344638"/>
            </a:xfrm>
            <a:prstGeom prst="rect">
              <a:avLst/>
            </a:prstGeom>
            <a:noFill/>
            <a:ln>
              <a:noFill/>
            </a:ln>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700"/>
                </a:lnSpc>
                <a:defRPr/>
              </a:pPr>
              <a:r>
                <a:rPr lang="en-GB" altLang="en-US" sz="1400" b="1" dirty="0" smtClean="0">
                  <a:solidFill>
                    <a:schemeClr val="bg2"/>
                  </a:solidFill>
                  <a:latin typeface="+mj-lt"/>
                  <a:ea typeface="+mn-ea"/>
                </a:rPr>
                <a:t>Online</a:t>
              </a:r>
            </a:p>
          </p:txBody>
        </p:sp>
        <p:sp>
          <p:nvSpPr>
            <p:cNvPr id="9" name="Rectangle 89"/>
            <p:cNvSpPr>
              <a:spLocks noChangeArrowheads="1"/>
            </p:cNvSpPr>
            <p:nvPr/>
          </p:nvSpPr>
          <p:spPr bwMode="auto">
            <a:xfrm>
              <a:off x="4982639" y="2189125"/>
              <a:ext cx="988975" cy="346405"/>
            </a:xfrm>
            <a:prstGeom prst="rect">
              <a:avLst/>
            </a:prstGeom>
            <a:noFill/>
            <a:ln>
              <a:noFill/>
            </a:ln>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ts val="1700"/>
                </a:lnSpc>
                <a:defRPr/>
              </a:pPr>
              <a:r>
                <a:rPr lang="en-GB" altLang="en-US" sz="1400" b="1" dirty="0" smtClean="0">
                  <a:solidFill>
                    <a:schemeClr val="bg2"/>
                  </a:solidFill>
                  <a:latin typeface="+mj-lt"/>
                  <a:ea typeface="+mn-ea"/>
                </a:rPr>
                <a:t>Banking</a:t>
              </a:r>
            </a:p>
          </p:txBody>
        </p:sp>
        <p:grpSp>
          <p:nvGrpSpPr>
            <p:cNvPr id="10" name="Group 207"/>
            <p:cNvGrpSpPr>
              <a:grpSpLocks/>
            </p:cNvGrpSpPr>
            <p:nvPr/>
          </p:nvGrpSpPr>
          <p:grpSpPr bwMode="auto">
            <a:xfrm>
              <a:off x="4272788" y="1842720"/>
              <a:ext cx="711067" cy="545773"/>
              <a:chOff x="4272788" y="1842720"/>
              <a:chExt cx="711067" cy="545773"/>
            </a:xfrm>
          </p:grpSpPr>
          <p:sp>
            <p:nvSpPr>
              <p:cNvPr id="11" name="Rounded Rectangle 10"/>
              <p:cNvSpPr/>
              <p:nvPr/>
            </p:nvSpPr>
            <p:spPr bwMode="auto">
              <a:xfrm>
                <a:off x="4272198" y="1842720"/>
                <a:ext cx="708677" cy="546118"/>
              </a:xfrm>
              <a:prstGeom prst="roundRect">
                <a:avLst/>
              </a:prstGeom>
              <a:solidFill>
                <a:schemeClr val="accent1"/>
              </a:solidFill>
              <a:ln w="38100">
                <a:solidFill>
                  <a:schemeClr val="bg1">
                    <a:lumMod val="85000"/>
                  </a:schemeClr>
                </a:solidFill>
              </a:ln>
              <a:extLst/>
            </p:spPr>
            <p:txBody>
              <a:bodyPr anchor="ctr"/>
              <a:lstStyle/>
              <a:p>
                <a:pPr algn="ctr" eaLnBrk="1" hangingPunct="1">
                  <a:lnSpc>
                    <a:spcPct val="80000"/>
                  </a:lnSpc>
                  <a:spcBef>
                    <a:spcPts val="600"/>
                  </a:spcBef>
                  <a:buClr>
                    <a:srgbClr val="C00000"/>
                  </a:buClr>
                  <a:defRPr/>
                </a:pPr>
                <a:endParaRPr lang="en-US" sz="1600" b="1" dirty="0">
                  <a:solidFill>
                    <a:srgbClr val="C00000"/>
                  </a:solidFill>
                  <a:latin typeface="+mj-lt"/>
                  <a:ea typeface="+mn-ea"/>
                </a:endParaRPr>
              </a:p>
            </p:txBody>
          </p:sp>
          <p:grpSp>
            <p:nvGrpSpPr>
              <p:cNvPr id="12" name="Group 210"/>
              <p:cNvGrpSpPr>
                <a:grpSpLocks/>
              </p:cNvGrpSpPr>
              <p:nvPr/>
            </p:nvGrpSpPr>
            <p:grpSpPr bwMode="auto">
              <a:xfrm>
                <a:off x="4377544" y="1917506"/>
                <a:ext cx="466638" cy="372335"/>
                <a:chOff x="-1011658" y="3808720"/>
                <a:chExt cx="466638" cy="372335"/>
              </a:xfrm>
            </p:grpSpPr>
            <p:sp>
              <p:nvSpPr>
                <p:cNvPr id="13" name="Freeform 9"/>
                <p:cNvSpPr>
                  <a:spLocks noEditPoints="1"/>
                </p:cNvSpPr>
                <p:nvPr/>
              </p:nvSpPr>
              <p:spPr bwMode="auto">
                <a:xfrm>
                  <a:off x="-993602" y="3808163"/>
                  <a:ext cx="426617" cy="372916"/>
                </a:xfrm>
                <a:custGeom>
                  <a:avLst/>
                  <a:gdLst>
                    <a:gd name="T0" fmla="*/ 71 w 416"/>
                    <a:gd name="T1" fmla="*/ 349 h 349"/>
                    <a:gd name="T2" fmla="*/ 74 w 416"/>
                    <a:gd name="T3" fmla="*/ 349 h 349"/>
                    <a:gd name="T4" fmla="*/ 162 w 416"/>
                    <a:gd name="T5" fmla="*/ 349 h 349"/>
                    <a:gd name="T6" fmla="*/ 251 w 416"/>
                    <a:gd name="T7" fmla="*/ 349 h 349"/>
                    <a:gd name="T8" fmla="*/ 253 w 416"/>
                    <a:gd name="T9" fmla="*/ 349 h 349"/>
                    <a:gd name="T10" fmla="*/ 342 w 416"/>
                    <a:gd name="T11" fmla="*/ 349 h 349"/>
                    <a:gd name="T12" fmla="*/ 345 w 416"/>
                    <a:gd name="T13" fmla="*/ 349 h 349"/>
                    <a:gd name="T14" fmla="*/ 408 w 416"/>
                    <a:gd name="T15" fmla="*/ 347 h 349"/>
                    <a:gd name="T16" fmla="*/ 416 w 416"/>
                    <a:gd name="T17" fmla="*/ 336 h 349"/>
                    <a:gd name="T18" fmla="*/ 415 w 416"/>
                    <a:gd name="T19" fmla="*/ 317 h 349"/>
                    <a:gd name="T20" fmla="*/ 404 w 416"/>
                    <a:gd name="T21" fmla="*/ 311 h 349"/>
                    <a:gd name="T22" fmla="*/ 378 w 416"/>
                    <a:gd name="T23" fmla="*/ 303 h 349"/>
                    <a:gd name="T24" fmla="*/ 367 w 416"/>
                    <a:gd name="T25" fmla="*/ 285 h 349"/>
                    <a:gd name="T26" fmla="*/ 405 w 416"/>
                    <a:gd name="T27" fmla="*/ 166 h 349"/>
                    <a:gd name="T28" fmla="*/ 415 w 416"/>
                    <a:gd name="T29" fmla="*/ 158 h 349"/>
                    <a:gd name="T30" fmla="*/ 416 w 416"/>
                    <a:gd name="T31" fmla="*/ 135 h 349"/>
                    <a:gd name="T32" fmla="*/ 410 w 416"/>
                    <a:gd name="T33" fmla="*/ 121 h 349"/>
                    <a:gd name="T34" fmla="*/ 218 w 416"/>
                    <a:gd name="T35" fmla="*/ 3 h 349"/>
                    <a:gd name="T36" fmla="*/ 202 w 416"/>
                    <a:gd name="T37" fmla="*/ 2 h 349"/>
                    <a:gd name="T38" fmla="*/ 9 w 416"/>
                    <a:gd name="T39" fmla="*/ 118 h 349"/>
                    <a:gd name="T40" fmla="*/ 0 w 416"/>
                    <a:gd name="T41" fmla="*/ 131 h 349"/>
                    <a:gd name="T42" fmla="*/ 0 w 416"/>
                    <a:gd name="T43" fmla="*/ 155 h 349"/>
                    <a:gd name="T44" fmla="*/ 8 w 416"/>
                    <a:gd name="T45" fmla="*/ 164 h 349"/>
                    <a:gd name="T46" fmla="*/ 49 w 416"/>
                    <a:gd name="T47" fmla="*/ 285 h 349"/>
                    <a:gd name="T48" fmla="*/ 41 w 416"/>
                    <a:gd name="T49" fmla="*/ 296 h 349"/>
                    <a:gd name="T50" fmla="*/ 11 w 416"/>
                    <a:gd name="T51" fmla="*/ 311 h 349"/>
                    <a:gd name="T52" fmla="*/ 3 w 416"/>
                    <a:gd name="T53" fmla="*/ 314 h 349"/>
                    <a:gd name="T54" fmla="*/ 0 w 416"/>
                    <a:gd name="T55" fmla="*/ 336 h 349"/>
                    <a:gd name="T56" fmla="*/ 3 w 416"/>
                    <a:gd name="T57" fmla="*/ 344 h 349"/>
                    <a:gd name="T58" fmla="*/ 11 w 416"/>
                    <a:gd name="T59" fmla="*/ 349 h 349"/>
                    <a:gd name="T60" fmla="*/ 229 w 416"/>
                    <a:gd name="T61" fmla="*/ 285 h 349"/>
                    <a:gd name="T62" fmla="*/ 219 w 416"/>
                    <a:gd name="T63" fmla="*/ 303 h 349"/>
                    <a:gd name="T64" fmla="*/ 197 w 416"/>
                    <a:gd name="T65" fmla="*/ 311 h 349"/>
                    <a:gd name="T66" fmla="*/ 191 w 416"/>
                    <a:gd name="T67" fmla="*/ 290 h 349"/>
                    <a:gd name="T68" fmla="*/ 229 w 416"/>
                    <a:gd name="T69" fmla="*/ 166 h 349"/>
                    <a:gd name="T70" fmla="*/ 316 w 416"/>
                    <a:gd name="T71" fmla="*/ 290 h 349"/>
                    <a:gd name="T72" fmla="*/ 310 w 416"/>
                    <a:gd name="T73" fmla="*/ 311 h 349"/>
                    <a:gd name="T74" fmla="*/ 288 w 416"/>
                    <a:gd name="T75" fmla="*/ 303 h 349"/>
                    <a:gd name="T76" fmla="*/ 276 w 416"/>
                    <a:gd name="T77" fmla="*/ 285 h 349"/>
                    <a:gd name="T78" fmla="*/ 319 w 416"/>
                    <a:gd name="T79" fmla="*/ 285 h 349"/>
                    <a:gd name="T80" fmla="*/ 214 w 416"/>
                    <a:gd name="T81" fmla="*/ 51 h 349"/>
                    <a:gd name="T82" fmla="*/ 233 w 416"/>
                    <a:gd name="T83" fmla="*/ 61 h 349"/>
                    <a:gd name="T84" fmla="*/ 243 w 416"/>
                    <a:gd name="T85" fmla="*/ 78 h 349"/>
                    <a:gd name="T86" fmla="*/ 243 w 416"/>
                    <a:gd name="T87" fmla="*/ 92 h 349"/>
                    <a:gd name="T88" fmla="*/ 233 w 416"/>
                    <a:gd name="T89" fmla="*/ 112 h 349"/>
                    <a:gd name="T90" fmla="*/ 214 w 416"/>
                    <a:gd name="T91" fmla="*/ 121 h 349"/>
                    <a:gd name="T92" fmla="*/ 202 w 416"/>
                    <a:gd name="T93" fmla="*/ 121 h 349"/>
                    <a:gd name="T94" fmla="*/ 183 w 416"/>
                    <a:gd name="T95" fmla="*/ 112 h 349"/>
                    <a:gd name="T96" fmla="*/ 173 w 416"/>
                    <a:gd name="T97" fmla="*/ 92 h 349"/>
                    <a:gd name="T98" fmla="*/ 173 w 416"/>
                    <a:gd name="T99" fmla="*/ 78 h 349"/>
                    <a:gd name="T100" fmla="*/ 183 w 416"/>
                    <a:gd name="T101" fmla="*/ 61 h 349"/>
                    <a:gd name="T102" fmla="*/ 202 w 416"/>
                    <a:gd name="T103" fmla="*/ 51 h 349"/>
                    <a:gd name="T104" fmla="*/ 138 w 416"/>
                    <a:gd name="T105" fmla="*/ 166 h 349"/>
                    <a:gd name="T106" fmla="*/ 135 w 416"/>
                    <a:gd name="T107" fmla="*/ 290 h 349"/>
                    <a:gd name="T108" fmla="*/ 128 w 416"/>
                    <a:gd name="T109" fmla="*/ 311 h 349"/>
                    <a:gd name="T110" fmla="*/ 106 w 416"/>
                    <a:gd name="T111" fmla="*/ 303 h 349"/>
                    <a:gd name="T112" fmla="*/ 97 w 416"/>
                    <a:gd name="T113" fmla="*/ 285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6" h="349">
                      <a:moveTo>
                        <a:pt x="11" y="349"/>
                      </a:moveTo>
                      <a:lnTo>
                        <a:pt x="71" y="349"/>
                      </a:lnTo>
                      <a:lnTo>
                        <a:pt x="71" y="349"/>
                      </a:lnTo>
                      <a:lnTo>
                        <a:pt x="73" y="349"/>
                      </a:lnTo>
                      <a:lnTo>
                        <a:pt x="73" y="349"/>
                      </a:lnTo>
                      <a:lnTo>
                        <a:pt x="74" y="349"/>
                      </a:lnTo>
                      <a:lnTo>
                        <a:pt x="160" y="349"/>
                      </a:lnTo>
                      <a:lnTo>
                        <a:pt x="160" y="349"/>
                      </a:lnTo>
                      <a:lnTo>
                        <a:pt x="162" y="349"/>
                      </a:lnTo>
                      <a:lnTo>
                        <a:pt x="162" y="349"/>
                      </a:lnTo>
                      <a:lnTo>
                        <a:pt x="163" y="349"/>
                      </a:lnTo>
                      <a:lnTo>
                        <a:pt x="251" y="349"/>
                      </a:lnTo>
                      <a:lnTo>
                        <a:pt x="251" y="349"/>
                      </a:lnTo>
                      <a:lnTo>
                        <a:pt x="253" y="349"/>
                      </a:lnTo>
                      <a:lnTo>
                        <a:pt x="253" y="349"/>
                      </a:lnTo>
                      <a:lnTo>
                        <a:pt x="254" y="349"/>
                      </a:lnTo>
                      <a:lnTo>
                        <a:pt x="342" y="349"/>
                      </a:lnTo>
                      <a:lnTo>
                        <a:pt x="342" y="349"/>
                      </a:lnTo>
                      <a:lnTo>
                        <a:pt x="343" y="349"/>
                      </a:lnTo>
                      <a:lnTo>
                        <a:pt x="343" y="349"/>
                      </a:lnTo>
                      <a:lnTo>
                        <a:pt x="345" y="349"/>
                      </a:lnTo>
                      <a:lnTo>
                        <a:pt x="404" y="349"/>
                      </a:lnTo>
                      <a:lnTo>
                        <a:pt x="404" y="349"/>
                      </a:lnTo>
                      <a:lnTo>
                        <a:pt x="408" y="347"/>
                      </a:lnTo>
                      <a:lnTo>
                        <a:pt x="413" y="344"/>
                      </a:lnTo>
                      <a:lnTo>
                        <a:pt x="415" y="341"/>
                      </a:lnTo>
                      <a:lnTo>
                        <a:pt x="416" y="336"/>
                      </a:lnTo>
                      <a:lnTo>
                        <a:pt x="416" y="322"/>
                      </a:lnTo>
                      <a:lnTo>
                        <a:pt x="416" y="322"/>
                      </a:lnTo>
                      <a:lnTo>
                        <a:pt x="415" y="317"/>
                      </a:lnTo>
                      <a:lnTo>
                        <a:pt x="413" y="314"/>
                      </a:lnTo>
                      <a:lnTo>
                        <a:pt x="408" y="311"/>
                      </a:lnTo>
                      <a:lnTo>
                        <a:pt x="404" y="311"/>
                      </a:lnTo>
                      <a:lnTo>
                        <a:pt x="378" y="311"/>
                      </a:lnTo>
                      <a:lnTo>
                        <a:pt x="378" y="311"/>
                      </a:lnTo>
                      <a:lnTo>
                        <a:pt x="378" y="303"/>
                      </a:lnTo>
                      <a:lnTo>
                        <a:pt x="375" y="296"/>
                      </a:lnTo>
                      <a:lnTo>
                        <a:pt x="372" y="290"/>
                      </a:lnTo>
                      <a:lnTo>
                        <a:pt x="367" y="285"/>
                      </a:lnTo>
                      <a:lnTo>
                        <a:pt x="367" y="166"/>
                      </a:lnTo>
                      <a:lnTo>
                        <a:pt x="405" y="166"/>
                      </a:lnTo>
                      <a:lnTo>
                        <a:pt x="405" y="166"/>
                      </a:lnTo>
                      <a:lnTo>
                        <a:pt x="410" y="164"/>
                      </a:lnTo>
                      <a:lnTo>
                        <a:pt x="413" y="163"/>
                      </a:lnTo>
                      <a:lnTo>
                        <a:pt x="415" y="158"/>
                      </a:lnTo>
                      <a:lnTo>
                        <a:pt x="416" y="153"/>
                      </a:lnTo>
                      <a:lnTo>
                        <a:pt x="416" y="135"/>
                      </a:lnTo>
                      <a:lnTo>
                        <a:pt x="416" y="135"/>
                      </a:lnTo>
                      <a:lnTo>
                        <a:pt x="415" y="131"/>
                      </a:lnTo>
                      <a:lnTo>
                        <a:pt x="413" y="126"/>
                      </a:lnTo>
                      <a:lnTo>
                        <a:pt x="410" y="121"/>
                      </a:lnTo>
                      <a:lnTo>
                        <a:pt x="407" y="118"/>
                      </a:lnTo>
                      <a:lnTo>
                        <a:pt x="218" y="3"/>
                      </a:lnTo>
                      <a:lnTo>
                        <a:pt x="218" y="3"/>
                      </a:lnTo>
                      <a:lnTo>
                        <a:pt x="213" y="2"/>
                      </a:lnTo>
                      <a:lnTo>
                        <a:pt x="208" y="0"/>
                      </a:lnTo>
                      <a:lnTo>
                        <a:pt x="202" y="2"/>
                      </a:lnTo>
                      <a:lnTo>
                        <a:pt x="198" y="3"/>
                      </a:lnTo>
                      <a:lnTo>
                        <a:pt x="9" y="118"/>
                      </a:lnTo>
                      <a:lnTo>
                        <a:pt x="9" y="118"/>
                      </a:lnTo>
                      <a:lnTo>
                        <a:pt x="6" y="121"/>
                      </a:lnTo>
                      <a:lnTo>
                        <a:pt x="3" y="126"/>
                      </a:lnTo>
                      <a:lnTo>
                        <a:pt x="0" y="131"/>
                      </a:lnTo>
                      <a:lnTo>
                        <a:pt x="0" y="135"/>
                      </a:lnTo>
                      <a:lnTo>
                        <a:pt x="0" y="155"/>
                      </a:lnTo>
                      <a:lnTo>
                        <a:pt x="0" y="155"/>
                      </a:lnTo>
                      <a:lnTo>
                        <a:pt x="1" y="159"/>
                      </a:lnTo>
                      <a:lnTo>
                        <a:pt x="3" y="163"/>
                      </a:lnTo>
                      <a:lnTo>
                        <a:pt x="8" y="164"/>
                      </a:lnTo>
                      <a:lnTo>
                        <a:pt x="11" y="166"/>
                      </a:lnTo>
                      <a:lnTo>
                        <a:pt x="49" y="166"/>
                      </a:lnTo>
                      <a:lnTo>
                        <a:pt x="49" y="285"/>
                      </a:lnTo>
                      <a:lnTo>
                        <a:pt x="49" y="285"/>
                      </a:lnTo>
                      <a:lnTo>
                        <a:pt x="44" y="290"/>
                      </a:lnTo>
                      <a:lnTo>
                        <a:pt x="41" y="296"/>
                      </a:lnTo>
                      <a:lnTo>
                        <a:pt x="39" y="303"/>
                      </a:lnTo>
                      <a:lnTo>
                        <a:pt x="38" y="311"/>
                      </a:lnTo>
                      <a:lnTo>
                        <a:pt x="11" y="311"/>
                      </a:lnTo>
                      <a:lnTo>
                        <a:pt x="11" y="311"/>
                      </a:lnTo>
                      <a:lnTo>
                        <a:pt x="6" y="311"/>
                      </a:lnTo>
                      <a:lnTo>
                        <a:pt x="3" y="314"/>
                      </a:lnTo>
                      <a:lnTo>
                        <a:pt x="0" y="317"/>
                      </a:lnTo>
                      <a:lnTo>
                        <a:pt x="0" y="322"/>
                      </a:lnTo>
                      <a:lnTo>
                        <a:pt x="0" y="336"/>
                      </a:lnTo>
                      <a:lnTo>
                        <a:pt x="0" y="336"/>
                      </a:lnTo>
                      <a:lnTo>
                        <a:pt x="0" y="341"/>
                      </a:lnTo>
                      <a:lnTo>
                        <a:pt x="3" y="344"/>
                      </a:lnTo>
                      <a:lnTo>
                        <a:pt x="6" y="347"/>
                      </a:lnTo>
                      <a:lnTo>
                        <a:pt x="11" y="349"/>
                      </a:lnTo>
                      <a:lnTo>
                        <a:pt x="11" y="349"/>
                      </a:lnTo>
                      <a:close/>
                      <a:moveTo>
                        <a:pt x="229" y="166"/>
                      </a:moveTo>
                      <a:lnTo>
                        <a:pt x="229" y="285"/>
                      </a:lnTo>
                      <a:lnTo>
                        <a:pt x="229" y="285"/>
                      </a:lnTo>
                      <a:lnTo>
                        <a:pt x="225" y="290"/>
                      </a:lnTo>
                      <a:lnTo>
                        <a:pt x="221" y="296"/>
                      </a:lnTo>
                      <a:lnTo>
                        <a:pt x="219" y="303"/>
                      </a:lnTo>
                      <a:lnTo>
                        <a:pt x="219" y="311"/>
                      </a:lnTo>
                      <a:lnTo>
                        <a:pt x="197" y="311"/>
                      </a:lnTo>
                      <a:lnTo>
                        <a:pt x="197" y="311"/>
                      </a:lnTo>
                      <a:lnTo>
                        <a:pt x="197" y="303"/>
                      </a:lnTo>
                      <a:lnTo>
                        <a:pt x="194" y="296"/>
                      </a:lnTo>
                      <a:lnTo>
                        <a:pt x="191" y="290"/>
                      </a:lnTo>
                      <a:lnTo>
                        <a:pt x="186" y="285"/>
                      </a:lnTo>
                      <a:lnTo>
                        <a:pt x="186" y="166"/>
                      </a:lnTo>
                      <a:lnTo>
                        <a:pt x="229" y="166"/>
                      </a:lnTo>
                      <a:close/>
                      <a:moveTo>
                        <a:pt x="319" y="285"/>
                      </a:moveTo>
                      <a:lnTo>
                        <a:pt x="319" y="285"/>
                      </a:lnTo>
                      <a:lnTo>
                        <a:pt x="316" y="290"/>
                      </a:lnTo>
                      <a:lnTo>
                        <a:pt x="311" y="296"/>
                      </a:lnTo>
                      <a:lnTo>
                        <a:pt x="310" y="303"/>
                      </a:lnTo>
                      <a:lnTo>
                        <a:pt x="310" y="311"/>
                      </a:lnTo>
                      <a:lnTo>
                        <a:pt x="288" y="311"/>
                      </a:lnTo>
                      <a:lnTo>
                        <a:pt x="288" y="311"/>
                      </a:lnTo>
                      <a:lnTo>
                        <a:pt x="288" y="303"/>
                      </a:lnTo>
                      <a:lnTo>
                        <a:pt x="284" y="296"/>
                      </a:lnTo>
                      <a:lnTo>
                        <a:pt x="281" y="290"/>
                      </a:lnTo>
                      <a:lnTo>
                        <a:pt x="276" y="285"/>
                      </a:lnTo>
                      <a:lnTo>
                        <a:pt x="276" y="166"/>
                      </a:lnTo>
                      <a:lnTo>
                        <a:pt x="319" y="166"/>
                      </a:lnTo>
                      <a:lnTo>
                        <a:pt x="319" y="285"/>
                      </a:lnTo>
                      <a:close/>
                      <a:moveTo>
                        <a:pt x="208" y="51"/>
                      </a:moveTo>
                      <a:lnTo>
                        <a:pt x="208" y="51"/>
                      </a:lnTo>
                      <a:lnTo>
                        <a:pt x="214" y="51"/>
                      </a:lnTo>
                      <a:lnTo>
                        <a:pt x="222" y="54"/>
                      </a:lnTo>
                      <a:lnTo>
                        <a:pt x="227" y="57"/>
                      </a:lnTo>
                      <a:lnTo>
                        <a:pt x="233" y="61"/>
                      </a:lnTo>
                      <a:lnTo>
                        <a:pt x="237" y="67"/>
                      </a:lnTo>
                      <a:lnTo>
                        <a:pt x="240" y="72"/>
                      </a:lnTo>
                      <a:lnTo>
                        <a:pt x="243" y="78"/>
                      </a:lnTo>
                      <a:lnTo>
                        <a:pt x="243" y="86"/>
                      </a:lnTo>
                      <a:lnTo>
                        <a:pt x="243" y="86"/>
                      </a:lnTo>
                      <a:lnTo>
                        <a:pt x="243" y="92"/>
                      </a:lnTo>
                      <a:lnTo>
                        <a:pt x="240" y="99"/>
                      </a:lnTo>
                      <a:lnTo>
                        <a:pt x="237" y="105"/>
                      </a:lnTo>
                      <a:lnTo>
                        <a:pt x="233" y="112"/>
                      </a:lnTo>
                      <a:lnTo>
                        <a:pt x="227" y="115"/>
                      </a:lnTo>
                      <a:lnTo>
                        <a:pt x="222" y="118"/>
                      </a:lnTo>
                      <a:lnTo>
                        <a:pt x="214" y="121"/>
                      </a:lnTo>
                      <a:lnTo>
                        <a:pt x="208" y="121"/>
                      </a:lnTo>
                      <a:lnTo>
                        <a:pt x="208" y="121"/>
                      </a:lnTo>
                      <a:lnTo>
                        <a:pt x="202" y="121"/>
                      </a:lnTo>
                      <a:lnTo>
                        <a:pt x="194" y="118"/>
                      </a:lnTo>
                      <a:lnTo>
                        <a:pt x="189" y="115"/>
                      </a:lnTo>
                      <a:lnTo>
                        <a:pt x="183" y="112"/>
                      </a:lnTo>
                      <a:lnTo>
                        <a:pt x="179" y="105"/>
                      </a:lnTo>
                      <a:lnTo>
                        <a:pt x="176" y="99"/>
                      </a:lnTo>
                      <a:lnTo>
                        <a:pt x="173" y="92"/>
                      </a:lnTo>
                      <a:lnTo>
                        <a:pt x="173" y="86"/>
                      </a:lnTo>
                      <a:lnTo>
                        <a:pt x="173" y="86"/>
                      </a:lnTo>
                      <a:lnTo>
                        <a:pt x="173" y="78"/>
                      </a:lnTo>
                      <a:lnTo>
                        <a:pt x="176" y="72"/>
                      </a:lnTo>
                      <a:lnTo>
                        <a:pt x="179" y="67"/>
                      </a:lnTo>
                      <a:lnTo>
                        <a:pt x="183" y="61"/>
                      </a:lnTo>
                      <a:lnTo>
                        <a:pt x="189" y="57"/>
                      </a:lnTo>
                      <a:lnTo>
                        <a:pt x="194" y="54"/>
                      </a:lnTo>
                      <a:lnTo>
                        <a:pt x="202" y="51"/>
                      </a:lnTo>
                      <a:lnTo>
                        <a:pt x="208" y="51"/>
                      </a:lnTo>
                      <a:lnTo>
                        <a:pt x="208" y="51"/>
                      </a:lnTo>
                      <a:close/>
                      <a:moveTo>
                        <a:pt x="138" y="166"/>
                      </a:moveTo>
                      <a:lnTo>
                        <a:pt x="138" y="285"/>
                      </a:lnTo>
                      <a:lnTo>
                        <a:pt x="138" y="285"/>
                      </a:lnTo>
                      <a:lnTo>
                        <a:pt x="135" y="290"/>
                      </a:lnTo>
                      <a:lnTo>
                        <a:pt x="132" y="296"/>
                      </a:lnTo>
                      <a:lnTo>
                        <a:pt x="128" y="303"/>
                      </a:lnTo>
                      <a:lnTo>
                        <a:pt x="128" y="311"/>
                      </a:lnTo>
                      <a:lnTo>
                        <a:pt x="108" y="311"/>
                      </a:lnTo>
                      <a:lnTo>
                        <a:pt x="108" y="311"/>
                      </a:lnTo>
                      <a:lnTo>
                        <a:pt x="106" y="303"/>
                      </a:lnTo>
                      <a:lnTo>
                        <a:pt x="105" y="296"/>
                      </a:lnTo>
                      <a:lnTo>
                        <a:pt x="101" y="290"/>
                      </a:lnTo>
                      <a:lnTo>
                        <a:pt x="97" y="285"/>
                      </a:lnTo>
                      <a:lnTo>
                        <a:pt x="97" y="166"/>
                      </a:lnTo>
                      <a:lnTo>
                        <a:pt x="138" y="166"/>
                      </a:lnTo>
                      <a:close/>
                    </a:path>
                  </a:pathLst>
                </a:custGeom>
                <a:solidFill>
                  <a:schemeClr val="bg2"/>
                </a:solidFill>
                <a:ln>
                  <a:noFill/>
                </a:ln>
                <a:extLst/>
              </p:spPr>
              <p:txBody>
                <a:bodyPr wrap="none"/>
                <a:lstStyle/>
                <a:p>
                  <a:pPr algn="ctr" eaLnBrk="1" hangingPunct="1">
                    <a:defRPr/>
                  </a:pPr>
                  <a:endParaRPr lang="en-GB" sz="1600">
                    <a:solidFill>
                      <a:schemeClr val="bg1"/>
                    </a:solidFill>
                    <a:latin typeface="+mj-lt"/>
                    <a:ea typeface="+mn-ea"/>
                    <a:cs typeface="Arial" panose="020B0604020202020204" pitchFamily="34" charset="0"/>
                  </a:endParaRPr>
                </a:p>
              </p:txBody>
            </p:sp>
            <p:sp>
              <p:nvSpPr>
                <p:cNvPr id="14" name="Freeform 10"/>
                <p:cNvSpPr>
                  <a:spLocks/>
                </p:cNvSpPr>
                <p:nvPr/>
              </p:nvSpPr>
              <p:spPr bwMode="auto">
                <a:xfrm>
                  <a:off x="-1014756" y="3864719"/>
                  <a:ext cx="468926" cy="54789"/>
                </a:xfrm>
                <a:custGeom>
                  <a:avLst/>
                  <a:gdLst>
                    <a:gd name="T0" fmla="*/ 447 w 458"/>
                    <a:gd name="T1" fmla="*/ 0 h 57"/>
                    <a:gd name="T2" fmla="*/ 11 w 458"/>
                    <a:gd name="T3" fmla="*/ 0 h 57"/>
                    <a:gd name="T4" fmla="*/ 11 w 458"/>
                    <a:gd name="T5" fmla="*/ 0 h 57"/>
                    <a:gd name="T6" fmla="*/ 8 w 458"/>
                    <a:gd name="T7" fmla="*/ 1 h 57"/>
                    <a:gd name="T8" fmla="*/ 3 w 458"/>
                    <a:gd name="T9" fmla="*/ 3 h 57"/>
                    <a:gd name="T10" fmla="*/ 2 w 458"/>
                    <a:gd name="T11" fmla="*/ 8 h 57"/>
                    <a:gd name="T12" fmla="*/ 0 w 458"/>
                    <a:gd name="T13" fmla="*/ 11 h 57"/>
                    <a:gd name="T14" fmla="*/ 0 w 458"/>
                    <a:gd name="T15" fmla="*/ 44 h 57"/>
                    <a:gd name="T16" fmla="*/ 0 w 458"/>
                    <a:gd name="T17" fmla="*/ 44 h 57"/>
                    <a:gd name="T18" fmla="*/ 2 w 458"/>
                    <a:gd name="T19" fmla="*/ 49 h 57"/>
                    <a:gd name="T20" fmla="*/ 3 w 458"/>
                    <a:gd name="T21" fmla="*/ 52 h 57"/>
                    <a:gd name="T22" fmla="*/ 8 w 458"/>
                    <a:gd name="T23" fmla="*/ 55 h 57"/>
                    <a:gd name="T24" fmla="*/ 11 w 458"/>
                    <a:gd name="T25" fmla="*/ 57 h 57"/>
                    <a:gd name="T26" fmla="*/ 447 w 458"/>
                    <a:gd name="T27" fmla="*/ 57 h 57"/>
                    <a:gd name="T28" fmla="*/ 447 w 458"/>
                    <a:gd name="T29" fmla="*/ 57 h 57"/>
                    <a:gd name="T30" fmla="*/ 452 w 458"/>
                    <a:gd name="T31" fmla="*/ 55 h 57"/>
                    <a:gd name="T32" fmla="*/ 455 w 458"/>
                    <a:gd name="T33" fmla="*/ 52 h 57"/>
                    <a:gd name="T34" fmla="*/ 458 w 458"/>
                    <a:gd name="T35" fmla="*/ 49 h 57"/>
                    <a:gd name="T36" fmla="*/ 458 w 458"/>
                    <a:gd name="T37" fmla="*/ 44 h 57"/>
                    <a:gd name="T38" fmla="*/ 458 w 458"/>
                    <a:gd name="T39" fmla="*/ 11 h 57"/>
                    <a:gd name="T40" fmla="*/ 458 w 458"/>
                    <a:gd name="T41" fmla="*/ 11 h 57"/>
                    <a:gd name="T42" fmla="*/ 458 w 458"/>
                    <a:gd name="T43" fmla="*/ 8 h 57"/>
                    <a:gd name="T44" fmla="*/ 455 w 458"/>
                    <a:gd name="T45" fmla="*/ 3 h 57"/>
                    <a:gd name="T46" fmla="*/ 452 w 458"/>
                    <a:gd name="T47" fmla="*/ 1 h 57"/>
                    <a:gd name="T48" fmla="*/ 447 w 458"/>
                    <a:gd name="T49" fmla="*/ 0 h 57"/>
                    <a:gd name="T50" fmla="*/ 447 w 458"/>
                    <a:gd name="T5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8" h="57">
                      <a:moveTo>
                        <a:pt x="447" y="0"/>
                      </a:moveTo>
                      <a:lnTo>
                        <a:pt x="11" y="0"/>
                      </a:lnTo>
                      <a:lnTo>
                        <a:pt x="11" y="0"/>
                      </a:lnTo>
                      <a:lnTo>
                        <a:pt x="8" y="1"/>
                      </a:lnTo>
                      <a:lnTo>
                        <a:pt x="3" y="3"/>
                      </a:lnTo>
                      <a:lnTo>
                        <a:pt x="2" y="8"/>
                      </a:lnTo>
                      <a:lnTo>
                        <a:pt x="0" y="11"/>
                      </a:lnTo>
                      <a:lnTo>
                        <a:pt x="0" y="44"/>
                      </a:lnTo>
                      <a:lnTo>
                        <a:pt x="0" y="44"/>
                      </a:lnTo>
                      <a:lnTo>
                        <a:pt x="2" y="49"/>
                      </a:lnTo>
                      <a:lnTo>
                        <a:pt x="3" y="52"/>
                      </a:lnTo>
                      <a:lnTo>
                        <a:pt x="8" y="55"/>
                      </a:lnTo>
                      <a:lnTo>
                        <a:pt x="11" y="57"/>
                      </a:lnTo>
                      <a:lnTo>
                        <a:pt x="447" y="57"/>
                      </a:lnTo>
                      <a:lnTo>
                        <a:pt x="447" y="57"/>
                      </a:lnTo>
                      <a:lnTo>
                        <a:pt x="452" y="55"/>
                      </a:lnTo>
                      <a:lnTo>
                        <a:pt x="455" y="52"/>
                      </a:lnTo>
                      <a:lnTo>
                        <a:pt x="458" y="49"/>
                      </a:lnTo>
                      <a:lnTo>
                        <a:pt x="458" y="44"/>
                      </a:lnTo>
                      <a:lnTo>
                        <a:pt x="458" y="11"/>
                      </a:lnTo>
                      <a:lnTo>
                        <a:pt x="458" y="11"/>
                      </a:lnTo>
                      <a:lnTo>
                        <a:pt x="458" y="8"/>
                      </a:lnTo>
                      <a:lnTo>
                        <a:pt x="455" y="3"/>
                      </a:lnTo>
                      <a:lnTo>
                        <a:pt x="452" y="1"/>
                      </a:lnTo>
                      <a:lnTo>
                        <a:pt x="447" y="0"/>
                      </a:lnTo>
                      <a:lnTo>
                        <a:pt x="447" y="0"/>
                      </a:lnTo>
                      <a:close/>
                    </a:path>
                  </a:pathLst>
                </a:custGeom>
                <a:solidFill>
                  <a:schemeClr val="bg2"/>
                </a:solidFill>
                <a:ln>
                  <a:noFill/>
                </a:ln>
                <a:extLst/>
              </p:spPr>
              <p:txBody>
                <a:bodyPr wrap="none"/>
                <a:lstStyle/>
                <a:p>
                  <a:pPr algn="ctr" eaLnBrk="1" hangingPunct="1">
                    <a:defRPr/>
                  </a:pPr>
                  <a:endParaRPr lang="en-GB" sz="1600">
                    <a:solidFill>
                      <a:schemeClr val="bg1"/>
                    </a:solidFill>
                    <a:latin typeface="+mj-lt"/>
                    <a:ea typeface="+mn-ea"/>
                    <a:cs typeface="Arial" panose="020B0604020202020204" pitchFamily="34" charset="0"/>
                  </a:endParaRPr>
                </a:p>
              </p:txBody>
            </p:sp>
          </p:grpSp>
        </p:grpSp>
      </p:grpSp>
      <p:grpSp>
        <p:nvGrpSpPr>
          <p:cNvPr id="15" name="Group 115"/>
          <p:cNvGrpSpPr>
            <a:grpSpLocks/>
          </p:cNvGrpSpPr>
          <p:nvPr/>
        </p:nvGrpSpPr>
        <p:grpSpPr bwMode="auto">
          <a:xfrm>
            <a:off x="831103" y="2926234"/>
            <a:ext cx="580913" cy="645453"/>
            <a:chOff x="8123320" y="4545194"/>
            <a:chExt cx="427620" cy="478452"/>
          </a:xfrm>
        </p:grpSpPr>
        <p:grpSp>
          <p:nvGrpSpPr>
            <p:cNvPr id="16" name="Group 119"/>
            <p:cNvGrpSpPr>
              <a:grpSpLocks/>
            </p:cNvGrpSpPr>
            <p:nvPr/>
          </p:nvGrpSpPr>
          <p:grpSpPr bwMode="auto">
            <a:xfrm>
              <a:off x="8123320" y="4622922"/>
              <a:ext cx="317413" cy="400724"/>
              <a:chOff x="9307378" y="4591354"/>
              <a:chExt cx="365561" cy="461509"/>
            </a:xfrm>
          </p:grpSpPr>
          <p:sp>
            <p:nvSpPr>
              <p:cNvPr id="21" name="Rounded Rectangle 106"/>
              <p:cNvSpPr>
                <a:spLocks noChangeArrowheads="1"/>
              </p:cNvSpPr>
              <p:nvPr/>
            </p:nvSpPr>
            <p:spPr bwMode="auto">
              <a:xfrm>
                <a:off x="9317428" y="4596773"/>
                <a:ext cx="333424" cy="452657"/>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pPr eaLnBrk="1" hangingPunct="1"/>
                <a:endParaRPr lang="en-US" sz="1600">
                  <a:cs typeface="Arial" charset="0"/>
                </a:endParaRPr>
              </a:p>
            </p:txBody>
          </p:sp>
          <p:pic>
            <p:nvPicPr>
              <p:cNvPr id="22" name="Picture 8"/>
              <p:cNvPicPr>
                <a:picLocks noChangeAspect="1" noChangeArrowheads="1"/>
              </p:cNvPicPr>
              <p:nvPr/>
            </p:nvPicPr>
            <p:blipFill>
              <a:blip r:embed="rId3">
                <a:duotone>
                  <a:schemeClr val="bg2">
                    <a:shade val="45000"/>
                    <a:satMod val="135000"/>
                  </a:schemeClr>
                  <a:prstClr val="white"/>
                </a:duotone>
                <a:extLst/>
              </a:blip>
              <a:srcRect/>
              <a:stretch>
                <a:fillRect/>
              </a:stretch>
            </p:blipFill>
            <p:spPr bwMode="auto">
              <a:xfrm>
                <a:off x="9307378" y="4591354"/>
                <a:ext cx="365561" cy="461509"/>
              </a:xfrm>
              <a:prstGeom prst="rect">
                <a:avLst/>
              </a:prstGeom>
              <a:noFill/>
              <a:ln>
                <a:noFill/>
              </a:ln>
              <a:effectLst/>
              <a:extLst/>
            </p:spPr>
          </p:pic>
          <p:pic>
            <p:nvPicPr>
              <p:cNvPr id="23" name="Picture 2"/>
              <p:cNvPicPr>
                <a:picLocks noChangeAspect="1" noChangeArrowheads="1"/>
              </p:cNvPicPr>
              <p:nvPr/>
            </p:nvPicPr>
            <p:blipFill>
              <a:blip r:embed="rId4">
                <a:duotone>
                  <a:schemeClr val="bg2">
                    <a:shade val="45000"/>
                    <a:satMod val="135000"/>
                  </a:schemeClr>
                  <a:prstClr val="white"/>
                </a:duotone>
                <a:extLst/>
              </a:blip>
              <a:srcRect/>
              <a:stretch>
                <a:fillRect/>
              </a:stretch>
            </p:blipFill>
            <p:spPr bwMode="auto">
              <a:xfrm>
                <a:off x="9354262" y="4684885"/>
                <a:ext cx="271958" cy="267385"/>
              </a:xfrm>
              <a:prstGeom prst="rect">
                <a:avLst/>
              </a:prstGeom>
              <a:noFill/>
              <a:ln>
                <a:noFill/>
              </a:ln>
              <a:effectLst/>
              <a:extLst/>
            </p:spPr>
          </p:pic>
        </p:grpSp>
        <p:grpSp>
          <p:nvGrpSpPr>
            <p:cNvPr id="17" name="Group 109"/>
            <p:cNvGrpSpPr>
              <a:grpSpLocks/>
            </p:cNvGrpSpPr>
            <p:nvPr/>
          </p:nvGrpSpPr>
          <p:grpSpPr bwMode="auto">
            <a:xfrm>
              <a:off x="8344326" y="4545194"/>
              <a:ext cx="206614" cy="303222"/>
              <a:chOff x="4429726" y="5824194"/>
              <a:chExt cx="349246" cy="511613"/>
            </a:xfrm>
          </p:grpSpPr>
          <p:sp>
            <p:nvSpPr>
              <p:cNvPr id="18" name="Rounded Rectangle 110"/>
              <p:cNvSpPr>
                <a:spLocks noChangeArrowheads="1"/>
              </p:cNvSpPr>
              <p:nvPr/>
            </p:nvSpPr>
            <p:spPr bwMode="auto">
              <a:xfrm>
                <a:off x="4449565" y="5842180"/>
                <a:ext cx="309563" cy="493627"/>
              </a:xfrm>
              <a:prstGeom prst="roundRect">
                <a:avLst>
                  <a:gd name="adj" fmla="val 16667"/>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pPr eaLnBrk="1" hangingPunct="1"/>
                <a:endParaRPr lang="en-US" sz="1600">
                  <a:cs typeface="Arial" charset="0"/>
                </a:endParaRPr>
              </a:p>
            </p:txBody>
          </p:sp>
          <p:pic>
            <p:nvPicPr>
              <p:cNvPr id="19" name="Picture 5"/>
              <p:cNvPicPr>
                <a:picLocks noChangeAspect="1" noChangeArrowheads="1"/>
              </p:cNvPicPr>
              <p:nvPr/>
            </p:nvPicPr>
            <p:blipFill>
              <a:blip r:embed="rId5">
                <a:duotone>
                  <a:schemeClr val="bg2">
                    <a:shade val="45000"/>
                    <a:satMod val="135000"/>
                  </a:schemeClr>
                  <a:prstClr val="white"/>
                </a:duotone>
                <a:extLst/>
              </a:blip>
              <a:srcRect/>
              <a:stretch>
                <a:fillRect/>
              </a:stretch>
            </p:blipFill>
            <p:spPr bwMode="auto">
              <a:xfrm>
                <a:off x="4429726" y="5824194"/>
                <a:ext cx="349246" cy="511613"/>
              </a:xfrm>
              <a:prstGeom prst="rect">
                <a:avLst/>
              </a:prstGeom>
              <a:noFill/>
              <a:ln>
                <a:noFill/>
              </a:ln>
              <a:effectLst/>
              <a:extLst/>
            </p:spPr>
          </p:pic>
          <p:pic>
            <p:nvPicPr>
              <p:cNvPr id="20" name="Picture 3"/>
              <p:cNvPicPr>
                <a:picLocks noChangeAspect="1" noChangeArrowheads="1"/>
              </p:cNvPicPr>
              <p:nvPr/>
            </p:nvPicPr>
            <p:blipFill>
              <a:blip r:embed="rId6">
                <a:duotone>
                  <a:schemeClr val="bg2">
                    <a:shade val="45000"/>
                    <a:satMod val="135000"/>
                  </a:schemeClr>
                  <a:prstClr val="white"/>
                </a:duotone>
                <a:extLst/>
              </a:blip>
              <a:srcRect/>
              <a:stretch>
                <a:fillRect/>
              </a:stretch>
            </p:blipFill>
            <p:spPr bwMode="auto">
              <a:xfrm>
                <a:off x="4469036" y="5943634"/>
                <a:ext cx="274638" cy="274636"/>
              </a:xfrm>
              <a:prstGeom prst="rect">
                <a:avLst/>
              </a:prstGeom>
              <a:noFill/>
              <a:ln>
                <a:noFill/>
              </a:ln>
              <a:effectLst/>
              <a:extLst/>
            </p:spPr>
          </p:pic>
        </p:grpSp>
      </p:grpSp>
      <p:pic>
        <p:nvPicPr>
          <p:cNvPr id="24" name="Picture 3"/>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4964" y="1549586"/>
            <a:ext cx="697809" cy="57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spect="1"/>
          </p:cNvPicPr>
          <p:nvPr/>
        </p:nvPicPr>
        <p:blipFill>
          <a:blip r:embed="rId8"/>
          <a:stretch>
            <a:fillRect/>
          </a:stretch>
        </p:blipFill>
        <p:spPr>
          <a:xfrm>
            <a:off x="6061579" y="858939"/>
            <a:ext cx="487739" cy="487739"/>
          </a:xfrm>
          <a:prstGeom prst="rect">
            <a:avLst/>
          </a:prstGeom>
        </p:spPr>
      </p:pic>
      <p:sp>
        <p:nvSpPr>
          <p:cNvPr id="26" name="Rektangel med rundade hörn 32"/>
          <p:cNvSpPr/>
          <p:nvPr/>
        </p:nvSpPr>
        <p:spPr>
          <a:xfrm>
            <a:off x="5785160" y="465114"/>
            <a:ext cx="2914340" cy="1499068"/>
          </a:xfrm>
          <a:prstGeom prst="roundRect">
            <a:avLst/>
          </a:prstGeom>
          <a:no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7" name="Bildobjekt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01060" y="177776"/>
            <a:ext cx="5032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ruta 34"/>
          <p:cNvSpPr txBox="1"/>
          <p:nvPr/>
        </p:nvSpPr>
        <p:spPr>
          <a:xfrm>
            <a:off x="6499535" y="203176"/>
            <a:ext cx="1698625" cy="277813"/>
          </a:xfrm>
          <a:prstGeom prst="rect">
            <a:avLst/>
          </a:prstGeom>
          <a:noFill/>
        </p:spPr>
        <p:txBody>
          <a:bodyPr>
            <a:spAutoFit/>
          </a:bodyPr>
          <a:lstStyle/>
          <a:p>
            <a:pPr>
              <a:defRPr/>
            </a:pPr>
            <a:r>
              <a:rPr lang="en-US" b="1" dirty="0" smtClean="0">
                <a:solidFill>
                  <a:schemeClr val="bg2"/>
                </a:solidFill>
                <a:latin typeface="+mn-lt"/>
              </a:rPr>
              <a:t>Cloud</a:t>
            </a:r>
            <a:endParaRPr lang="en-US" b="1" dirty="0">
              <a:solidFill>
                <a:schemeClr val="bg2"/>
              </a:solidFill>
              <a:latin typeface="+mn-lt"/>
            </a:endParaRPr>
          </a:p>
        </p:txBody>
      </p:sp>
      <p:pic>
        <p:nvPicPr>
          <p:cNvPr id="29" name="Picture 28"/>
          <p:cNvPicPr>
            <a:picLocks noChangeAspect="1"/>
          </p:cNvPicPr>
          <p:nvPr/>
        </p:nvPicPr>
        <p:blipFill>
          <a:blip r:embed="rId8"/>
          <a:stretch>
            <a:fillRect/>
          </a:stretch>
        </p:blipFill>
        <p:spPr>
          <a:xfrm>
            <a:off x="6970444" y="858939"/>
            <a:ext cx="487739" cy="487739"/>
          </a:xfrm>
          <a:prstGeom prst="rect">
            <a:avLst/>
          </a:prstGeom>
        </p:spPr>
      </p:pic>
      <p:pic>
        <p:nvPicPr>
          <p:cNvPr id="30" name="Picture 29"/>
          <p:cNvPicPr>
            <a:picLocks noChangeAspect="1"/>
          </p:cNvPicPr>
          <p:nvPr/>
        </p:nvPicPr>
        <p:blipFill>
          <a:blip r:embed="rId10"/>
          <a:stretch>
            <a:fillRect/>
          </a:stretch>
        </p:blipFill>
        <p:spPr>
          <a:xfrm>
            <a:off x="6014177" y="3947260"/>
            <a:ext cx="662612" cy="662612"/>
          </a:xfrm>
          <a:prstGeom prst="rect">
            <a:avLst/>
          </a:prstGeom>
        </p:spPr>
      </p:pic>
      <p:grpSp>
        <p:nvGrpSpPr>
          <p:cNvPr id="31" name="Group 28"/>
          <p:cNvGrpSpPr>
            <a:grpSpLocks/>
          </p:cNvGrpSpPr>
          <p:nvPr/>
        </p:nvGrpSpPr>
        <p:grpSpPr bwMode="auto">
          <a:xfrm>
            <a:off x="2962627" y="2000400"/>
            <a:ext cx="2303462" cy="1190625"/>
            <a:chOff x="2418" y="1967"/>
            <a:chExt cx="788" cy="444"/>
          </a:xfrm>
        </p:grpSpPr>
        <p:grpSp>
          <p:nvGrpSpPr>
            <p:cNvPr id="32" name="Group 29"/>
            <p:cNvGrpSpPr>
              <a:grpSpLocks/>
            </p:cNvGrpSpPr>
            <p:nvPr/>
          </p:nvGrpSpPr>
          <p:grpSpPr bwMode="auto">
            <a:xfrm>
              <a:off x="2418" y="1967"/>
              <a:ext cx="788" cy="444"/>
              <a:chOff x="2418" y="1967"/>
              <a:chExt cx="788" cy="444"/>
            </a:xfrm>
          </p:grpSpPr>
          <p:sp>
            <p:nvSpPr>
              <p:cNvPr id="34" name="Freeform 30"/>
              <p:cNvSpPr>
                <a:spLocks noChangeArrowheads="1"/>
              </p:cNvSpPr>
              <p:nvPr/>
            </p:nvSpPr>
            <p:spPr bwMode="auto">
              <a:xfrm>
                <a:off x="2418" y="1981"/>
                <a:ext cx="788" cy="430"/>
              </a:xfrm>
              <a:custGeom>
                <a:avLst/>
                <a:gdLst>
                  <a:gd name="T0" fmla="*/ 1364 w 1323"/>
                  <a:gd name="T1" fmla="*/ 275 h 723"/>
                  <a:gd name="T2" fmla="*/ 1319 w 1323"/>
                  <a:gd name="T3" fmla="*/ 234 h 723"/>
                  <a:gd name="T4" fmla="*/ 1245 w 1323"/>
                  <a:gd name="T5" fmla="*/ 211 h 723"/>
                  <a:gd name="T6" fmla="*/ 1194 w 1323"/>
                  <a:gd name="T7" fmla="*/ 199 h 723"/>
                  <a:gd name="T8" fmla="*/ 1195 w 1323"/>
                  <a:gd name="T9" fmla="*/ 165 h 723"/>
                  <a:gd name="T10" fmla="*/ 1166 w 1323"/>
                  <a:gd name="T11" fmla="*/ 117 h 723"/>
                  <a:gd name="T12" fmla="*/ 1105 w 1323"/>
                  <a:gd name="T13" fmla="*/ 86 h 723"/>
                  <a:gd name="T14" fmla="*/ 1027 w 1323"/>
                  <a:gd name="T15" fmla="*/ 76 h 723"/>
                  <a:gd name="T16" fmla="*/ 965 w 1323"/>
                  <a:gd name="T17" fmla="*/ 89 h 723"/>
                  <a:gd name="T18" fmla="*/ 914 w 1323"/>
                  <a:gd name="T19" fmla="*/ 116 h 723"/>
                  <a:gd name="T20" fmla="*/ 916 w 1323"/>
                  <a:gd name="T21" fmla="*/ 80 h 723"/>
                  <a:gd name="T22" fmla="*/ 888 w 1323"/>
                  <a:gd name="T23" fmla="*/ 36 h 723"/>
                  <a:gd name="T24" fmla="*/ 836 w 1323"/>
                  <a:gd name="T25" fmla="*/ 7 h 723"/>
                  <a:gd name="T26" fmla="*/ 764 w 1323"/>
                  <a:gd name="T27" fmla="*/ 0 h 723"/>
                  <a:gd name="T28" fmla="*/ 698 w 1323"/>
                  <a:gd name="T29" fmla="*/ 15 h 723"/>
                  <a:gd name="T30" fmla="*/ 648 w 1323"/>
                  <a:gd name="T31" fmla="*/ 47 h 723"/>
                  <a:gd name="T32" fmla="*/ 628 w 1323"/>
                  <a:gd name="T33" fmla="*/ 74 h 723"/>
                  <a:gd name="T34" fmla="*/ 603 w 1323"/>
                  <a:gd name="T35" fmla="*/ 38 h 723"/>
                  <a:gd name="T36" fmla="*/ 563 w 1323"/>
                  <a:gd name="T37" fmla="*/ 13 h 723"/>
                  <a:gd name="T38" fmla="*/ 510 w 1323"/>
                  <a:gd name="T39" fmla="*/ 4 h 723"/>
                  <a:gd name="T40" fmla="*/ 460 w 1323"/>
                  <a:gd name="T41" fmla="*/ 11 h 723"/>
                  <a:gd name="T42" fmla="*/ 409 w 1323"/>
                  <a:gd name="T43" fmla="*/ 39 h 723"/>
                  <a:gd name="T44" fmla="*/ 379 w 1323"/>
                  <a:gd name="T45" fmla="*/ 83 h 723"/>
                  <a:gd name="T46" fmla="*/ 374 w 1323"/>
                  <a:gd name="T47" fmla="*/ 113 h 723"/>
                  <a:gd name="T48" fmla="*/ 286 w 1323"/>
                  <a:gd name="T49" fmla="*/ 101 h 723"/>
                  <a:gd name="T50" fmla="*/ 219 w 1323"/>
                  <a:gd name="T51" fmla="*/ 116 h 723"/>
                  <a:gd name="T52" fmla="*/ 154 w 1323"/>
                  <a:gd name="T53" fmla="*/ 158 h 723"/>
                  <a:gd name="T54" fmla="*/ 122 w 1323"/>
                  <a:gd name="T55" fmla="*/ 220 h 723"/>
                  <a:gd name="T56" fmla="*/ 126 w 1323"/>
                  <a:gd name="T57" fmla="*/ 280 h 723"/>
                  <a:gd name="T58" fmla="*/ 180 w 1323"/>
                  <a:gd name="T59" fmla="*/ 344 h 723"/>
                  <a:gd name="T60" fmla="*/ 124 w 1323"/>
                  <a:gd name="T61" fmla="*/ 382 h 723"/>
                  <a:gd name="T62" fmla="*/ 38 w 1323"/>
                  <a:gd name="T63" fmla="*/ 445 h 723"/>
                  <a:gd name="T64" fmla="*/ 1 w 1323"/>
                  <a:gd name="T65" fmla="*/ 520 h 723"/>
                  <a:gd name="T66" fmla="*/ 8 w 1323"/>
                  <a:gd name="T67" fmla="*/ 566 h 723"/>
                  <a:gd name="T68" fmla="*/ 52 w 1323"/>
                  <a:gd name="T69" fmla="*/ 614 h 723"/>
                  <a:gd name="T70" fmla="*/ 148 w 1323"/>
                  <a:gd name="T71" fmla="*/ 648 h 723"/>
                  <a:gd name="T72" fmla="*/ 272 w 1323"/>
                  <a:gd name="T73" fmla="*/ 646 h 723"/>
                  <a:gd name="T74" fmla="*/ 329 w 1323"/>
                  <a:gd name="T75" fmla="*/ 633 h 723"/>
                  <a:gd name="T76" fmla="*/ 356 w 1323"/>
                  <a:gd name="T77" fmla="*/ 673 h 723"/>
                  <a:gd name="T78" fmla="*/ 403 w 1323"/>
                  <a:gd name="T79" fmla="*/ 707 h 723"/>
                  <a:gd name="T80" fmla="*/ 465 w 1323"/>
                  <a:gd name="T81" fmla="*/ 729 h 723"/>
                  <a:gd name="T82" fmla="*/ 522 w 1323"/>
                  <a:gd name="T83" fmla="*/ 735 h 723"/>
                  <a:gd name="T84" fmla="*/ 589 w 1323"/>
                  <a:gd name="T85" fmla="*/ 727 h 723"/>
                  <a:gd name="T86" fmla="*/ 646 w 1323"/>
                  <a:gd name="T87" fmla="*/ 705 h 723"/>
                  <a:gd name="T88" fmla="*/ 681 w 1323"/>
                  <a:gd name="T89" fmla="*/ 691 h 723"/>
                  <a:gd name="T90" fmla="*/ 784 w 1323"/>
                  <a:gd name="T91" fmla="*/ 732 h 723"/>
                  <a:gd name="T92" fmla="*/ 895 w 1323"/>
                  <a:gd name="T93" fmla="*/ 733 h 723"/>
                  <a:gd name="T94" fmla="*/ 999 w 1323"/>
                  <a:gd name="T95" fmla="*/ 707 h 723"/>
                  <a:gd name="T96" fmla="*/ 1069 w 1323"/>
                  <a:gd name="T97" fmla="*/ 657 h 723"/>
                  <a:gd name="T98" fmla="*/ 1094 w 1323"/>
                  <a:gd name="T99" fmla="*/ 596 h 723"/>
                  <a:gd name="T100" fmla="*/ 1082 w 1323"/>
                  <a:gd name="T101" fmla="*/ 560 h 723"/>
                  <a:gd name="T102" fmla="*/ 1056 w 1323"/>
                  <a:gd name="T103" fmla="*/ 531 h 723"/>
                  <a:gd name="T104" fmla="*/ 1112 w 1323"/>
                  <a:gd name="T105" fmla="*/ 525 h 723"/>
                  <a:gd name="T106" fmla="*/ 1171 w 1323"/>
                  <a:gd name="T107" fmla="*/ 501 h 723"/>
                  <a:gd name="T108" fmla="*/ 1205 w 1323"/>
                  <a:gd name="T109" fmla="*/ 466 h 723"/>
                  <a:gd name="T110" fmla="*/ 1208 w 1323"/>
                  <a:gd name="T111" fmla="*/ 432 h 723"/>
                  <a:gd name="T112" fmla="*/ 1257 w 1323"/>
                  <a:gd name="T113" fmla="*/ 412 h 723"/>
                  <a:gd name="T114" fmla="*/ 1326 w 1323"/>
                  <a:gd name="T115" fmla="*/ 381 h 723"/>
                  <a:gd name="T116" fmla="*/ 1368 w 1323"/>
                  <a:gd name="T117" fmla="*/ 335 h 7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23"/>
                  <a:gd name="T178" fmla="*/ 0 h 723"/>
                  <a:gd name="T179" fmla="*/ 1323 w 1323"/>
                  <a:gd name="T180" fmla="*/ 723 h 7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23" h="723">
                    <a:moveTo>
                      <a:pt x="1323" y="299"/>
                    </a:moveTo>
                    <a:lnTo>
                      <a:pt x="1323" y="299"/>
                    </a:lnTo>
                    <a:lnTo>
                      <a:pt x="1321" y="289"/>
                    </a:lnTo>
                    <a:lnTo>
                      <a:pt x="1318" y="279"/>
                    </a:lnTo>
                    <a:lnTo>
                      <a:pt x="1313" y="270"/>
                    </a:lnTo>
                    <a:lnTo>
                      <a:pt x="1307" y="261"/>
                    </a:lnTo>
                    <a:lnTo>
                      <a:pt x="1300" y="253"/>
                    </a:lnTo>
                    <a:lnTo>
                      <a:pt x="1291" y="244"/>
                    </a:lnTo>
                    <a:lnTo>
                      <a:pt x="1281" y="237"/>
                    </a:lnTo>
                    <a:lnTo>
                      <a:pt x="1270" y="230"/>
                    </a:lnTo>
                    <a:lnTo>
                      <a:pt x="1257" y="224"/>
                    </a:lnTo>
                    <a:lnTo>
                      <a:pt x="1243" y="219"/>
                    </a:lnTo>
                    <a:lnTo>
                      <a:pt x="1230" y="214"/>
                    </a:lnTo>
                    <a:lnTo>
                      <a:pt x="1215" y="210"/>
                    </a:lnTo>
                    <a:lnTo>
                      <a:pt x="1199" y="207"/>
                    </a:lnTo>
                    <a:lnTo>
                      <a:pt x="1182" y="205"/>
                    </a:lnTo>
                    <a:lnTo>
                      <a:pt x="1165" y="204"/>
                    </a:lnTo>
                    <a:lnTo>
                      <a:pt x="1147" y="203"/>
                    </a:lnTo>
                    <a:lnTo>
                      <a:pt x="1150" y="195"/>
                    </a:lnTo>
                    <a:lnTo>
                      <a:pt x="1151" y="188"/>
                    </a:lnTo>
                    <a:lnTo>
                      <a:pt x="1152" y="180"/>
                    </a:lnTo>
                    <a:lnTo>
                      <a:pt x="1152" y="173"/>
                    </a:lnTo>
                    <a:lnTo>
                      <a:pt x="1151" y="162"/>
                    </a:lnTo>
                    <a:lnTo>
                      <a:pt x="1148" y="152"/>
                    </a:lnTo>
                    <a:lnTo>
                      <a:pt x="1144" y="142"/>
                    </a:lnTo>
                    <a:lnTo>
                      <a:pt x="1137" y="133"/>
                    </a:lnTo>
                    <a:lnTo>
                      <a:pt x="1130" y="123"/>
                    </a:lnTo>
                    <a:lnTo>
                      <a:pt x="1122" y="115"/>
                    </a:lnTo>
                    <a:lnTo>
                      <a:pt x="1112" y="107"/>
                    </a:lnTo>
                    <a:lnTo>
                      <a:pt x="1101" y="101"/>
                    </a:lnTo>
                    <a:lnTo>
                      <a:pt x="1091" y="94"/>
                    </a:lnTo>
                    <a:lnTo>
                      <a:pt x="1078" y="89"/>
                    </a:lnTo>
                    <a:lnTo>
                      <a:pt x="1064" y="84"/>
                    </a:lnTo>
                    <a:lnTo>
                      <a:pt x="1051" y="81"/>
                    </a:lnTo>
                    <a:lnTo>
                      <a:pt x="1036" y="78"/>
                    </a:lnTo>
                    <a:lnTo>
                      <a:pt x="1021" y="76"/>
                    </a:lnTo>
                    <a:lnTo>
                      <a:pt x="1005" y="75"/>
                    </a:lnTo>
                    <a:lnTo>
                      <a:pt x="989" y="75"/>
                    </a:lnTo>
                    <a:lnTo>
                      <a:pt x="973" y="78"/>
                    </a:lnTo>
                    <a:lnTo>
                      <a:pt x="957" y="80"/>
                    </a:lnTo>
                    <a:lnTo>
                      <a:pt x="942" y="83"/>
                    </a:lnTo>
                    <a:lnTo>
                      <a:pt x="929" y="87"/>
                    </a:lnTo>
                    <a:lnTo>
                      <a:pt x="915" y="92"/>
                    </a:lnTo>
                    <a:lnTo>
                      <a:pt x="902" y="99"/>
                    </a:lnTo>
                    <a:lnTo>
                      <a:pt x="890" y="106"/>
                    </a:lnTo>
                    <a:lnTo>
                      <a:pt x="880" y="114"/>
                    </a:lnTo>
                    <a:lnTo>
                      <a:pt x="883" y="101"/>
                    </a:lnTo>
                    <a:lnTo>
                      <a:pt x="883" y="94"/>
                    </a:lnTo>
                    <a:lnTo>
                      <a:pt x="883" y="88"/>
                    </a:lnTo>
                    <a:lnTo>
                      <a:pt x="882" y="78"/>
                    </a:lnTo>
                    <a:lnTo>
                      <a:pt x="879" y="69"/>
                    </a:lnTo>
                    <a:lnTo>
                      <a:pt x="876" y="59"/>
                    </a:lnTo>
                    <a:lnTo>
                      <a:pt x="870" y="51"/>
                    </a:lnTo>
                    <a:lnTo>
                      <a:pt x="864" y="44"/>
                    </a:lnTo>
                    <a:lnTo>
                      <a:pt x="855" y="36"/>
                    </a:lnTo>
                    <a:lnTo>
                      <a:pt x="847" y="29"/>
                    </a:lnTo>
                    <a:lnTo>
                      <a:pt x="837" y="22"/>
                    </a:lnTo>
                    <a:lnTo>
                      <a:pt x="828" y="17"/>
                    </a:lnTo>
                    <a:lnTo>
                      <a:pt x="816" y="12"/>
                    </a:lnTo>
                    <a:lnTo>
                      <a:pt x="805" y="7"/>
                    </a:lnTo>
                    <a:lnTo>
                      <a:pt x="792" y="4"/>
                    </a:lnTo>
                    <a:lnTo>
                      <a:pt x="778" y="2"/>
                    </a:lnTo>
                    <a:lnTo>
                      <a:pt x="764" y="1"/>
                    </a:lnTo>
                    <a:lnTo>
                      <a:pt x="751" y="0"/>
                    </a:lnTo>
                    <a:lnTo>
                      <a:pt x="736" y="0"/>
                    </a:lnTo>
                    <a:lnTo>
                      <a:pt x="724" y="1"/>
                    </a:lnTo>
                    <a:lnTo>
                      <a:pt x="713" y="3"/>
                    </a:lnTo>
                    <a:lnTo>
                      <a:pt x="691" y="7"/>
                    </a:lnTo>
                    <a:lnTo>
                      <a:pt x="672" y="15"/>
                    </a:lnTo>
                    <a:lnTo>
                      <a:pt x="653" y="23"/>
                    </a:lnTo>
                    <a:lnTo>
                      <a:pt x="646" y="29"/>
                    </a:lnTo>
                    <a:lnTo>
                      <a:pt x="637" y="34"/>
                    </a:lnTo>
                    <a:lnTo>
                      <a:pt x="631" y="40"/>
                    </a:lnTo>
                    <a:lnTo>
                      <a:pt x="624" y="46"/>
                    </a:lnTo>
                    <a:lnTo>
                      <a:pt x="618" y="52"/>
                    </a:lnTo>
                    <a:lnTo>
                      <a:pt x="613" y="59"/>
                    </a:lnTo>
                    <a:lnTo>
                      <a:pt x="608" y="66"/>
                    </a:lnTo>
                    <a:lnTo>
                      <a:pt x="605" y="73"/>
                    </a:lnTo>
                    <a:lnTo>
                      <a:pt x="602" y="66"/>
                    </a:lnTo>
                    <a:lnTo>
                      <a:pt x="598" y="58"/>
                    </a:lnTo>
                    <a:lnTo>
                      <a:pt x="594" y="51"/>
                    </a:lnTo>
                    <a:lnTo>
                      <a:pt x="587" y="44"/>
                    </a:lnTo>
                    <a:lnTo>
                      <a:pt x="581" y="37"/>
                    </a:lnTo>
                    <a:lnTo>
                      <a:pt x="575" y="32"/>
                    </a:lnTo>
                    <a:lnTo>
                      <a:pt x="567" y="27"/>
                    </a:lnTo>
                    <a:lnTo>
                      <a:pt x="559" y="21"/>
                    </a:lnTo>
                    <a:lnTo>
                      <a:pt x="550" y="17"/>
                    </a:lnTo>
                    <a:lnTo>
                      <a:pt x="542" y="13"/>
                    </a:lnTo>
                    <a:lnTo>
                      <a:pt x="532" y="10"/>
                    </a:lnTo>
                    <a:lnTo>
                      <a:pt x="522" y="7"/>
                    </a:lnTo>
                    <a:lnTo>
                      <a:pt x="512" y="5"/>
                    </a:lnTo>
                    <a:lnTo>
                      <a:pt x="501" y="4"/>
                    </a:lnTo>
                    <a:lnTo>
                      <a:pt x="491" y="4"/>
                    </a:lnTo>
                    <a:lnTo>
                      <a:pt x="479" y="4"/>
                    </a:lnTo>
                    <a:lnTo>
                      <a:pt x="466" y="5"/>
                    </a:lnTo>
                    <a:lnTo>
                      <a:pt x="455" y="7"/>
                    </a:lnTo>
                    <a:lnTo>
                      <a:pt x="443" y="11"/>
                    </a:lnTo>
                    <a:lnTo>
                      <a:pt x="431" y="15"/>
                    </a:lnTo>
                    <a:lnTo>
                      <a:pt x="421" y="19"/>
                    </a:lnTo>
                    <a:lnTo>
                      <a:pt x="410" y="24"/>
                    </a:lnTo>
                    <a:lnTo>
                      <a:pt x="402" y="31"/>
                    </a:lnTo>
                    <a:lnTo>
                      <a:pt x="393" y="38"/>
                    </a:lnTo>
                    <a:lnTo>
                      <a:pt x="385" y="46"/>
                    </a:lnTo>
                    <a:lnTo>
                      <a:pt x="378" y="54"/>
                    </a:lnTo>
                    <a:lnTo>
                      <a:pt x="373" y="63"/>
                    </a:lnTo>
                    <a:lnTo>
                      <a:pt x="368" y="71"/>
                    </a:lnTo>
                    <a:lnTo>
                      <a:pt x="365" y="81"/>
                    </a:lnTo>
                    <a:lnTo>
                      <a:pt x="361" y="90"/>
                    </a:lnTo>
                    <a:lnTo>
                      <a:pt x="360" y="100"/>
                    </a:lnTo>
                    <a:lnTo>
                      <a:pt x="360" y="110"/>
                    </a:lnTo>
                    <a:lnTo>
                      <a:pt x="360" y="111"/>
                    </a:lnTo>
                    <a:lnTo>
                      <a:pt x="340" y="105"/>
                    </a:lnTo>
                    <a:lnTo>
                      <a:pt x="320" y="101"/>
                    </a:lnTo>
                    <a:lnTo>
                      <a:pt x="298" y="99"/>
                    </a:lnTo>
                    <a:lnTo>
                      <a:pt x="276" y="99"/>
                    </a:lnTo>
                    <a:lnTo>
                      <a:pt x="259" y="101"/>
                    </a:lnTo>
                    <a:lnTo>
                      <a:pt x="242" y="103"/>
                    </a:lnTo>
                    <a:lnTo>
                      <a:pt x="226" y="107"/>
                    </a:lnTo>
                    <a:lnTo>
                      <a:pt x="211" y="114"/>
                    </a:lnTo>
                    <a:lnTo>
                      <a:pt x="196" y="120"/>
                    </a:lnTo>
                    <a:lnTo>
                      <a:pt x="182" y="127"/>
                    </a:lnTo>
                    <a:lnTo>
                      <a:pt x="170" y="136"/>
                    </a:lnTo>
                    <a:lnTo>
                      <a:pt x="158" y="145"/>
                    </a:lnTo>
                    <a:lnTo>
                      <a:pt x="148" y="155"/>
                    </a:lnTo>
                    <a:lnTo>
                      <a:pt x="139" y="166"/>
                    </a:lnTo>
                    <a:lnTo>
                      <a:pt x="131" y="177"/>
                    </a:lnTo>
                    <a:lnTo>
                      <a:pt x="125" y="190"/>
                    </a:lnTo>
                    <a:lnTo>
                      <a:pt x="120" y="203"/>
                    </a:lnTo>
                    <a:lnTo>
                      <a:pt x="117" y="216"/>
                    </a:lnTo>
                    <a:lnTo>
                      <a:pt x="114" y="229"/>
                    </a:lnTo>
                    <a:lnTo>
                      <a:pt x="114" y="243"/>
                    </a:lnTo>
                    <a:lnTo>
                      <a:pt x="117" y="259"/>
                    </a:lnTo>
                    <a:lnTo>
                      <a:pt x="121" y="275"/>
                    </a:lnTo>
                    <a:lnTo>
                      <a:pt x="127" y="289"/>
                    </a:lnTo>
                    <a:lnTo>
                      <a:pt x="136" y="303"/>
                    </a:lnTo>
                    <a:lnTo>
                      <a:pt x="146" y="315"/>
                    </a:lnTo>
                    <a:lnTo>
                      <a:pt x="159" y="327"/>
                    </a:lnTo>
                    <a:lnTo>
                      <a:pt x="173" y="338"/>
                    </a:lnTo>
                    <a:lnTo>
                      <a:pt x="188" y="346"/>
                    </a:lnTo>
                    <a:lnTo>
                      <a:pt x="163" y="355"/>
                    </a:lnTo>
                    <a:lnTo>
                      <a:pt x="141" y="364"/>
                    </a:lnTo>
                    <a:lnTo>
                      <a:pt x="120" y="375"/>
                    </a:lnTo>
                    <a:lnTo>
                      <a:pt x="100" y="385"/>
                    </a:lnTo>
                    <a:lnTo>
                      <a:pt x="81" y="397"/>
                    </a:lnTo>
                    <a:lnTo>
                      <a:pt x="64" y="410"/>
                    </a:lnTo>
                    <a:lnTo>
                      <a:pt x="49" y="424"/>
                    </a:lnTo>
                    <a:lnTo>
                      <a:pt x="36" y="437"/>
                    </a:lnTo>
                    <a:lnTo>
                      <a:pt x="24" y="452"/>
                    </a:lnTo>
                    <a:lnTo>
                      <a:pt x="15" y="466"/>
                    </a:lnTo>
                    <a:lnTo>
                      <a:pt x="8" y="481"/>
                    </a:lnTo>
                    <a:lnTo>
                      <a:pt x="3" y="496"/>
                    </a:lnTo>
                    <a:lnTo>
                      <a:pt x="1" y="511"/>
                    </a:lnTo>
                    <a:lnTo>
                      <a:pt x="0" y="526"/>
                    </a:lnTo>
                    <a:lnTo>
                      <a:pt x="2" y="540"/>
                    </a:lnTo>
                    <a:lnTo>
                      <a:pt x="4" y="548"/>
                    </a:lnTo>
                    <a:lnTo>
                      <a:pt x="7" y="555"/>
                    </a:lnTo>
                    <a:lnTo>
                      <a:pt x="11" y="562"/>
                    </a:lnTo>
                    <a:lnTo>
                      <a:pt x="15" y="569"/>
                    </a:lnTo>
                    <a:lnTo>
                      <a:pt x="24" y="582"/>
                    </a:lnTo>
                    <a:lnTo>
                      <a:pt x="36" y="592"/>
                    </a:lnTo>
                    <a:lnTo>
                      <a:pt x="50" y="603"/>
                    </a:lnTo>
                    <a:lnTo>
                      <a:pt x="65" y="613"/>
                    </a:lnTo>
                    <a:lnTo>
                      <a:pt x="83" y="620"/>
                    </a:lnTo>
                    <a:lnTo>
                      <a:pt x="101" y="626"/>
                    </a:lnTo>
                    <a:lnTo>
                      <a:pt x="121" y="632"/>
                    </a:lnTo>
                    <a:lnTo>
                      <a:pt x="142" y="636"/>
                    </a:lnTo>
                    <a:lnTo>
                      <a:pt x="164" y="638"/>
                    </a:lnTo>
                    <a:lnTo>
                      <a:pt x="188" y="639"/>
                    </a:lnTo>
                    <a:lnTo>
                      <a:pt x="212" y="639"/>
                    </a:lnTo>
                    <a:lnTo>
                      <a:pt x="236" y="637"/>
                    </a:lnTo>
                    <a:lnTo>
                      <a:pt x="262" y="634"/>
                    </a:lnTo>
                    <a:lnTo>
                      <a:pt x="287" y="629"/>
                    </a:lnTo>
                    <a:lnTo>
                      <a:pt x="313" y="622"/>
                    </a:lnTo>
                    <a:lnTo>
                      <a:pt x="317" y="621"/>
                    </a:lnTo>
                    <a:lnTo>
                      <a:pt x="321" y="630"/>
                    </a:lnTo>
                    <a:lnTo>
                      <a:pt x="325" y="637"/>
                    </a:lnTo>
                    <a:lnTo>
                      <a:pt x="331" y="645"/>
                    </a:lnTo>
                    <a:lnTo>
                      <a:pt x="336" y="653"/>
                    </a:lnTo>
                    <a:lnTo>
                      <a:pt x="343" y="660"/>
                    </a:lnTo>
                    <a:lnTo>
                      <a:pt x="351" y="668"/>
                    </a:lnTo>
                    <a:lnTo>
                      <a:pt x="359" y="675"/>
                    </a:lnTo>
                    <a:lnTo>
                      <a:pt x="368" y="682"/>
                    </a:lnTo>
                    <a:lnTo>
                      <a:pt x="377" y="687"/>
                    </a:lnTo>
                    <a:lnTo>
                      <a:pt x="388" y="693"/>
                    </a:lnTo>
                    <a:lnTo>
                      <a:pt x="399" y="699"/>
                    </a:lnTo>
                    <a:lnTo>
                      <a:pt x="410" y="703"/>
                    </a:lnTo>
                    <a:lnTo>
                      <a:pt x="422" y="707"/>
                    </a:lnTo>
                    <a:lnTo>
                      <a:pt x="435" y="711"/>
                    </a:lnTo>
                    <a:lnTo>
                      <a:pt x="447" y="715"/>
                    </a:lnTo>
                    <a:lnTo>
                      <a:pt x="461" y="717"/>
                    </a:lnTo>
                    <a:lnTo>
                      <a:pt x="475" y="719"/>
                    </a:lnTo>
                    <a:lnTo>
                      <a:pt x="489" y="720"/>
                    </a:lnTo>
                    <a:lnTo>
                      <a:pt x="502" y="721"/>
                    </a:lnTo>
                    <a:lnTo>
                      <a:pt x="515" y="721"/>
                    </a:lnTo>
                    <a:lnTo>
                      <a:pt x="529" y="720"/>
                    </a:lnTo>
                    <a:lnTo>
                      <a:pt x="542" y="719"/>
                    </a:lnTo>
                    <a:lnTo>
                      <a:pt x="554" y="717"/>
                    </a:lnTo>
                    <a:lnTo>
                      <a:pt x="567" y="713"/>
                    </a:lnTo>
                    <a:lnTo>
                      <a:pt x="579" y="710"/>
                    </a:lnTo>
                    <a:lnTo>
                      <a:pt x="590" y="706"/>
                    </a:lnTo>
                    <a:lnTo>
                      <a:pt x="602" y="702"/>
                    </a:lnTo>
                    <a:lnTo>
                      <a:pt x="613" y="698"/>
                    </a:lnTo>
                    <a:lnTo>
                      <a:pt x="622" y="692"/>
                    </a:lnTo>
                    <a:lnTo>
                      <a:pt x="632" y="686"/>
                    </a:lnTo>
                    <a:lnTo>
                      <a:pt x="640" y="679"/>
                    </a:lnTo>
                    <a:lnTo>
                      <a:pt x="648" y="673"/>
                    </a:lnTo>
                    <a:lnTo>
                      <a:pt x="656" y="678"/>
                    </a:lnTo>
                    <a:lnTo>
                      <a:pt x="665" y="685"/>
                    </a:lnTo>
                    <a:lnTo>
                      <a:pt x="684" y="695"/>
                    </a:lnTo>
                    <a:lnTo>
                      <a:pt x="706" y="705"/>
                    </a:lnTo>
                    <a:lnTo>
                      <a:pt x="729" y="711"/>
                    </a:lnTo>
                    <a:lnTo>
                      <a:pt x="755" y="718"/>
                    </a:lnTo>
                    <a:lnTo>
                      <a:pt x="782" y="721"/>
                    </a:lnTo>
                    <a:lnTo>
                      <a:pt x="810" y="723"/>
                    </a:lnTo>
                    <a:lnTo>
                      <a:pt x="840" y="722"/>
                    </a:lnTo>
                    <a:lnTo>
                      <a:pt x="862" y="720"/>
                    </a:lnTo>
                    <a:lnTo>
                      <a:pt x="884" y="717"/>
                    </a:lnTo>
                    <a:lnTo>
                      <a:pt x="905" y="712"/>
                    </a:lnTo>
                    <a:lnTo>
                      <a:pt x="924" y="707"/>
                    </a:lnTo>
                    <a:lnTo>
                      <a:pt x="943" y="701"/>
                    </a:lnTo>
                    <a:lnTo>
                      <a:pt x="962" y="693"/>
                    </a:lnTo>
                    <a:lnTo>
                      <a:pt x="978" y="686"/>
                    </a:lnTo>
                    <a:lnTo>
                      <a:pt x="993" y="676"/>
                    </a:lnTo>
                    <a:lnTo>
                      <a:pt x="1007" y="667"/>
                    </a:lnTo>
                    <a:lnTo>
                      <a:pt x="1019" y="656"/>
                    </a:lnTo>
                    <a:lnTo>
                      <a:pt x="1029" y="645"/>
                    </a:lnTo>
                    <a:lnTo>
                      <a:pt x="1038" y="634"/>
                    </a:lnTo>
                    <a:lnTo>
                      <a:pt x="1045" y="622"/>
                    </a:lnTo>
                    <a:lnTo>
                      <a:pt x="1049" y="610"/>
                    </a:lnTo>
                    <a:lnTo>
                      <a:pt x="1053" y="598"/>
                    </a:lnTo>
                    <a:lnTo>
                      <a:pt x="1053" y="585"/>
                    </a:lnTo>
                    <a:lnTo>
                      <a:pt x="1052" y="575"/>
                    </a:lnTo>
                    <a:lnTo>
                      <a:pt x="1049" y="567"/>
                    </a:lnTo>
                    <a:lnTo>
                      <a:pt x="1046" y="558"/>
                    </a:lnTo>
                    <a:lnTo>
                      <a:pt x="1042" y="550"/>
                    </a:lnTo>
                    <a:lnTo>
                      <a:pt x="1037" y="543"/>
                    </a:lnTo>
                    <a:lnTo>
                      <a:pt x="1031" y="535"/>
                    </a:lnTo>
                    <a:lnTo>
                      <a:pt x="1024" y="528"/>
                    </a:lnTo>
                    <a:lnTo>
                      <a:pt x="1017" y="521"/>
                    </a:lnTo>
                    <a:lnTo>
                      <a:pt x="1030" y="520"/>
                    </a:lnTo>
                    <a:lnTo>
                      <a:pt x="1044" y="519"/>
                    </a:lnTo>
                    <a:lnTo>
                      <a:pt x="1058" y="517"/>
                    </a:lnTo>
                    <a:lnTo>
                      <a:pt x="1071" y="515"/>
                    </a:lnTo>
                    <a:lnTo>
                      <a:pt x="1083" y="512"/>
                    </a:lnTo>
                    <a:lnTo>
                      <a:pt x="1095" y="507"/>
                    </a:lnTo>
                    <a:lnTo>
                      <a:pt x="1107" y="502"/>
                    </a:lnTo>
                    <a:lnTo>
                      <a:pt x="1117" y="498"/>
                    </a:lnTo>
                    <a:lnTo>
                      <a:pt x="1127" y="492"/>
                    </a:lnTo>
                    <a:lnTo>
                      <a:pt x="1135" y="485"/>
                    </a:lnTo>
                    <a:lnTo>
                      <a:pt x="1143" y="479"/>
                    </a:lnTo>
                    <a:lnTo>
                      <a:pt x="1150" y="472"/>
                    </a:lnTo>
                    <a:lnTo>
                      <a:pt x="1156" y="465"/>
                    </a:lnTo>
                    <a:lnTo>
                      <a:pt x="1160" y="458"/>
                    </a:lnTo>
                    <a:lnTo>
                      <a:pt x="1163" y="450"/>
                    </a:lnTo>
                    <a:lnTo>
                      <a:pt x="1164" y="442"/>
                    </a:lnTo>
                    <a:lnTo>
                      <a:pt x="1164" y="433"/>
                    </a:lnTo>
                    <a:lnTo>
                      <a:pt x="1163" y="424"/>
                    </a:lnTo>
                    <a:lnTo>
                      <a:pt x="1159" y="414"/>
                    </a:lnTo>
                    <a:lnTo>
                      <a:pt x="1177" y="412"/>
                    </a:lnTo>
                    <a:lnTo>
                      <a:pt x="1194" y="409"/>
                    </a:lnTo>
                    <a:lnTo>
                      <a:pt x="1210" y="404"/>
                    </a:lnTo>
                    <a:lnTo>
                      <a:pt x="1224" y="399"/>
                    </a:lnTo>
                    <a:lnTo>
                      <a:pt x="1239" y="394"/>
                    </a:lnTo>
                    <a:lnTo>
                      <a:pt x="1253" y="388"/>
                    </a:lnTo>
                    <a:lnTo>
                      <a:pt x="1266" y="381"/>
                    </a:lnTo>
                    <a:lnTo>
                      <a:pt x="1277" y="374"/>
                    </a:lnTo>
                    <a:lnTo>
                      <a:pt x="1288" y="365"/>
                    </a:lnTo>
                    <a:lnTo>
                      <a:pt x="1298" y="357"/>
                    </a:lnTo>
                    <a:lnTo>
                      <a:pt x="1305" y="348"/>
                    </a:lnTo>
                    <a:lnTo>
                      <a:pt x="1311" y="339"/>
                    </a:lnTo>
                    <a:lnTo>
                      <a:pt x="1317" y="329"/>
                    </a:lnTo>
                    <a:lnTo>
                      <a:pt x="1321" y="320"/>
                    </a:lnTo>
                    <a:lnTo>
                      <a:pt x="1322" y="309"/>
                    </a:lnTo>
                    <a:lnTo>
                      <a:pt x="1323" y="299"/>
                    </a:lnTo>
                    <a:close/>
                  </a:path>
                </a:pathLst>
              </a:cu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Freeform 31"/>
              <p:cNvSpPr>
                <a:spLocks noChangeArrowheads="1"/>
              </p:cNvSpPr>
              <p:nvPr/>
            </p:nvSpPr>
            <p:spPr bwMode="auto">
              <a:xfrm>
                <a:off x="2418" y="1967"/>
                <a:ext cx="788" cy="430"/>
              </a:xfrm>
              <a:custGeom>
                <a:avLst/>
                <a:gdLst>
                  <a:gd name="T0" fmla="*/ 1364 w 1323"/>
                  <a:gd name="T1" fmla="*/ 275 h 723"/>
                  <a:gd name="T2" fmla="*/ 1319 w 1323"/>
                  <a:gd name="T3" fmla="*/ 234 h 723"/>
                  <a:gd name="T4" fmla="*/ 1245 w 1323"/>
                  <a:gd name="T5" fmla="*/ 211 h 723"/>
                  <a:gd name="T6" fmla="*/ 1194 w 1323"/>
                  <a:gd name="T7" fmla="*/ 199 h 723"/>
                  <a:gd name="T8" fmla="*/ 1195 w 1323"/>
                  <a:gd name="T9" fmla="*/ 165 h 723"/>
                  <a:gd name="T10" fmla="*/ 1166 w 1323"/>
                  <a:gd name="T11" fmla="*/ 117 h 723"/>
                  <a:gd name="T12" fmla="*/ 1105 w 1323"/>
                  <a:gd name="T13" fmla="*/ 86 h 723"/>
                  <a:gd name="T14" fmla="*/ 1027 w 1323"/>
                  <a:gd name="T15" fmla="*/ 76 h 723"/>
                  <a:gd name="T16" fmla="*/ 965 w 1323"/>
                  <a:gd name="T17" fmla="*/ 89 h 723"/>
                  <a:gd name="T18" fmla="*/ 914 w 1323"/>
                  <a:gd name="T19" fmla="*/ 116 h 723"/>
                  <a:gd name="T20" fmla="*/ 916 w 1323"/>
                  <a:gd name="T21" fmla="*/ 80 h 723"/>
                  <a:gd name="T22" fmla="*/ 888 w 1323"/>
                  <a:gd name="T23" fmla="*/ 36 h 723"/>
                  <a:gd name="T24" fmla="*/ 836 w 1323"/>
                  <a:gd name="T25" fmla="*/ 7 h 723"/>
                  <a:gd name="T26" fmla="*/ 764 w 1323"/>
                  <a:gd name="T27" fmla="*/ 0 h 723"/>
                  <a:gd name="T28" fmla="*/ 698 w 1323"/>
                  <a:gd name="T29" fmla="*/ 15 h 723"/>
                  <a:gd name="T30" fmla="*/ 648 w 1323"/>
                  <a:gd name="T31" fmla="*/ 47 h 723"/>
                  <a:gd name="T32" fmla="*/ 628 w 1323"/>
                  <a:gd name="T33" fmla="*/ 74 h 723"/>
                  <a:gd name="T34" fmla="*/ 603 w 1323"/>
                  <a:gd name="T35" fmla="*/ 38 h 723"/>
                  <a:gd name="T36" fmla="*/ 563 w 1323"/>
                  <a:gd name="T37" fmla="*/ 13 h 723"/>
                  <a:gd name="T38" fmla="*/ 510 w 1323"/>
                  <a:gd name="T39" fmla="*/ 4 h 723"/>
                  <a:gd name="T40" fmla="*/ 460 w 1323"/>
                  <a:gd name="T41" fmla="*/ 11 h 723"/>
                  <a:gd name="T42" fmla="*/ 409 w 1323"/>
                  <a:gd name="T43" fmla="*/ 39 h 723"/>
                  <a:gd name="T44" fmla="*/ 379 w 1323"/>
                  <a:gd name="T45" fmla="*/ 83 h 723"/>
                  <a:gd name="T46" fmla="*/ 374 w 1323"/>
                  <a:gd name="T47" fmla="*/ 113 h 723"/>
                  <a:gd name="T48" fmla="*/ 286 w 1323"/>
                  <a:gd name="T49" fmla="*/ 101 h 723"/>
                  <a:gd name="T50" fmla="*/ 219 w 1323"/>
                  <a:gd name="T51" fmla="*/ 116 h 723"/>
                  <a:gd name="T52" fmla="*/ 154 w 1323"/>
                  <a:gd name="T53" fmla="*/ 158 h 723"/>
                  <a:gd name="T54" fmla="*/ 122 w 1323"/>
                  <a:gd name="T55" fmla="*/ 220 h 723"/>
                  <a:gd name="T56" fmla="*/ 126 w 1323"/>
                  <a:gd name="T57" fmla="*/ 280 h 723"/>
                  <a:gd name="T58" fmla="*/ 180 w 1323"/>
                  <a:gd name="T59" fmla="*/ 344 h 723"/>
                  <a:gd name="T60" fmla="*/ 124 w 1323"/>
                  <a:gd name="T61" fmla="*/ 382 h 723"/>
                  <a:gd name="T62" fmla="*/ 38 w 1323"/>
                  <a:gd name="T63" fmla="*/ 445 h 723"/>
                  <a:gd name="T64" fmla="*/ 1 w 1323"/>
                  <a:gd name="T65" fmla="*/ 520 h 723"/>
                  <a:gd name="T66" fmla="*/ 8 w 1323"/>
                  <a:gd name="T67" fmla="*/ 566 h 723"/>
                  <a:gd name="T68" fmla="*/ 52 w 1323"/>
                  <a:gd name="T69" fmla="*/ 614 h 723"/>
                  <a:gd name="T70" fmla="*/ 148 w 1323"/>
                  <a:gd name="T71" fmla="*/ 648 h 723"/>
                  <a:gd name="T72" fmla="*/ 272 w 1323"/>
                  <a:gd name="T73" fmla="*/ 646 h 723"/>
                  <a:gd name="T74" fmla="*/ 329 w 1323"/>
                  <a:gd name="T75" fmla="*/ 633 h 723"/>
                  <a:gd name="T76" fmla="*/ 356 w 1323"/>
                  <a:gd name="T77" fmla="*/ 673 h 723"/>
                  <a:gd name="T78" fmla="*/ 403 w 1323"/>
                  <a:gd name="T79" fmla="*/ 707 h 723"/>
                  <a:gd name="T80" fmla="*/ 465 w 1323"/>
                  <a:gd name="T81" fmla="*/ 729 h 723"/>
                  <a:gd name="T82" fmla="*/ 522 w 1323"/>
                  <a:gd name="T83" fmla="*/ 735 h 723"/>
                  <a:gd name="T84" fmla="*/ 589 w 1323"/>
                  <a:gd name="T85" fmla="*/ 727 h 723"/>
                  <a:gd name="T86" fmla="*/ 646 w 1323"/>
                  <a:gd name="T87" fmla="*/ 705 h 723"/>
                  <a:gd name="T88" fmla="*/ 681 w 1323"/>
                  <a:gd name="T89" fmla="*/ 691 h 723"/>
                  <a:gd name="T90" fmla="*/ 784 w 1323"/>
                  <a:gd name="T91" fmla="*/ 732 h 723"/>
                  <a:gd name="T92" fmla="*/ 895 w 1323"/>
                  <a:gd name="T93" fmla="*/ 733 h 723"/>
                  <a:gd name="T94" fmla="*/ 999 w 1323"/>
                  <a:gd name="T95" fmla="*/ 707 h 723"/>
                  <a:gd name="T96" fmla="*/ 1069 w 1323"/>
                  <a:gd name="T97" fmla="*/ 657 h 723"/>
                  <a:gd name="T98" fmla="*/ 1094 w 1323"/>
                  <a:gd name="T99" fmla="*/ 596 h 723"/>
                  <a:gd name="T100" fmla="*/ 1082 w 1323"/>
                  <a:gd name="T101" fmla="*/ 560 h 723"/>
                  <a:gd name="T102" fmla="*/ 1056 w 1323"/>
                  <a:gd name="T103" fmla="*/ 531 h 723"/>
                  <a:gd name="T104" fmla="*/ 1112 w 1323"/>
                  <a:gd name="T105" fmla="*/ 525 h 723"/>
                  <a:gd name="T106" fmla="*/ 1171 w 1323"/>
                  <a:gd name="T107" fmla="*/ 501 h 723"/>
                  <a:gd name="T108" fmla="*/ 1205 w 1323"/>
                  <a:gd name="T109" fmla="*/ 466 h 723"/>
                  <a:gd name="T110" fmla="*/ 1208 w 1323"/>
                  <a:gd name="T111" fmla="*/ 432 h 723"/>
                  <a:gd name="T112" fmla="*/ 1257 w 1323"/>
                  <a:gd name="T113" fmla="*/ 412 h 723"/>
                  <a:gd name="T114" fmla="*/ 1326 w 1323"/>
                  <a:gd name="T115" fmla="*/ 381 h 723"/>
                  <a:gd name="T116" fmla="*/ 1368 w 1323"/>
                  <a:gd name="T117" fmla="*/ 335 h 7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23"/>
                  <a:gd name="T178" fmla="*/ 0 h 723"/>
                  <a:gd name="T179" fmla="*/ 1323 w 1323"/>
                  <a:gd name="T180" fmla="*/ 723 h 7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23" h="723">
                    <a:moveTo>
                      <a:pt x="1323" y="299"/>
                    </a:moveTo>
                    <a:lnTo>
                      <a:pt x="1323" y="299"/>
                    </a:lnTo>
                    <a:lnTo>
                      <a:pt x="1321" y="289"/>
                    </a:lnTo>
                    <a:lnTo>
                      <a:pt x="1318" y="279"/>
                    </a:lnTo>
                    <a:lnTo>
                      <a:pt x="1313" y="270"/>
                    </a:lnTo>
                    <a:lnTo>
                      <a:pt x="1307" y="261"/>
                    </a:lnTo>
                    <a:lnTo>
                      <a:pt x="1300" y="253"/>
                    </a:lnTo>
                    <a:lnTo>
                      <a:pt x="1291" y="244"/>
                    </a:lnTo>
                    <a:lnTo>
                      <a:pt x="1281" y="237"/>
                    </a:lnTo>
                    <a:lnTo>
                      <a:pt x="1270" y="230"/>
                    </a:lnTo>
                    <a:lnTo>
                      <a:pt x="1257" y="224"/>
                    </a:lnTo>
                    <a:lnTo>
                      <a:pt x="1243" y="219"/>
                    </a:lnTo>
                    <a:lnTo>
                      <a:pt x="1230" y="214"/>
                    </a:lnTo>
                    <a:lnTo>
                      <a:pt x="1215" y="210"/>
                    </a:lnTo>
                    <a:lnTo>
                      <a:pt x="1199" y="207"/>
                    </a:lnTo>
                    <a:lnTo>
                      <a:pt x="1182" y="205"/>
                    </a:lnTo>
                    <a:lnTo>
                      <a:pt x="1165" y="204"/>
                    </a:lnTo>
                    <a:lnTo>
                      <a:pt x="1147" y="203"/>
                    </a:lnTo>
                    <a:lnTo>
                      <a:pt x="1150" y="195"/>
                    </a:lnTo>
                    <a:lnTo>
                      <a:pt x="1151" y="188"/>
                    </a:lnTo>
                    <a:lnTo>
                      <a:pt x="1152" y="180"/>
                    </a:lnTo>
                    <a:lnTo>
                      <a:pt x="1152" y="173"/>
                    </a:lnTo>
                    <a:lnTo>
                      <a:pt x="1151" y="162"/>
                    </a:lnTo>
                    <a:lnTo>
                      <a:pt x="1148" y="152"/>
                    </a:lnTo>
                    <a:lnTo>
                      <a:pt x="1144" y="142"/>
                    </a:lnTo>
                    <a:lnTo>
                      <a:pt x="1137" y="133"/>
                    </a:lnTo>
                    <a:lnTo>
                      <a:pt x="1130" y="123"/>
                    </a:lnTo>
                    <a:lnTo>
                      <a:pt x="1122" y="115"/>
                    </a:lnTo>
                    <a:lnTo>
                      <a:pt x="1112" y="107"/>
                    </a:lnTo>
                    <a:lnTo>
                      <a:pt x="1101" y="101"/>
                    </a:lnTo>
                    <a:lnTo>
                      <a:pt x="1091" y="94"/>
                    </a:lnTo>
                    <a:lnTo>
                      <a:pt x="1078" y="89"/>
                    </a:lnTo>
                    <a:lnTo>
                      <a:pt x="1064" y="84"/>
                    </a:lnTo>
                    <a:lnTo>
                      <a:pt x="1051" y="81"/>
                    </a:lnTo>
                    <a:lnTo>
                      <a:pt x="1036" y="78"/>
                    </a:lnTo>
                    <a:lnTo>
                      <a:pt x="1021" y="76"/>
                    </a:lnTo>
                    <a:lnTo>
                      <a:pt x="1005" y="75"/>
                    </a:lnTo>
                    <a:lnTo>
                      <a:pt x="989" y="75"/>
                    </a:lnTo>
                    <a:lnTo>
                      <a:pt x="973" y="78"/>
                    </a:lnTo>
                    <a:lnTo>
                      <a:pt x="957" y="80"/>
                    </a:lnTo>
                    <a:lnTo>
                      <a:pt x="942" y="83"/>
                    </a:lnTo>
                    <a:lnTo>
                      <a:pt x="929" y="87"/>
                    </a:lnTo>
                    <a:lnTo>
                      <a:pt x="915" y="92"/>
                    </a:lnTo>
                    <a:lnTo>
                      <a:pt x="902" y="99"/>
                    </a:lnTo>
                    <a:lnTo>
                      <a:pt x="890" y="106"/>
                    </a:lnTo>
                    <a:lnTo>
                      <a:pt x="880" y="114"/>
                    </a:lnTo>
                    <a:lnTo>
                      <a:pt x="883" y="101"/>
                    </a:lnTo>
                    <a:lnTo>
                      <a:pt x="883" y="94"/>
                    </a:lnTo>
                    <a:lnTo>
                      <a:pt x="883" y="88"/>
                    </a:lnTo>
                    <a:lnTo>
                      <a:pt x="882" y="78"/>
                    </a:lnTo>
                    <a:lnTo>
                      <a:pt x="879" y="69"/>
                    </a:lnTo>
                    <a:lnTo>
                      <a:pt x="876" y="59"/>
                    </a:lnTo>
                    <a:lnTo>
                      <a:pt x="870" y="51"/>
                    </a:lnTo>
                    <a:lnTo>
                      <a:pt x="864" y="44"/>
                    </a:lnTo>
                    <a:lnTo>
                      <a:pt x="855" y="36"/>
                    </a:lnTo>
                    <a:lnTo>
                      <a:pt x="847" y="29"/>
                    </a:lnTo>
                    <a:lnTo>
                      <a:pt x="837" y="22"/>
                    </a:lnTo>
                    <a:lnTo>
                      <a:pt x="828" y="17"/>
                    </a:lnTo>
                    <a:lnTo>
                      <a:pt x="816" y="12"/>
                    </a:lnTo>
                    <a:lnTo>
                      <a:pt x="805" y="7"/>
                    </a:lnTo>
                    <a:lnTo>
                      <a:pt x="792" y="4"/>
                    </a:lnTo>
                    <a:lnTo>
                      <a:pt x="778" y="2"/>
                    </a:lnTo>
                    <a:lnTo>
                      <a:pt x="764" y="1"/>
                    </a:lnTo>
                    <a:lnTo>
                      <a:pt x="751" y="0"/>
                    </a:lnTo>
                    <a:lnTo>
                      <a:pt x="736" y="0"/>
                    </a:lnTo>
                    <a:lnTo>
                      <a:pt x="724" y="1"/>
                    </a:lnTo>
                    <a:lnTo>
                      <a:pt x="713" y="3"/>
                    </a:lnTo>
                    <a:lnTo>
                      <a:pt x="691" y="7"/>
                    </a:lnTo>
                    <a:lnTo>
                      <a:pt x="672" y="15"/>
                    </a:lnTo>
                    <a:lnTo>
                      <a:pt x="653" y="23"/>
                    </a:lnTo>
                    <a:lnTo>
                      <a:pt x="646" y="29"/>
                    </a:lnTo>
                    <a:lnTo>
                      <a:pt x="637" y="34"/>
                    </a:lnTo>
                    <a:lnTo>
                      <a:pt x="631" y="40"/>
                    </a:lnTo>
                    <a:lnTo>
                      <a:pt x="624" y="46"/>
                    </a:lnTo>
                    <a:lnTo>
                      <a:pt x="618" y="52"/>
                    </a:lnTo>
                    <a:lnTo>
                      <a:pt x="613" y="59"/>
                    </a:lnTo>
                    <a:lnTo>
                      <a:pt x="608" y="66"/>
                    </a:lnTo>
                    <a:lnTo>
                      <a:pt x="605" y="73"/>
                    </a:lnTo>
                    <a:lnTo>
                      <a:pt x="602" y="66"/>
                    </a:lnTo>
                    <a:lnTo>
                      <a:pt x="598" y="58"/>
                    </a:lnTo>
                    <a:lnTo>
                      <a:pt x="594" y="51"/>
                    </a:lnTo>
                    <a:lnTo>
                      <a:pt x="587" y="44"/>
                    </a:lnTo>
                    <a:lnTo>
                      <a:pt x="581" y="37"/>
                    </a:lnTo>
                    <a:lnTo>
                      <a:pt x="575" y="32"/>
                    </a:lnTo>
                    <a:lnTo>
                      <a:pt x="567" y="27"/>
                    </a:lnTo>
                    <a:lnTo>
                      <a:pt x="559" y="21"/>
                    </a:lnTo>
                    <a:lnTo>
                      <a:pt x="550" y="17"/>
                    </a:lnTo>
                    <a:lnTo>
                      <a:pt x="542" y="13"/>
                    </a:lnTo>
                    <a:lnTo>
                      <a:pt x="532" y="10"/>
                    </a:lnTo>
                    <a:lnTo>
                      <a:pt x="522" y="7"/>
                    </a:lnTo>
                    <a:lnTo>
                      <a:pt x="512" y="5"/>
                    </a:lnTo>
                    <a:lnTo>
                      <a:pt x="501" y="4"/>
                    </a:lnTo>
                    <a:lnTo>
                      <a:pt x="491" y="4"/>
                    </a:lnTo>
                    <a:lnTo>
                      <a:pt x="479" y="4"/>
                    </a:lnTo>
                    <a:lnTo>
                      <a:pt x="466" y="5"/>
                    </a:lnTo>
                    <a:lnTo>
                      <a:pt x="455" y="7"/>
                    </a:lnTo>
                    <a:lnTo>
                      <a:pt x="443" y="11"/>
                    </a:lnTo>
                    <a:lnTo>
                      <a:pt x="431" y="15"/>
                    </a:lnTo>
                    <a:lnTo>
                      <a:pt x="421" y="19"/>
                    </a:lnTo>
                    <a:lnTo>
                      <a:pt x="410" y="24"/>
                    </a:lnTo>
                    <a:lnTo>
                      <a:pt x="402" y="31"/>
                    </a:lnTo>
                    <a:lnTo>
                      <a:pt x="393" y="38"/>
                    </a:lnTo>
                    <a:lnTo>
                      <a:pt x="385" y="46"/>
                    </a:lnTo>
                    <a:lnTo>
                      <a:pt x="378" y="54"/>
                    </a:lnTo>
                    <a:lnTo>
                      <a:pt x="373" y="63"/>
                    </a:lnTo>
                    <a:lnTo>
                      <a:pt x="368" y="71"/>
                    </a:lnTo>
                    <a:lnTo>
                      <a:pt x="365" y="81"/>
                    </a:lnTo>
                    <a:lnTo>
                      <a:pt x="361" y="90"/>
                    </a:lnTo>
                    <a:lnTo>
                      <a:pt x="360" y="100"/>
                    </a:lnTo>
                    <a:lnTo>
                      <a:pt x="360" y="110"/>
                    </a:lnTo>
                    <a:lnTo>
                      <a:pt x="360" y="111"/>
                    </a:lnTo>
                    <a:lnTo>
                      <a:pt x="340" y="105"/>
                    </a:lnTo>
                    <a:lnTo>
                      <a:pt x="320" y="101"/>
                    </a:lnTo>
                    <a:lnTo>
                      <a:pt x="298" y="99"/>
                    </a:lnTo>
                    <a:lnTo>
                      <a:pt x="276" y="99"/>
                    </a:lnTo>
                    <a:lnTo>
                      <a:pt x="259" y="101"/>
                    </a:lnTo>
                    <a:lnTo>
                      <a:pt x="242" y="103"/>
                    </a:lnTo>
                    <a:lnTo>
                      <a:pt x="226" y="107"/>
                    </a:lnTo>
                    <a:lnTo>
                      <a:pt x="211" y="114"/>
                    </a:lnTo>
                    <a:lnTo>
                      <a:pt x="196" y="120"/>
                    </a:lnTo>
                    <a:lnTo>
                      <a:pt x="182" y="127"/>
                    </a:lnTo>
                    <a:lnTo>
                      <a:pt x="170" y="136"/>
                    </a:lnTo>
                    <a:lnTo>
                      <a:pt x="158" y="145"/>
                    </a:lnTo>
                    <a:lnTo>
                      <a:pt x="148" y="155"/>
                    </a:lnTo>
                    <a:lnTo>
                      <a:pt x="139" y="166"/>
                    </a:lnTo>
                    <a:lnTo>
                      <a:pt x="131" y="177"/>
                    </a:lnTo>
                    <a:lnTo>
                      <a:pt x="125" y="190"/>
                    </a:lnTo>
                    <a:lnTo>
                      <a:pt x="120" y="203"/>
                    </a:lnTo>
                    <a:lnTo>
                      <a:pt x="117" y="216"/>
                    </a:lnTo>
                    <a:lnTo>
                      <a:pt x="114" y="229"/>
                    </a:lnTo>
                    <a:lnTo>
                      <a:pt x="114" y="243"/>
                    </a:lnTo>
                    <a:lnTo>
                      <a:pt x="117" y="259"/>
                    </a:lnTo>
                    <a:lnTo>
                      <a:pt x="121" y="275"/>
                    </a:lnTo>
                    <a:lnTo>
                      <a:pt x="127" y="289"/>
                    </a:lnTo>
                    <a:lnTo>
                      <a:pt x="136" y="303"/>
                    </a:lnTo>
                    <a:lnTo>
                      <a:pt x="146" y="315"/>
                    </a:lnTo>
                    <a:lnTo>
                      <a:pt x="159" y="327"/>
                    </a:lnTo>
                    <a:lnTo>
                      <a:pt x="173" y="338"/>
                    </a:lnTo>
                    <a:lnTo>
                      <a:pt x="188" y="346"/>
                    </a:lnTo>
                    <a:lnTo>
                      <a:pt x="163" y="355"/>
                    </a:lnTo>
                    <a:lnTo>
                      <a:pt x="141" y="364"/>
                    </a:lnTo>
                    <a:lnTo>
                      <a:pt x="120" y="375"/>
                    </a:lnTo>
                    <a:lnTo>
                      <a:pt x="100" y="385"/>
                    </a:lnTo>
                    <a:lnTo>
                      <a:pt x="81" y="397"/>
                    </a:lnTo>
                    <a:lnTo>
                      <a:pt x="64" y="410"/>
                    </a:lnTo>
                    <a:lnTo>
                      <a:pt x="49" y="424"/>
                    </a:lnTo>
                    <a:lnTo>
                      <a:pt x="36" y="437"/>
                    </a:lnTo>
                    <a:lnTo>
                      <a:pt x="24" y="452"/>
                    </a:lnTo>
                    <a:lnTo>
                      <a:pt x="15" y="466"/>
                    </a:lnTo>
                    <a:lnTo>
                      <a:pt x="8" y="481"/>
                    </a:lnTo>
                    <a:lnTo>
                      <a:pt x="3" y="496"/>
                    </a:lnTo>
                    <a:lnTo>
                      <a:pt x="1" y="511"/>
                    </a:lnTo>
                    <a:lnTo>
                      <a:pt x="0" y="526"/>
                    </a:lnTo>
                    <a:lnTo>
                      <a:pt x="2" y="540"/>
                    </a:lnTo>
                    <a:lnTo>
                      <a:pt x="4" y="548"/>
                    </a:lnTo>
                    <a:lnTo>
                      <a:pt x="7" y="555"/>
                    </a:lnTo>
                    <a:lnTo>
                      <a:pt x="11" y="562"/>
                    </a:lnTo>
                    <a:lnTo>
                      <a:pt x="15" y="569"/>
                    </a:lnTo>
                    <a:lnTo>
                      <a:pt x="24" y="582"/>
                    </a:lnTo>
                    <a:lnTo>
                      <a:pt x="36" y="592"/>
                    </a:lnTo>
                    <a:lnTo>
                      <a:pt x="50" y="603"/>
                    </a:lnTo>
                    <a:lnTo>
                      <a:pt x="65" y="613"/>
                    </a:lnTo>
                    <a:lnTo>
                      <a:pt x="83" y="620"/>
                    </a:lnTo>
                    <a:lnTo>
                      <a:pt x="101" y="626"/>
                    </a:lnTo>
                    <a:lnTo>
                      <a:pt x="121" y="632"/>
                    </a:lnTo>
                    <a:lnTo>
                      <a:pt x="142" y="636"/>
                    </a:lnTo>
                    <a:lnTo>
                      <a:pt x="164" y="638"/>
                    </a:lnTo>
                    <a:lnTo>
                      <a:pt x="188" y="639"/>
                    </a:lnTo>
                    <a:lnTo>
                      <a:pt x="212" y="639"/>
                    </a:lnTo>
                    <a:lnTo>
                      <a:pt x="236" y="637"/>
                    </a:lnTo>
                    <a:lnTo>
                      <a:pt x="262" y="634"/>
                    </a:lnTo>
                    <a:lnTo>
                      <a:pt x="287" y="629"/>
                    </a:lnTo>
                    <a:lnTo>
                      <a:pt x="313" y="622"/>
                    </a:lnTo>
                    <a:lnTo>
                      <a:pt x="317" y="621"/>
                    </a:lnTo>
                    <a:lnTo>
                      <a:pt x="321" y="630"/>
                    </a:lnTo>
                    <a:lnTo>
                      <a:pt x="325" y="637"/>
                    </a:lnTo>
                    <a:lnTo>
                      <a:pt x="331" y="645"/>
                    </a:lnTo>
                    <a:lnTo>
                      <a:pt x="336" y="653"/>
                    </a:lnTo>
                    <a:lnTo>
                      <a:pt x="343" y="660"/>
                    </a:lnTo>
                    <a:lnTo>
                      <a:pt x="351" y="668"/>
                    </a:lnTo>
                    <a:lnTo>
                      <a:pt x="359" y="675"/>
                    </a:lnTo>
                    <a:lnTo>
                      <a:pt x="368" y="682"/>
                    </a:lnTo>
                    <a:lnTo>
                      <a:pt x="377" y="687"/>
                    </a:lnTo>
                    <a:lnTo>
                      <a:pt x="388" y="693"/>
                    </a:lnTo>
                    <a:lnTo>
                      <a:pt x="399" y="699"/>
                    </a:lnTo>
                    <a:lnTo>
                      <a:pt x="410" y="703"/>
                    </a:lnTo>
                    <a:lnTo>
                      <a:pt x="422" y="707"/>
                    </a:lnTo>
                    <a:lnTo>
                      <a:pt x="435" y="711"/>
                    </a:lnTo>
                    <a:lnTo>
                      <a:pt x="447" y="715"/>
                    </a:lnTo>
                    <a:lnTo>
                      <a:pt x="461" y="717"/>
                    </a:lnTo>
                    <a:lnTo>
                      <a:pt x="475" y="719"/>
                    </a:lnTo>
                    <a:lnTo>
                      <a:pt x="489" y="720"/>
                    </a:lnTo>
                    <a:lnTo>
                      <a:pt x="502" y="721"/>
                    </a:lnTo>
                    <a:lnTo>
                      <a:pt x="515" y="721"/>
                    </a:lnTo>
                    <a:lnTo>
                      <a:pt x="529" y="720"/>
                    </a:lnTo>
                    <a:lnTo>
                      <a:pt x="542" y="719"/>
                    </a:lnTo>
                    <a:lnTo>
                      <a:pt x="554" y="717"/>
                    </a:lnTo>
                    <a:lnTo>
                      <a:pt x="567" y="713"/>
                    </a:lnTo>
                    <a:lnTo>
                      <a:pt x="579" y="710"/>
                    </a:lnTo>
                    <a:lnTo>
                      <a:pt x="590" y="706"/>
                    </a:lnTo>
                    <a:lnTo>
                      <a:pt x="602" y="702"/>
                    </a:lnTo>
                    <a:lnTo>
                      <a:pt x="613" y="698"/>
                    </a:lnTo>
                    <a:lnTo>
                      <a:pt x="622" y="692"/>
                    </a:lnTo>
                    <a:lnTo>
                      <a:pt x="632" y="686"/>
                    </a:lnTo>
                    <a:lnTo>
                      <a:pt x="640" y="679"/>
                    </a:lnTo>
                    <a:lnTo>
                      <a:pt x="648" y="673"/>
                    </a:lnTo>
                    <a:lnTo>
                      <a:pt x="656" y="678"/>
                    </a:lnTo>
                    <a:lnTo>
                      <a:pt x="665" y="685"/>
                    </a:lnTo>
                    <a:lnTo>
                      <a:pt x="684" y="695"/>
                    </a:lnTo>
                    <a:lnTo>
                      <a:pt x="706" y="705"/>
                    </a:lnTo>
                    <a:lnTo>
                      <a:pt x="729" y="711"/>
                    </a:lnTo>
                    <a:lnTo>
                      <a:pt x="755" y="718"/>
                    </a:lnTo>
                    <a:lnTo>
                      <a:pt x="782" y="721"/>
                    </a:lnTo>
                    <a:lnTo>
                      <a:pt x="810" y="723"/>
                    </a:lnTo>
                    <a:lnTo>
                      <a:pt x="840" y="722"/>
                    </a:lnTo>
                    <a:lnTo>
                      <a:pt x="862" y="720"/>
                    </a:lnTo>
                    <a:lnTo>
                      <a:pt x="884" y="717"/>
                    </a:lnTo>
                    <a:lnTo>
                      <a:pt x="905" y="712"/>
                    </a:lnTo>
                    <a:lnTo>
                      <a:pt x="924" y="707"/>
                    </a:lnTo>
                    <a:lnTo>
                      <a:pt x="943" y="701"/>
                    </a:lnTo>
                    <a:lnTo>
                      <a:pt x="962" y="693"/>
                    </a:lnTo>
                    <a:lnTo>
                      <a:pt x="978" y="686"/>
                    </a:lnTo>
                    <a:lnTo>
                      <a:pt x="993" y="676"/>
                    </a:lnTo>
                    <a:lnTo>
                      <a:pt x="1007" y="667"/>
                    </a:lnTo>
                    <a:lnTo>
                      <a:pt x="1019" y="656"/>
                    </a:lnTo>
                    <a:lnTo>
                      <a:pt x="1029" y="645"/>
                    </a:lnTo>
                    <a:lnTo>
                      <a:pt x="1038" y="634"/>
                    </a:lnTo>
                    <a:lnTo>
                      <a:pt x="1045" y="622"/>
                    </a:lnTo>
                    <a:lnTo>
                      <a:pt x="1049" y="610"/>
                    </a:lnTo>
                    <a:lnTo>
                      <a:pt x="1053" y="598"/>
                    </a:lnTo>
                    <a:lnTo>
                      <a:pt x="1053" y="585"/>
                    </a:lnTo>
                    <a:lnTo>
                      <a:pt x="1052" y="575"/>
                    </a:lnTo>
                    <a:lnTo>
                      <a:pt x="1049" y="567"/>
                    </a:lnTo>
                    <a:lnTo>
                      <a:pt x="1046" y="558"/>
                    </a:lnTo>
                    <a:lnTo>
                      <a:pt x="1042" y="550"/>
                    </a:lnTo>
                    <a:lnTo>
                      <a:pt x="1037" y="543"/>
                    </a:lnTo>
                    <a:lnTo>
                      <a:pt x="1031" y="535"/>
                    </a:lnTo>
                    <a:lnTo>
                      <a:pt x="1024" y="528"/>
                    </a:lnTo>
                    <a:lnTo>
                      <a:pt x="1017" y="521"/>
                    </a:lnTo>
                    <a:lnTo>
                      <a:pt x="1030" y="520"/>
                    </a:lnTo>
                    <a:lnTo>
                      <a:pt x="1044" y="519"/>
                    </a:lnTo>
                    <a:lnTo>
                      <a:pt x="1058" y="517"/>
                    </a:lnTo>
                    <a:lnTo>
                      <a:pt x="1071" y="515"/>
                    </a:lnTo>
                    <a:lnTo>
                      <a:pt x="1083" y="512"/>
                    </a:lnTo>
                    <a:lnTo>
                      <a:pt x="1095" y="507"/>
                    </a:lnTo>
                    <a:lnTo>
                      <a:pt x="1107" y="502"/>
                    </a:lnTo>
                    <a:lnTo>
                      <a:pt x="1117" y="498"/>
                    </a:lnTo>
                    <a:lnTo>
                      <a:pt x="1127" y="492"/>
                    </a:lnTo>
                    <a:lnTo>
                      <a:pt x="1135" y="485"/>
                    </a:lnTo>
                    <a:lnTo>
                      <a:pt x="1143" y="479"/>
                    </a:lnTo>
                    <a:lnTo>
                      <a:pt x="1150" y="472"/>
                    </a:lnTo>
                    <a:lnTo>
                      <a:pt x="1156" y="465"/>
                    </a:lnTo>
                    <a:lnTo>
                      <a:pt x="1160" y="458"/>
                    </a:lnTo>
                    <a:lnTo>
                      <a:pt x="1163" y="450"/>
                    </a:lnTo>
                    <a:lnTo>
                      <a:pt x="1164" y="442"/>
                    </a:lnTo>
                    <a:lnTo>
                      <a:pt x="1164" y="433"/>
                    </a:lnTo>
                    <a:lnTo>
                      <a:pt x="1163" y="424"/>
                    </a:lnTo>
                    <a:lnTo>
                      <a:pt x="1159" y="414"/>
                    </a:lnTo>
                    <a:lnTo>
                      <a:pt x="1177" y="412"/>
                    </a:lnTo>
                    <a:lnTo>
                      <a:pt x="1194" y="409"/>
                    </a:lnTo>
                    <a:lnTo>
                      <a:pt x="1210" y="404"/>
                    </a:lnTo>
                    <a:lnTo>
                      <a:pt x="1224" y="399"/>
                    </a:lnTo>
                    <a:lnTo>
                      <a:pt x="1239" y="394"/>
                    </a:lnTo>
                    <a:lnTo>
                      <a:pt x="1253" y="388"/>
                    </a:lnTo>
                    <a:lnTo>
                      <a:pt x="1266" y="381"/>
                    </a:lnTo>
                    <a:lnTo>
                      <a:pt x="1277" y="374"/>
                    </a:lnTo>
                    <a:lnTo>
                      <a:pt x="1288" y="365"/>
                    </a:lnTo>
                    <a:lnTo>
                      <a:pt x="1298" y="357"/>
                    </a:lnTo>
                    <a:lnTo>
                      <a:pt x="1305" y="348"/>
                    </a:lnTo>
                    <a:lnTo>
                      <a:pt x="1311" y="339"/>
                    </a:lnTo>
                    <a:lnTo>
                      <a:pt x="1317" y="329"/>
                    </a:lnTo>
                    <a:lnTo>
                      <a:pt x="1321" y="320"/>
                    </a:lnTo>
                    <a:lnTo>
                      <a:pt x="1322" y="309"/>
                    </a:lnTo>
                    <a:lnTo>
                      <a:pt x="1323" y="299"/>
                    </a:lnTo>
                    <a:close/>
                  </a:path>
                </a:pathLst>
              </a:cu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3" name="Text Box 32"/>
            <p:cNvSpPr txBox="1">
              <a:spLocks noChangeArrowheads="1"/>
            </p:cNvSpPr>
            <p:nvPr/>
          </p:nvSpPr>
          <p:spPr bwMode="auto">
            <a:xfrm>
              <a:off x="2592" y="2112"/>
              <a:ext cx="40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9pPr>
            </a:lstStyle>
            <a:p>
              <a:pPr algn="ctr"/>
              <a:endParaRPr lang="en-US" b="1">
                <a:solidFill>
                  <a:srgbClr val="1D71B8"/>
                </a:solidFill>
                <a:latin typeface="Calibri" charset="0"/>
              </a:endParaRPr>
            </a:p>
          </p:txBody>
        </p:sp>
      </p:grpSp>
      <p:sp>
        <p:nvSpPr>
          <p:cNvPr id="36" name="textruta 39940"/>
          <p:cNvSpPr txBox="1"/>
          <p:nvPr/>
        </p:nvSpPr>
        <p:spPr>
          <a:xfrm>
            <a:off x="3510314" y="2440138"/>
            <a:ext cx="1347788" cy="338137"/>
          </a:xfrm>
          <a:prstGeom prst="rect">
            <a:avLst/>
          </a:prstGeom>
          <a:noFill/>
        </p:spPr>
        <p:txBody>
          <a:bodyPr>
            <a:spAutoFit/>
          </a:bodyPr>
          <a:lstStyle/>
          <a:p>
            <a:pPr>
              <a:defRPr/>
            </a:pPr>
            <a:r>
              <a:rPr lang="en-US" sz="1600" kern="0" dirty="0"/>
              <a:t>INTERNET</a:t>
            </a:r>
          </a:p>
        </p:txBody>
      </p:sp>
      <p:sp>
        <p:nvSpPr>
          <p:cNvPr id="37" name="Oval 36"/>
          <p:cNvSpPr/>
          <p:nvPr/>
        </p:nvSpPr>
        <p:spPr bwMode="auto">
          <a:xfrm>
            <a:off x="5810382" y="570422"/>
            <a:ext cx="285750" cy="285750"/>
          </a:xfrm>
          <a:prstGeom prst="ellipse">
            <a:avLst/>
          </a:prstGeom>
          <a:solidFill>
            <a:srgbClr val="52AE32"/>
          </a:solidFill>
          <a:ln w="25400" cap="flat" cmpd="sng" algn="ctr">
            <a:solidFill>
              <a:srgbClr val="FFFFFF"/>
            </a:solidFill>
            <a:prstDash val="solid"/>
          </a:ln>
          <a:effectLst/>
        </p:spPr>
        <p:txBody>
          <a:bodyPr anchor="ctr"/>
          <a:lstStyle/>
          <a:p>
            <a:pPr algn="ctr" eaLnBrk="1" fontAlgn="auto" hangingPunct="1">
              <a:spcBef>
                <a:spcPts val="0"/>
              </a:spcBef>
              <a:spcAft>
                <a:spcPts val="0"/>
              </a:spcAft>
              <a:defRPr/>
            </a:pPr>
            <a:endParaRPr lang="en-GB" kern="0" dirty="0">
              <a:solidFill>
                <a:srgbClr val="FFFFFF"/>
              </a:solidFill>
              <a:latin typeface="+mj-lt"/>
              <a:ea typeface="+mn-ea"/>
            </a:endParaRPr>
          </a:p>
        </p:txBody>
      </p:sp>
      <p:sp>
        <p:nvSpPr>
          <p:cNvPr id="38" name="Freeform 12"/>
          <p:cNvSpPr>
            <a:spLocks/>
          </p:cNvSpPr>
          <p:nvPr/>
        </p:nvSpPr>
        <p:spPr bwMode="auto">
          <a:xfrm>
            <a:off x="5880232" y="640272"/>
            <a:ext cx="146050" cy="165100"/>
          </a:xfrm>
          <a:custGeom>
            <a:avLst/>
            <a:gdLst>
              <a:gd name="T0" fmla="*/ 2147483646 w 342"/>
              <a:gd name="T1" fmla="*/ 2147483646 h 390"/>
              <a:gd name="T2" fmla="*/ 2147483646 w 342"/>
              <a:gd name="T3" fmla="*/ 2147483646 h 390"/>
              <a:gd name="T4" fmla="*/ 2147483646 w 342"/>
              <a:gd name="T5" fmla="*/ 2147483646 h 390"/>
              <a:gd name="T6" fmla="*/ 2147483646 w 342"/>
              <a:gd name="T7" fmla="*/ 2147483646 h 390"/>
              <a:gd name="T8" fmla="*/ 2147483646 w 342"/>
              <a:gd name="T9" fmla="*/ 2147483646 h 390"/>
              <a:gd name="T10" fmla="*/ 2147483646 w 342"/>
              <a:gd name="T11" fmla="*/ 2147483646 h 390"/>
              <a:gd name="T12" fmla="*/ 2147483646 w 342"/>
              <a:gd name="T13" fmla="*/ 2147483646 h 390"/>
              <a:gd name="T14" fmla="*/ 2147483646 w 342"/>
              <a:gd name="T15" fmla="*/ 0 h 390"/>
              <a:gd name="T16" fmla="*/ 2147483646 w 342"/>
              <a:gd name="T17" fmla="*/ 2147483646 h 390"/>
              <a:gd name="T18" fmla="*/ 2147483646 w 342"/>
              <a:gd name="T19" fmla="*/ 2147483646 h 390"/>
              <a:gd name="T20" fmla="*/ 2147483646 w 342"/>
              <a:gd name="T21" fmla="*/ 2147483646 h 390"/>
              <a:gd name="T22" fmla="*/ 2147483646 w 342"/>
              <a:gd name="T23" fmla="*/ 2147483646 h 390"/>
              <a:gd name="T24" fmla="*/ 2147483646 w 342"/>
              <a:gd name="T25" fmla="*/ 2147483646 h 390"/>
              <a:gd name="T26" fmla="*/ 2147483646 w 342"/>
              <a:gd name="T27" fmla="*/ 2147483646 h 390"/>
              <a:gd name="T28" fmla="*/ 0 w 342"/>
              <a:gd name="T29" fmla="*/ 2147483646 h 390"/>
              <a:gd name="T30" fmla="*/ 0 w 342"/>
              <a:gd name="T31" fmla="*/ 2147483646 h 390"/>
              <a:gd name="T32" fmla="*/ 0 w 342"/>
              <a:gd name="T33" fmla="*/ 2147483646 h 390"/>
              <a:gd name="T34" fmla="*/ 2147483646 w 342"/>
              <a:gd name="T35" fmla="*/ 2147483646 h 390"/>
              <a:gd name="T36" fmla="*/ 2147483646 w 342"/>
              <a:gd name="T37" fmla="*/ 2147483646 h 390"/>
              <a:gd name="T38" fmla="*/ 2147483646 w 342"/>
              <a:gd name="T39" fmla="*/ 2147483646 h 390"/>
              <a:gd name="T40" fmla="*/ 2147483646 w 342"/>
              <a:gd name="T41" fmla="*/ 2147483646 h 390"/>
              <a:gd name="T42" fmla="*/ 2147483646 w 342"/>
              <a:gd name="T43" fmla="*/ 2147483646 h 390"/>
              <a:gd name="T44" fmla="*/ 2147483646 w 342"/>
              <a:gd name="T45" fmla="*/ 2147483646 h 390"/>
              <a:gd name="T46" fmla="*/ 2147483646 w 342"/>
              <a:gd name="T47" fmla="*/ 2147483646 h 390"/>
              <a:gd name="T48" fmla="*/ 2147483646 w 342"/>
              <a:gd name="T49" fmla="*/ 2147483646 h 390"/>
              <a:gd name="T50" fmla="*/ 2147483646 w 342"/>
              <a:gd name="T51" fmla="*/ 2147483646 h 390"/>
              <a:gd name="T52" fmla="*/ 2147483646 w 342"/>
              <a:gd name="T53" fmla="*/ 2147483646 h 390"/>
              <a:gd name="T54" fmla="*/ 2147483646 w 342"/>
              <a:gd name="T55" fmla="*/ 2147483646 h 390"/>
              <a:gd name="T56" fmla="*/ 2147483646 w 342"/>
              <a:gd name="T57" fmla="*/ 2147483646 h 390"/>
              <a:gd name="T58" fmla="*/ 2147483646 w 342"/>
              <a:gd name="T59" fmla="*/ 2147483646 h 390"/>
              <a:gd name="T60" fmla="*/ 2147483646 w 342"/>
              <a:gd name="T61" fmla="*/ 2147483646 h 390"/>
              <a:gd name="T62" fmla="*/ 2147483646 w 342"/>
              <a:gd name="T63" fmla="*/ 2147483646 h 390"/>
              <a:gd name="T64" fmla="*/ 2147483646 w 342"/>
              <a:gd name="T65" fmla="*/ 2147483646 h 390"/>
              <a:gd name="T66" fmla="*/ 2147483646 w 342"/>
              <a:gd name="T67" fmla="*/ 2147483646 h 390"/>
              <a:gd name="T68" fmla="*/ 2147483646 w 342"/>
              <a:gd name="T69" fmla="*/ 2147483646 h 390"/>
              <a:gd name="T70" fmla="*/ 2147483646 w 342"/>
              <a:gd name="T71" fmla="*/ 2147483646 h 390"/>
              <a:gd name="T72" fmla="*/ 2147483646 w 342"/>
              <a:gd name="T73" fmla="*/ 2147483646 h 390"/>
              <a:gd name="T74" fmla="*/ 2147483646 w 342"/>
              <a:gd name="T75" fmla="*/ 2147483646 h 3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2" h="390">
                <a:moveTo>
                  <a:pt x="342" y="41"/>
                </a:moveTo>
                <a:lnTo>
                  <a:pt x="342" y="41"/>
                </a:lnTo>
                <a:lnTo>
                  <a:pt x="333" y="43"/>
                </a:lnTo>
                <a:lnTo>
                  <a:pt x="310" y="49"/>
                </a:lnTo>
                <a:lnTo>
                  <a:pt x="296" y="51"/>
                </a:lnTo>
                <a:lnTo>
                  <a:pt x="280" y="53"/>
                </a:lnTo>
                <a:lnTo>
                  <a:pt x="265" y="53"/>
                </a:lnTo>
                <a:lnTo>
                  <a:pt x="250" y="51"/>
                </a:lnTo>
                <a:lnTo>
                  <a:pt x="235" y="47"/>
                </a:lnTo>
                <a:lnTo>
                  <a:pt x="222" y="41"/>
                </a:lnTo>
                <a:lnTo>
                  <a:pt x="208" y="33"/>
                </a:lnTo>
                <a:lnTo>
                  <a:pt x="196" y="23"/>
                </a:lnTo>
                <a:lnTo>
                  <a:pt x="178" y="7"/>
                </a:lnTo>
                <a:lnTo>
                  <a:pt x="172" y="0"/>
                </a:lnTo>
                <a:lnTo>
                  <a:pt x="170" y="0"/>
                </a:lnTo>
                <a:lnTo>
                  <a:pt x="164" y="7"/>
                </a:lnTo>
                <a:lnTo>
                  <a:pt x="146" y="23"/>
                </a:lnTo>
                <a:lnTo>
                  <a:pt x="134" y="33"/>
                </a:lnTo>
                <a:lnTo>
                  <a:pt x="122" y="41"/>
                </a:lnTo>
                <a:lnTo>
                  <a:pt x="107" y="47"/>
                </a:lnTo>
                <a:lnTo>
                  <a:pt x="93" y="51"/>
                </a:lnTo>
                <a:lnTo>
                  <a:pt x="77" y="53"/>
                </a:lnTo>
                <a:lnTo>
                  <a:pt x="62" y="53"/>
                </a:lnTo>
                <a:lnTo>
                  <a:pt x="46" y="51"/>
                </a:lnTo>
                <a:lnTo>
                  <a:pt x="32" y="49"/>
                </a:lnTo>
                <a:lnTo>
                  <a:pt x="9" y="43"/>
                </a:lnTo>
                <a:lnTo>
                  <a:pt x="0" y="41"/>
                </a:lnTo>
                <a:lnTo>
                  <a:pt x="0" y="42"/>
                </a:lnTo>
                <a:lnTo>
                  <a:pt x="0" y="133"/>
                </a:lnTo>
                <a:lnTo>
                  <a:pt x="1" y="144"/>
                </a:lnTo>
                <a:lnTo>
                  <a:pt x="4" y="168"/>
                </a:lnTo>
                <a:lnTo>
                  <a:pt x="9" y="199"/>
                </a:lnTo>
                <a:lnTo>
                  <a:pt x="14" y="215"/>
                </a:lnTo>
                <a:lnTo>
                  <a:pt x="19" y="232"/>
                </a:lnTo>
                <a:lnTo>
                  <a:pt x="24" y="245"/>
                </a:lnTo>
                <a:lnTo>
                  <a:pt x="31" y="259"/>
                </a:lnTo>
                <a:lnTo>
                  <a:pt x="45" y="283"/>
                </a:lnTo>
                <a:lnTo>
                  <a:pt x="58" y="301"/>
                </a:lnTo>
                <a:lnTo>
                  <a:pt x="66" y="311"/>
                </a:lnTo>
                <a:lnTo>
                  <a:pt x="76" y="321"/>
                </a:lnTo>
                <a:lnTo>
                  <a:pt x="96" y="340"/>
                </a:lnTo>
                <a:lnTo>
                  <a:pt x="111" y="351"/>
                </a:lnTo>
                <a:lnTo>
                  <a:pt x="127" y="363"/>
                </a:lnTo>
                <a:lnTo>
                  <a:pt x="145" y="375"/>
                </a:lnTo>
                <a:lnTo>
                  <a:pt x="164" y="386"/>
                </a:lnTo>
                <a:lnTo>
                  <a:pt x="172" y="390"/>
                </a:lnTo>
                <a:lnTo>
                  <a:pt x="178" y="386"/>
                </a:lnTo>
                <a:lnTo>
                  <a:pt x="197" y="375"/>
                </a:lnTo>
                <a:lnTo>
                  <a:pt x="216" y="363"/>
                </a:lnTo>
                <a:lnTo>
                  <a:pt x="233" y="351"/>
                </a:lnTo>
                <a:lnTo>
                  <a:pt x="246" y="340"/>
                </a:lnTo>
                <a:lnTo>
                  <a:pt x="266" y="321"/>
                </a:lnTo>
                <a:lnTo>
                  <a:pt x="276" y="311"/>
                </a:lnTo>
                <a:lnTo>
                  <a:pt x="285" y="301"/>
                </a:lnTo>
                <a:lnTo>
                  <a:pt x="297" y="283"/>
                </a:lnTo>
                <a:lnTo>
                  <a:pt x="312" y="259"/>
                </a:lnTo>
                <a:lnTo>
                  <a:pt x="318" y="245"/>
                </a:lnTo>
                <a:lnTo>
                  <a:pt x="324" y="232"/>
                </a:lnTo>
                <a:lnTo>
                  <a:pt x="328" y="215"/>
                </a:lnTo>
                <a:lnTo>
                  <a:pt x="333" y="199"/>
                </a:lnTo>
                <a:lnTo>
                  <a:pt x="338" y="168"/>
                </a:lnTo>
                <a:lnTo>
                  <a:pt x="341" y="144"/>
                </a:lnTo>
                <a:lnTo>
                  <a:pt x="342" y="133"/>
                </a:lnTo>
                <a:lnTo>
                  <a:pt x="342" y="42"/>
                </a:lnTo>
                <a:lnTo>
                  <a:pt x="342" y="41"/>
                </a:lnTo>
                <a:close/>
              </a:path>
            </a:pathLst>
          </a:custGeom>
          <a:solidFill>
            <a:srgbClr val="FFFFFF"/>
          </a:solidFill>
          <a:ln>
            <a:noFill/>
          </a:ln>
          <a:extLst/>
        </p:spPr>
        <p:txBody>
          <a:bodyPr/>
          <a:lstStyle/>
          <a:p>
            <a:pPr eaLnBrk="1" fontAlgn="auto" hangingPunct="1">
              <a:spcBef>
                <a:spcPts val="0"/>
              </a:spcBef>
              <a:spcAft>
                <a:spcPts val="0"/>
              </a:spcAft>
              <a:defRPr/>
            </a:pPr>
            <a:endParaRPr lang="en-US" kern="0">
              <a:solidFill>
                <a:srgbClr val="000000"/>
              </a:solidFill>
              <a:latin typeface="+mj-lt"/>
              <a:ea typeface="+mn-ea"/>
              <a:cs typeface="Arial" panose="020B0604020202020204" pitchFamily="34" charset="0"/>
            </a:endParaRPr>
          </a:p>
        </p:txBody>
      </p:sp>
      <p:cxnSp>
        <p:nvCxnSpPr>
          <p:cNvPr id="39" name="Straight Connector 38"/>
          <p:cNvCxnSpPr/>
          <p:nvPr/>
        </p:nvCxnSpPr>
        <p:spPr bwMode="auto">
          <a:xfrm>
            <a:off x="6734925" y="670934"/>
            <a:ext cx="0" cy="978674"/>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40" name="Picture 11" descr="C:\Users\oz\Downloads\2012122812091972_easyicon_cn_25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4735" y="1380021"/>
            <a:ext cx="420510" cy="42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1" descr="C:\Users\oz\Downloads\2012122812091972_easyicon_cn_25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71830" y="1380959"/>
            <a:ext cx="420510" cy="42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Connector 41"/>
          <p:cNvCxnSpPr/>
          <p:nvPr/>
        </p:nvCxnSpPr>
        <p:spPr bwMode="auto">
          <a:xfrm>
            <a:off x="7644713" y="671873"/>
            <a:ext cx="0" cy="978674"/>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3" name="Rounded Rectangle 42"/>
          <p:cNvSpPr/>
          <p:nvPr/>
        </p:nvSpPr>
        <p:spPr bwMode="auto">
          <a:xfrm>
            <a:off x="6851446" y="1428241"/>
            <a:ext cx="291303" cy="291272"/>
          </a:xfrm>
          <a:prstGeom prst="roundRect">
            <a:avLst/>
          </a:prstGeom>
          <a:noFill/>
          <a:ln w="19050">
            <a:solidFill>
              <a:schemeClr val="tx1"/>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44" name="TextBox 43"/>
          <p:cNvSpPr txBox="1"/>
          <p:nvPr/>
        </p:nvSpPr>
        <p:spPr>
          <a:xfrm>
            <a:off x="6793187" y="1428240"/>
            <a:ext cx="432781" cy="276999"/>
          </a:xfrm>
          <a:prstGeom prst="rect">
            <a:avLst/>
          </a:prstGeom>
          <a:noFill/>
        </p:spPr>
        <p:txBody>
          <a:bodyPr wrap="none" rtlCol="0">
            <a:spAutoFit/>
          </a:bodyPr>
          <a:lstStyle/>
          <a:p>
            <a:r>
              <a:rPr lang="en-US" kern="0" dirty="0"/>
              <a:t>s</a:t>
            </a:r>
            <a:r>
              <a:rPr lang="en-US" kern="0" dirty="0" smtClean="0"/>
              <a:t>ub</a:t>
            </a:r>
          </a:p>
        </p:txBody>
      </p:sp>
      <p:sp>
        <p:nvSpPr>
          <p:cNvPr id="45" name="Rounded Rectangle 44"/>
          <p:cNvSpPr/>
          <p:nvPr/>
        </p:nvSpPr>
        <p:spPr bwMode="auto">
          <a:xfrm>
            <a:off x="7249547" y="1426131"/>
            <a:ext cx="291303" cy="291272"/>
          </a:xfrm>
          <a:prstGeom prst="roundRect">
            <a:avLst/>
          </a:prstGeom>
          <a:noFill/>
          <a:ln w="19050">
            <a:solidFill>
              <a:schemeClr val="tx1"/>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p:txBody>
      </p:sp>
      <p:sp>
        <p:nvSpPr>
          <p:cNvPr id="46" name="TextBox 45"/>
          <p:cNvSpPr txBox="1"/>
          <p:nvPr/>
        </p:nvSpPr>
        <p:spPr>
          <a:xfrm>
            <a:off x="7191288" y="1426130"/>
            <a:ext cx="432781" cy="276999"/>
          </a:xfrm>
          <a:prstGeom prst="rect">
            <a:avLst/>
          </a:prstGeom>
          <a:noFill/>
        </p:spPr>
        <p:txBody>
          <a:bodyPr wrap="none" rtlCol="0">
            <a:spAutoFit/>
          </a:bodyPr>
          <a:lstStyle/>
          <a:p>
            <a:r>
              <a:rPr lang="en-US" kern="0" dirty="0"/>
              <a:t>s</a:t>
            </a:r>
            <a:r>
              <a:rPr lang="en-US" kern="0" dirty="0" smtClean="0"/>
              <a:t>ub</a:t>
            </a:r>
          </a:p>
        </p:txBody>
      </p:sp>
      <p:grpSp>
        <p:nvGrpSpPr>
          <p:cNvPr id="47" name="Group 46"/>
          <p:cNvGrpSpPr/>
          <p:nvPr/>
        </p:nvGrpSpPr>
        <p:grpSpPr>
          <a:xfrm>
            <a:off x="1642273" y="2769266"/>
            <a:ext cx="4308734" cy="436033"/>
            <a:chOff x="1642273" y="3869266"/>
            <a:chExt cx="4496060" cy="436033"/>
          </a:xfrm>
        </p:grpSpPr>
        <p:cxnSp>
          <p:nvCxnSpPr>
            <p:cNvPr id="48" name="Straight Arrow Connector 47"/>
            <p:cNvCxnSpPr/>
            <p:nvPr/>
          </p:nvCxnSpPr>
          <p:spPr bwMode="auto">
            <a:xfrm>
              <a:off x="2696372" y="3872175"/>
              <a:ext cx="3441961" cy="0"/>
            </a:xfrm>
            <a:prstGeom prst="straightConnector1">
              <a:avLst/>
            </a:prstGeom>
            <a:noFill/>
            <a:ln w="38100" cap="rnd"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 name="Straight Arrow Connector 48"/>
            <p:cNvCxnSpPr/>
            <p:nvPr/>
          </p:nvCxnSpPr>
          <p:spPr bwMode="auto">
            <a:xfrm>
              <a:off x="1642273" y="4257403"/>
              <a:ext cx="1037428" cy="0"/>
            </a:xfrm>
            <a:prstGeom prst="straightConnector1">
              <a:avLst/>
            </a:prstGeom>
            <a:noFill/>
            <a:ln w="38100" cap="rnd"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 name="Straight Arrow Connector 49"/>
            <p:cNvCxnSpPr/>
            <p:nvPr/>
          </p:nvCxnSpPr>
          <p:spPr bwMode="auto">
            <a:xfrm>
              <a:off x="2692400" y="3873499"/>
              <a:ext cx="0" cy="431800"/>
            </a:xfrm>
            <a:prstGeom prst="straightConnector1">
              <a:avLst/>
            </a:prstGeom>
            <a:noFill/>
            <a:ln w="38100" cap="rnd"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 name="Straight Arrow Connector 50"/>
            <p:cNvCxnSpPr/>
            <p:nvPr/>
          </p:nvCxnSpPr>
          <p:spPr bwMode="auto">
            <a:xfrm>
              <a:off x="6125632" y="3869266"/>
              <a:ext cx="0" cy="431800"/>
            </a:xfrm>
            <a:prstGeom prst="straightConnector1">
              <a:avLst/>
            </a:prstGeom>
            <a:noFill/>
            <a:ln w="38100" cap="rnd"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2" name="Group 51"/>
          <p:cNvGrpSpPr/>
          <p:nvPr/>
        </p:nvGrpSpPr>
        <p:grpSpPr>
          <a:xfrm>
            <a:off x="1646507" y="1976308"/>
            <a:ext cx="4576494" cy="1228992"/>
            <a:chOff x="1646506" y="3076308"/>
            <a:chExt cx="4775461" cy="1228992"/>
          </a:xfrm>
        </p:grpSpPr>
        <p:cxnSp>
          <p:nvCxnSpPr>
            <p:cNvPr id="53" name="Straight Arrow Connector 52"/>
            <p:cNvCxnSpPr/>
            <p:nvPr/>
          </p:nvCxnSpPr>
          <p:spPr bwMode="auto">
            <a:xfrm>
              <a:off x="2696372" y="3516575"/>
              <a:ext cx="3725595" cy="0"/>
            </a:xfrm>
            <a:prstGeom prst="straightConnector1">
              <a:avLst/>
            </a:prstGeom>
            <a:noFill/>
            <a:ln w="38100" cap="rnd"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 name="Straight Arrow Connector 53"/>
            <p:cNvCxnSpPr/>
            <p:nvPr/>
          </p:nvCxnSpPr>
          <p:spPr bwMode="auto">
            <a:xfrm>
              <a:off x="1646506" y="3076308"/>
              <a:ext cx="1037428" cy="0"/>
            </a:xfrm>
            <a:prstGeom prst="straightConnector1">
              <a:avLst/>
            </a:prstGeom>
            <a:noFill/>
            <a:ln w="38100" cap="rnd"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 name="Straight Arrow Connector 54"/>
            <p:cNvCxnSpPr/>
            <p:nvPr/>
          </p:nvCxnSpPr>
          <p:spPr bwMode="auto">
            <a:xfrm>
              <a:off x="2696634" y="3077633"/>
              <a:ext cx="0" cy="431800"/>
            </a:xfrm>
            <a:prstGeom prst="straightConnector1">
              <a:avLst/>
            </a:prstGeom>
            <a:noFill/>
            <a:ln w="38100" cap="rnd"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6" name="Straight Arrow Connector 55"/>
            <p:cNvCxnSpPr/>
            <p:nvPr/>
          </p:nvCxnSpPr>
          <p:spPr bwMode="auto">
            <a:xfrm>
              <a:off x="6354232" y="3581399"/>
              <a:ext cx="0" cy="723901"/>
            </a:xfrm>
            <a:prstGeom prst="straightConnector1">
              <a:avLst/>
            </a:prstGeom>
            <a:noFill/>
            <a:ln w="38100" cap="rnd"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58" name="Straight Arrow Connector 57"/>
          <p:cNvCxnSpPr/>
          <p:nvPr/>
        </p:nvCxnSpPr>
        <p:spPr bwMode="auto">
          <a:xfrm>
            <a:off x="1651000" y="1603775"/>
            <a:ext cx="4064000" cy="0"/>
          </a:xfrm>
          <a:prstGeom prst="straightConnector1">
            <a:avLst/>
          </a:prstGeom>
          <a:noFill/>
          <a:ln w="38100" cap="rnd"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59" name="Group 58"/>
          <p:cNvGrpSpPr/>
          <p:nvPr/>
        </p:nvGrpSpPr>
        <p:grpSpPr>
          <a:xfrm>
            <a:off x="1654972" y="3445275"/>
            <a:ext cx="3983828" cy="352691"/>
            <a:chOff x="1654972" y="4545275"/>
            <a:chExt cx="3983828" cy="352691"/>
          </a:xfrm>
        </p:grpSpPr>
        <p:cxnSp>
          <p:nvCxnSpPr>
            <p:cNvPr id="60" name="Straight Arrow Connector 59"/>
            <p:cNvCxnSpPr/>
            <p:nvPr/>
          </p:nvCxnSpPr>
          <p:spPr bwMode="auto">
            <a:xfrm>
              <a:off x="1654972" y="4545275"/>
              <a:ext cx="3983828" cy="0"/>
            </a:xfrm>
            <a:prstGeom prst="straightConnector1">
              <a:avLst/>
            </a:prstGeom>
            <a:noFill/>
            <a:ln w="38100" cap="rnd"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Straight Arrow Connector 60"/>
            <p:cNvCxnSpPr/>
            <p:nvPr/>
          </p:nvCxnSpPr>
          <p:spPr bwMode="auto">
            <a:xfrm>
              <a:off x="5630332" y="4610100"/>
              <a:ext cx="0" cy="287866"/>
            </a:xfrm>
            <a:prstGeom prst="straightConnector1">
              <a:avLst/>
            </a:prstGeom>
            <a:noFill/>
            <a:ln w="38100" cap="rnd" cmpd="sng" algn="ctr">
              <a:solidFill>
                <a:srgbClr val="FF00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pic>
        <p:nvPicPr>
          <p:cNvPr id="62" name="Picture 11" descr="C:\Users\oz\Downloads\2012122812091972_easyicon_cn_25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2934" y="3996221"/>
            <a:ext cx="503833" cy="50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8" descr="C:\Users\oz\Downloads\20121227083150383_easyicon_cn_128.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13675" y="1392375"/>
            <a:ext cx="40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4" name="Straight Arrow Connector 63"/>
          <p:cNvCxnSpPr/>
          <p:nvPr/>
        </p:nvCxnSpPr>
        <p:spPr bwMode="auto">
          <a:xfrm flipH="1">
            <a:off x="7984066" y="1871800"/>
            <a:ext cx="1" cy="1748367"/>
          </a:xfrm>
          <a:prstGeom prst="straightConnector1">
            <a:avLst/>
          </a:prstGeom>
          <a:noFill/>
          <a:ln w="38100" cap="rnd" cmpd="sng" algn="ctr">
            <a:solidFill>
              <a:schemeClr val="accent3">
                <a:lumMod val="75000"/>
              </a:schemeClr>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65" name="Group 64"/>
          <p:cNvGrpSpPr/>
          <p:nvPr/>
        </p:nvGrpSpPr>
        <p:grpSpPr>
          <a:xfrm>
            <a:off x="1587501" y="1785808"/>
            <a:ext cx="4775199" cy="1559192"/>
            <a:chOff x="1587500" y="2885808"/>
            <a:chExt cx="4908538" cy="1559192"/>
          </a:xfrm>
        </p:grpSpPr>
        <p:cxnSp>
          <p:nvCxnSpPr>
            <p:cNvPr id="66" name="Straight Arrow Connector 65"/>
            <p:cNvCxnSpPr/>
            <p:nvPr/>
          </p:nvCxnSpPr>
          <p:spPr bwMode="auto">
            <a:xfrm flipV="1">
              <a:off x="2848772" y="3314700"/>
              <a:ext cx="3647266" cy="11375"/>
            </a:xfrm>
            <a:prstGeom prst="straightConnector1">
              <a:avLst/>
            </a:prstGeom>
            <a:noFill/>
            <a:ln w="38100" cap="rnd"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7" name="Straight Arrow Connector 66"/>
            <p:cNvCxnSpPr/>
            <p:nvPr/>
          </p:nvCxnSpPr>
          <p:spPr bwMode="auto">
            <a:xfrm>
              <a:off x="1587500" y="2885808"/>
              <a:ext cx="1198034" cy="0"/>
            </a:xfrm>
            <a:prstGeom prst="straightConnector1">
              <a:avLst/>
            </a:prstGeom>
            <a:noFill/>
            <a:ln w="38100" cap="rnd" cmpd="sng" algn="ctr">
              <a:solidFill>
                <a:srgbClr val="FF0000"/>
              </a:solidFill>
              <a:prstDash val="sysDot"/>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 name="Straight Arrow Connector 67"/>
            <p:cNvCxnSpPr/>
            <p:nvPr/>
          </p:nvCxnSpPr>
          <p:spPr bwMode="auto">
            <a:xfrm>
              <a:off x="2822925" y="2887133"/>
              <a:ext cx="0" cy="431800"/>
            </a:xfrm>
            <a:prstGeom prst="straightConnector1">
              <a:avLst/>
            </a:prstGeom>
            <a:noFill/>
            <a:ln w="38100" cap="rnd"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 name="Straight Arrow Connector 68"/>
            <p:cNvCxnSpPr/>
            <p:nvPr/>
          </p:nvCxnSpPr>
          <p:spPr bwMode="auto">
            <a:xfrm>
              <a:off x="6454413" y="3390899"/>
              <a:ext cx="0" cy="1054101"/>
            </a:xfrm>
            <a:prstGeom prst="straightConnector1">
              <a:avLst/>
            </a:prstGeom>
            <a:noFill/>
            <a:ln w="38100" cap="rnd"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pic>
        <p:nvPicPr>
          <p:cNvPr id="70" name="Picture 69"/>
          <p:cNvPicPr>
            <a:picLocks noChangeAspect="1"/>
          </p:cNvPicPr>
          <p:nvPr/>
        </p:nvPicPr>
        <p:blipFill>
          <a:blip r:embed="rId10"/>
          <a:stretch>
            <a:fillRect/>
          </a:stretch>
        </p:blipFill>
        <p:spPr>
          <a:xfrm>
            <a:off x="6738077" y="3947260"/>
            <a:ext cx="662612" cy="662612"/>
          </a:xfrm>
          <a:prstGeom prst="rect">
            <a:avLst/>
          </a:prstGeom>
        </p:spPr>
      </p:pic>
      <p:pic>
        <p:nvPicPr>
          <p:cNvPr id="71" name="Picture 70"/>
          <p:cNvPicPr>
            <a:picLocks noChangeAspect="1"/>
          </p:cNvPicPr>
          <p:nvPr/>
        </p:nvPicPr>
        <p:blipFill>
          <a:blip r:embed="rId13"/>
          <a:stretch>
            <a:fillRect/>
          </a:stretch>
        </p:blipFill>
        <p:spPr>
          <a:xfrm>
            <a:off x="7480300" y="3992700"/>
            <a:ext cx="686275" cy="622300"/>
          </a:xfrm>
          <a:prstGeom prst="rect">
            <a:avLst/>
          </a:prstGeom>
        </p:spPr>
      </p:pic>
      <p:pic>
        <p:nvPicPr>
          <p:cNvPr id="72" name="Picture 9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flipH="1">
            <a:off x="8043863" y="4484825"/>
            <a:ext cx="473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9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flipH="1">
            <a:off x="8056563" y="878025"/>
            <a:ext cx="473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 name="Group 73"/>
          <p:cNvGrpSpPr/>
          <p:nvPr/>
        </p:nvGrpSpPr>
        <p:grpSpPr>
          <a:xfrm>
            <a:off x="5816600" y="1986100"/>
            <a:ext cx="762000" cy="2006599"/>
            <a:chOff x="5829300" y="3136900"/>
            <a:chExt cx="889000" cy="2006599"/>
          </a:xfrm>
        </p:grpSpPr>
        <p:cxnSp>
          <p:nvCxnSpPr>
            <p:cNvPr id="75" name="Straight Arrow Connector 74"/>
            <p:cNvCxnSpPr/>
            <p:nvPr/>
          </p:nvCxnSpPr>
          <p:spPr bwMode="auto">
            <a:xfrm>
              <a:off x="5833273" y="4651103"/>
              <a:ext cx="885027" cy="0"/>
            </a:xfrm>
            <a:prstGeom prst="straightConnector1">
              <a:avLst/>
            </a:prstGeom>
            <a:noFill/>
            <a:ln w="38100" cap="rnd"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6" name="Straight Arrow Connector 75"/>
            <p:cNvCxnSpPr/>
            <p:nvPr/>
          </p:nvCxnSpPr>
          <p:spPr bwMode="auto">
            <a:xfrm>
              <a:off x="5829300" y="4711699"/>
              <a:ext cx="0" cy="431800"/>
            </a:xfrm>
            <a:prstGeom prst="straightConnector1">
              <a:avLst/>
            </a:prstGeom>
            <a:noFill/>
            <a:ln w="38100" cap="rnd"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 name="Straight Arrow Connector 76"/>
            <p:cNvCxnSpPr/>
            <p:nvPr/>
          </p:nvCxnSpPr>
          <p:spPr bwMode="auto">
            <a:xfrm>
              <a:off x="6671732" y="3136900"/>
              <a:ext cx="0" cy="1481666"/>
            </a:xfrm>
            <a:prstGeom prst="straightConnector1">
              <a:avLst/>
            </a:prstGeom>
            <a:noFill/>
            <a:ln w="38100" cap="rnd" cmpd="sng" algn="ctr">
              <a:solidFill>
                <a:srgbClr val="FF0000"/>
              </a:solidFill>
              <a:prstDash val="sysDot"/>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78" name="Straight Connector 77"/>
          <p:cNvCxnSpPr/>
          <p:nvPr/>
        </p:nvCxnSpPr>
        <p:spPr bwMode="auto">
          <a:xfrm>
            <a:off x="5998325" y="3998334"/>
            <a:ext cx="0" cy="978674"/>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9" name="Straight Connector 78"/>
          <p:cNvCxnSpPr/>
          <p:nvPr/>
        </p:nvCxnSpPr>
        <p:spPr bwMode="auto">
          <a:xfrm>
            <a:off x="7479613" y="3999273"/>
            <a:ext cx="0" cy="978674"/>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0" name="Straight Arrow Connector 79"/>
          <p:cNvCxnSpPr/>
          <p:nvPr/>
        </p:nvCxnSpPr>
        <p:spPr bwMode="auto">
          <a:xfrm flipH="1">
            <a:off x="8187266" y="1986100"/>
            <a:ext cx="1" cy="1748367"/>
          </a:xfrm>
          <a:prstGeom prst="straightConnector1">
            <a:avLst/>
          </a:prstGeom>
          <a:noFill/>
          <a:ln w="38100" cap="rnd" cmpd="sng" algn="ctr">
            <a:solidFill>
              <a:schemeClr val="accent3">
                <a:lumMod val="75000"/>
              </a:schemeClr>
            </a:solidFill>
            <a:prstDash val="sysDot"/>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345970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par>
                                <p:cTn id="25" presetID="22" presetClass="entr" presetSubtype="8"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right)">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left)">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down)">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wipe(up)">
                                      <p:cBhvr>
                                        <p:cTn id="52" dur="500"/>
                                        <p:tgtEl>
                                          <p:spTgt spid="6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wipe(down)">
                                      <p:cBhvr>
                                        <p:cTn id="5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626" y="1951021"/>
            <a:ext cx="1319213" cy="40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350826" y="212709"/>
            <a:ext cx="7851775" cy="533136"/>
          </a:xfrm>
          <a:prstGeom prst="rect">
            <a:avLst/>
          </a:prstGeom>
          <a:noFill/>
          <a:ln w="9525">
            <a:noFill/>
            <a:miter lim="800000"/>
            <a:headEnd/>
            <a:tailEnd/>
          </a:ln>
        </p:spPr>
        <p:txBody>
          <a:bodyPr/>
          <a:lstStyle>
            <a:lvl1pPr algn="l" rtl="0" eaLnBrk="0" fontAlgn="base" hangingPunct="0">
              <a:lnSpc>
                <a:spcPct val="90000"/>
              </a:lnSpc>
              <a:spcBef>
                <a:spcPct val="0"/>
              </a:spcBef>
              <a:spcAft>
                <a:spcPct val="0"/>
              </a:spcAft>
              <a:defRPr sz="2200" kern="1300" spc="30">
                <a:solidFill>
                  <a:srgbClr val="7889FB"/>
                </a:solidFill>
                <a:latin typeface="+mj-lt"/>
                <a:ea typeface="MS PGothic" pitchFamily="34" charset="-128"/>
                <a:cs typeface="MS PGothic" charset="0"/>
              </a:defRPr>
            </a:lvl1pPr>
            <a:lvl2pPr algn="l" rtl="0"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2pPr>
            <a:lvl3pPr algn="l" rtl="0"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3pPr>
            <a:lvl4pPr algn="l" rtl="0"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4pPr>
            <a:lvl5pPr algn="l" rtl="0" eaLnBrk="0" fontAlgn="base" hangingPunct="0">
              <a:lnSpc>
                <a:spcPct val="90000"/>
              </a:lnSpc>
              <a:spcBef>
                <a:spcPct val="0"/>
              </a:spcBef>
              <a:spcAft>
                <a:spcPct val="0"/>
              </a:spcAft>
              <a:defRPr sz="2200">
                <a:solidFill>
                  <a:srgbClr val="7889FB"/>
                </a:solidFill>
                <a:latin typeface="Arial" charset="0"/>
                <a:ea typeface="MS PGothic" pitchFamily="34" charset="-128"/>
                <a:cs typeface="MS PGothic" charset="0"/>
              </a:defRPr>
            </a:lvl5pPr>
            <a:lvl6pPr marL="4572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6pPr>
            <a:lvl7pPr marL="9144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7pPr>
            <a:lvl8pPr marL="13716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8pPr>
            <a:lvl9pPr marL="18288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9pPr>
          </a:lstStyle>
          <a:p>
            <a:pPr eaLnBrk="1" hangingPunct="1">
              <a:defRPr/>
            </a:pPr>
            <a:r>
              <a:rPr lang="en-US" sz="2000" dirty="0" err="1" smtClean="0">
                <a:solidFill>
                  <a:srgbClr val="00649D"/>
                </a:solidFill>
                <a:cs typeface="Arial" charset="0"/>
              </a:rPr>
              <a:t>Bugat</a:t>
            </a:r>
            <a:r>
              <a:rPr lang="en-US" sz="2000" dirty="0" smtClean="0">
                <a:solidFill>
                  <a:srgbClr val="00649D"/>
                </a:solidFill>
                <a:cs typeface="Arial" charset="0"/>
              </a:rPr>
              <a:t> </a:t>
            </a:r>
            <a:endParaRPr lang="en-US" sz="2000" dirty="0">
              <a:solidFill>
                <a:srgbClr val="00649D"/>
              </a:solidFill>
              <a:cs typeface="Arial" charset="0"/>
            </a:endParaRPr>
          </a:p>
          <a:p>
            <a:pPr eaLnBrk="1" hangingPunct="1">
              <a:defRPr/>
            </a:pPr>
            <a:r>
              <a:rPr lang="en-US" sz="2000" dirty="0" err="1" smtClean="0">
                <a:solidFill>
                  <a:srgbClr val="00649D"/>
                </a:solidFill>
                <a:cs typeface="Arial" charset="0"/>
              </a:rPr>
              <a:t>Dridex</a:t>
            </a:r>
            <a:r>
              <a:rPr lang="en-US" sz="2000" dirty="0" smtClean="0">
                <a:solidFill>
                  <a:srgbClr val="00649D"/>
                </a:solidFill>
                <a:cs typeface="Arial" charset="0"/>
              </a:rPr>
              <a:t> </a:t>
            </a:r>
          </a:p>
          <a:p>
            <a:pPr eaLnBrk="1" hangingPunct="1">
              <a:defRPr/>
            </a:pPr>
            <a:r>
              <a:rPr lang="en-US" sz="2000" dirty="0" err="1" smtClean="0">
                <a:solidFill>
                  <a:srgbClr val="00649D"/>
                </a:solidFill>
                <a:cs typeface="Arial" charset="0"/>
              </a:rPr>
              <a:t>Dyre</a:t>
            </a:r>
            <a:r>
              <a:rPr lang="en-US" sz="2000" dirty="0" smtClean="0">
                <a:solidFill>
                  <a:srgbClr val="00649D"/>
                </a:solidFill>
                <a:cs typeface="Arial" charset="0"/>
              </a:rPr>
              <a:t> </a:t>
            </a:r>
          </a:p>
          <a:p>
            <a:pPr eaLnBrk="1" hangingPunct="1">
              <a:defRPr/>
            </a:pPr>
            <a:r>
              <a:rPr lang="en-US" sz="2000" dirty="0" err="1" smtClean="0">
                <a:solidFill>
                  <a:srgbClr val="00649D"/>
                </a:solidFill>
                <a:cs typeface="Arial" charset="0"/>
              </a:rPr>
              <a:t>Shifu</a:t>
            </a:r>
            <a:endParaRPr lang="en-US" sz="2000" dirty="0" smtClean="0">
              <a:solidFill>
                <a:srgbClr val="00649D"/>
              </a:solidFill>
              <a:cs typeface="Arial" charset="0"/>
            </a:endParaRPr>
          </a:p>
        </p:txBody>
      </p:sp>
      <p:pic>
        <p:nvPicPr>
          <p:cNvPr id="3891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188" y="3494865"/>
            <a:ext cx="1306512" cy="40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6" name="Group 28"/>
          <p:cNvGrpSpPr>
            <a:grpSpLocks/>
          </p:cNvGrpSpPr>
          <p:nvPr/>
        </p:nvGrpSpPr>
        <p:grpSpPr bwMode="auto">
          <a:xfrm>
            <a:off x="3232138" y="2595282"/>
            <a:ext cx="2303462" cy="992188"/>
            <a:chOff x="2418" y="1967"/>
            <a:chExt cx="788" cy="444"/>
          </a:xfrm>
        </p:grpSpPr>
        <p:grpSp>
          <p:nvGrpSpPr>
            <p:cNvPr id="38981" name="Group 29"/>
            <p:cNvGrpSpPr>
              <a:grpSpLocks/>
            </p:cNvGrpSpPr>
            <p:nvPr/>
          </p:nvGrpSpPr>
          <p:grpSpPr bwMode="auto">
            <a:xfrm>
              <a:off x="2418" y="1967"/>
              <a:ext cx="788" cy="444"/>
              <a:chOff x="2418" y="1967"/>
              <a:chExt cx="788" cy="444"/>
            </a:xfrm>
          </p:grpSpPr>
          <p:sp>
            <p:nvSpPr>
              <p:cNvPr id="38983" name="Freeform 30"/>
              <p:cNvSpPr>
                <a:spLocks noChangeArrowheads="1"/>
              </p:cNvSpPr>
              <p:nvPr/>
            </p:nvSpPr>
            <p:spPr bwMode="auto">
              <a:xfrm>
                <a:off x="2418" y="1981"/>
                <a:ext cx="788" cy="430"/>
              </a:xfrm>
              <a:custGeom>
                <a:avLst/>
                <a:gdLst>
                  <a:gd name="T0" fmla="*/ 10835 w 1323"/>
                  <a:gd name="T1" fmla="*/ 2199 h 723"/>
                  <a:gd name="T2" fmla="*/ 10480 w 1323"/>
                  <a:gd name="T3" fmla="*/ 1873 h 723"/>
                  <a:gd name="T4" fmla="*/ 9894 w 1323"/>
                  <a:gd name="T5" fmla="*/ 1686 h 723"/>
                  <a:gd name="T6" fmla="*/ 9490 w 1323"/>
                  <a:gd name="T7" fmla="*/ 1588 h 723"/>
                  <a:gd name="T8" fmla="*/ 9498 w 1323"/>
                  <a:gd name="T9" fmla="*/ 1319 h 723"/>
                  <a:gd name="T10" fmla="*/ 9259 w 1323"/>
                  <a:gd name="T11" fmla="*/ 937 h 723"/>
                  <a:gd name="T12" fmla="*/ 8781 w 1323"/>
                  <a:gd name="T13" fmla="*/ 684 h 723"/>
                  <a:gd name="T14" fmla="*/ 8162 w 1323"/>
                  <a:gd name="T15" fmla="*/ 611 h 723"/>
                  <a:gd name="T16" fmla="*/ 7666 w 1323"/>
                  <a:gd name="T17" fmla="*/ 708 h 723"/>
                  <a:gd name="T18" fmla="*/ 7262 w 1323"/>
                  <a:gd name="T19" fmla="*/ 928 h 723"/>
                  <a:gd name="T20" fmla="*/ 7278 w 1323"/>
                  <a:gd name="T21" fmla="*/ 635 h 723"/>
                  <a:gd name="T22" fmla="*/ 7056 w 1323"/>
                  <a:gd name="T23" fmla="*/ 293 h 723"/>
                  <a:gd name="T24" fmla="*/ 6644 w 1323"/>
                  <a:gd name="T25" fmla="*/ 57 h 723"/>
                  <a:gd name="T26" fmla="*/ 6073 w 1323"/>
                  <a:gd name="T27" fmla="*/ 0 h 723"/>
                  <a:gd name="T28" fmla="*/ 5546 w 1323"/>
                  <a:gd name="T29" fmla="*/ 122 h 723"/>
                  <a:gd name="T30" fmla="*/ 5149 w 1323"/>
                  <a:gd name="T31" fmla="*/ 375 h 723"/>
                  <a:gd name="T32" fmla="*/ 4993 w 1323"/>
                  <a:gd name="T33" fmla="*/ 595 h 723"/>
                  <a:gd name="T34" fmla="*/ 4795 w 1323"/>
                  <a:gd name="T35" fmla="*/ 302 h 723"/>
                  <a:gd name="T36" fmla="*/ 4473 w 1323"/>
                  <a:gd name="T37" fmla="*/ 106 h 723"/>
                  <a:gd name="T38" fmla="*/ 4052 w 1323"/>
                  <a:gd name="T39" fmla="*/ 33 h 723"/>
                  <a:gd name="T40" fmla="*/ 3656 w 1323"/>
                  <a:gd name="T41" fmla="*/ 89 h 723"/>
                  <a:gd name="T42" fmla="*/ 3243 w 1323"/>
                  <a:gd name="T43" fmla="*/ 309 h 723"/>
                  <a:gd name="T44" fmla="*/ 3012 w 1323"/>
                  <a:gd name="T45" fmla="*/ 660 h 723"/>
                  <a:gd name="T46" fmla="*/ 2971 w 1323"/>
                  <a:gd name="T47" fmla="*/ 904 h 723"/>
                  <a:gd name="T48" fmla="*/ 2278 w 1323"/>
                  <a:gd name="T49" fmla="*/ 806 h 723"/>
                  <a:gd name="T50" fmla="*/ 1741 w 1323"/>
                  <a:gd name="T51" fmla="*/ 928 h 723"/>
                  <a:gd name="T52" fmla="*/ 1222 w 1323"/>
                  <a:gd name="T53" fmla="*/ 1262 h 723"/>
                  <a:gd name="T54" fmla="*/ 965 w 1323"/>
                  <a:gd name="T55" fmla="*/ 1759 h 723"/>
                  <a:gd name="T56" fmla="*/ 999 w 1323"/>
                  <a:gd name="T57" fmla="*/ 2240 h 723"/>
                  <a:gd name="T58" fmla="*/ 1428 w 1323"/>
                  <a:gd name="T59" fmla="*/ 2752 h 723"/>
                  <a:gd name="T60" fmla="*/ 991 w 1323"/>
                  <a:gd name="T61" fmla="*/ 3054 h 723"/>
                  <a:gd name="T62" fmla="*/ 297 w 1323"/>
                  <a:gd name="T63" fmla="*/ 3559 h 723"/>
                  <a:gd name="T64" fmla="*/ 8 w 1323"/>
                  <a:gd name="T65" fmla="*/ 4161 h 723"/>
                  <a:gd name="T66" fmla="*/ 58 w 1323"/>
                  <a:gd name="T67" fmla="*/ 4520 h 723"/>
                  <a:gd name="T68" fmla="*/ 413 w 1323"/>
                  <a:gd name="T69" fmla="*/ 4911 h 723"/>
                  <a:gd name="T70" fmla="*/ 1172 w 1323"/>
                  <a:gd name="T71" fmla="*/ 5180 h 723"/>
                  <a:gd name="T72" fmla="*/ 2162 w 1323"/>
                  <a:gd name="T73" fmla="*/ 5163 h 723"/>
                  <a:gd name="T74" fmla="*/ 2616 w 1323"/>
                  <a:gd name="T75" fmla="*/ 5058 h 723"/>
                  <a:gd name="T76" fmla="*/ 2830 w 1323"/>
                  <a:gd name="T77" fmla="*/ 5375 h 723"/>
                  <a:gd name="T78" fmla="*/ 3202 w 1323"/>
                  <a:gd name="T79" fmla="*/ 5644 h 723"/>
                  <a:gd name="T80" fmla="*/ 3689 w 1323"/>
                  <a:gd name="T81" fmla="*/ 5823 h 723"/>
                  <a:gd name="T82" fmla="*/ 4143 w 1323"/>
                  <a:gd name="T83" fmla="*/ 5872 h 723"/>
                  <a:gd name="T84" fmla="*/ 4679 w 1323"/>
                  <a:gd name="T85" fmla="*/ 5807 h 723"/>
                  <a:gd name="T86" fmla="*/ 5133 w 1323"/>
                  <a:gd name="T87" fmla="*/ 5636 h 723"/>
                  <a:gd name="T88" fmla="*/ 5414 w 1323"/>
                  <a:gd name="T89" fmla="*/ 5522 h 723"/>
                  <a:gd name="T90" fmla="*/ 6231 w 1323"/>
                  <a:gd name="T91" fmla="*/ 5848 h 723"/>
                  <a:gd name="T92" fmla="*/ 7113 w 1323"/>
                  <a:gd name="T93" fmla="*/ 5864 h 723"/>
                  <a:gd name="T94" fmla="*/ 7939 w 1323"/>
                  <a:gd name="T95" fmla="*/ 5644 h 723"/>
                  <a:gd name="T96" fmla="*/ 8492 w 1323"/>
                  <a:gd name="T97" fmla="*/ 5253 h 723"/>
                  <a:gd name="T98" fmla="*/ 8690 w 1323"/>
                  <a:gd name="T99" fmla="*/ 4764 h 723"/>
                  <a:gd name="T100" fmla="*/ 8599 w 1323"/>
                  <a:gd name="T101" fmla="*/ 4479 h 723"/>
                  <a:gd name="T102" fmla="*/ 8392 w 1323"/>
                  <a:gd name="T103" fmla="*/ 4243 h 723"/>
                  <a:gd name="T104" fmla="*/ 8838 w 1323"/>
                  <a:gd name="T105" fmla="*/ 4194 h 723"/>
                  <a:gd name="T106" fmla="*/ 9301 w 1323"/>
                  <a:gd name="T107" fmla="*/ 4007 h 723"/>
                  <a:gd name="T108" fmla="*/ 9573 w 1323"/>
                  <a:gd name="T109" fmla="*/ 3730 h 723"/>
                  <a:gd name="T110" fmla="*/ 9597 w 1323"/>
                  <a:gd name="T111" fmla="*/ 3453 h 723"/>
                  <a:gd name="T112" fmla="*/ 9986 w 1323"/>
                  <a:gd name="T113" fmla="*/ 3290 h 723"/>
                  <a:gd name="T114" fmla="*/ 10538 w 1323"/>
                  <a:gd name="T115" fmla="*/ 3046 h 723"/>
                  <a:gd name="T116" fmla="*/ 10868 w 1323"/>
                  <a:gd name="T117" fmla="*/ 2679 h 7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23"/>
                  <a:gd name="T178" fmla="*/ 0 h 723"/>
                  <a:gd name="T179" fmla="*/ 1323 w 1323"/>
                  <a:gd name="T180" fmla="*/ 723 h 7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23" h="723">
                    <a:moveTo>
                      <a:pt x="1323" y="299"/>
                    </a:moveTo>
                    <a:lnTo>
                      <a:pt x="1323" y="299"/>
                    </a:lnTo>
                    <a:lnTo>
                      <a:pt x="1321" y="289"/>
                    </a:lnTo>
                    <a:lnTo>
                      <a:pt x="1318" y="279"/>
                    </a:lnTo>
                    <a:lnTo>
                      <a:pt x="1313" y="270"/>
                    </a:lnTo>
                    <a:lnTo>
                      <a:pt x="1307" y="261"/>
                    </a:lnTo>
                    <a:lnTo>
                      <a:pt x="1300" y="253"/>
                    </a:lnTo>
                    <a:lnTo>
                      <a:pt x="1291" y="244"/>
                    </a:lnTo>
                    <a:lnTo>
                      <a:pt x="1281" y="237"/>
                    </a:lnTo>
                    <a:lnTo>
                      <a:pt x="1270" y="230"/>
                    </a:lnTo>
                    <a:lnTo>
                      <a:pt x="1257" y="224"/>
                    </a:lnTo>
                    <a:lnTo>
                      <a:pt x="1243" y="219"/>
                    </a:lnTo>
                    <a:lnTo>
                      <a:pt x="1230" y="214"/>
                    </a:lnTo>
                    <a:lnTo>
                      <a:pt x="1215" y="210"/>
                    </a:lnTo>
                    <a:lnTo>
                      <a:pt x="1199" y="207"/>
                    </a:lnTo>
                    <a:lnTo>
                      <a:pt x="1182" y="205"/>
                    </a:lnTo>
                    <a:lnTo>
                      <a:pt x="1165" y="204"/>
                    </a:lnTo>
                    <a:lnTo>
                      <a:pt x="1147" y="203"/>
                    </a:lnTo>
                    <a:lnTo>
                      <a:pt x="1150" y="195"/>
                    </a:lnTo>
                    <a:lnTo>
                      <a:pt x="1151" y="188"/>
                    </a:lnTo>
                    <a:lnTo>
                      <a:pt x="1152" y="180"/>
                    </a:lnTo>
                    <a:lnTo>
                      <a:pt x="1152" y="173"/>
                    </a:lnTo>
                    <a:lnTo>
                      <a:pt x="1151" y="162"/>
                    </a:lnTo>
                    <a:lnTo>
                      <a:pt x="1148" y="152"/>
                    </a:lnTo>
                    <a:lnTo>
                      <a:pt x="1144" y="142"/>
                    </a:lnTo>
                    <a:lnTo>
                      <a:pt x="1137" y="133"/>
                    </a:lnTo>
                    <a:lnTo>
                      <a:pt x="1130" y="123"/>
                    </a:lnTo>
                    <a:lnTo>
                      <a:pt x="1122" y="115"/>
                    </a:lnTo>
                    <a:lnTo>
                      <a:pt x="1112" y="107"/>
                    </a:lnTo>
                    <a:lnTo>
                      <a:pt x="1101" y="101"/>
                    </a:lnTo>
                    <a:lnTo>
                      <a:pt x="1091" y="94"/>
                    </a:lnTo>
                    <a:lnTo>
                      <a:pt x="1078" y="89"/>
                    </a:lnTo>
                    <a:lnTo>
                      <a:pt x="1064" y="84"/>
                    </a:lnTo>
                    <a:lnTo>
                      <a:pt x="1051" y="81"/>
                    </a:lnTo>
                    <a:lnTo>
                      <a:pt x="1036" y="78"/>
                    </a:lnTo>
                    <a:lnTo>
                      <a:pt x="1021" y="76"/>
                    </a:lnTo>
                    <a:lnTo>
                      <a:pt x="1005" y="75"/>
                    </a:lnTo>
                    <a:lnTo>
                      <a:pt x="989" y="75"/>
                    </a:lnTo>
                    <a:lnTo>
                      <a:pt x="973" y="78"/>
                    </a:lnTo>
                    <a:lnTo>
                      <a:pt x="957" y="80"/>
                    </a:lnTo>
                    <a:lnTo>
                      <a:pt x="942" y="83"/>
                    </a:lnTo>
                    <a:lnTo>
                      <a:pt x="929" y="87"/>
                    </a:lnTo>
                    <a:lnTo>
                      <a:pt x="915" y="92"/>
                    </a:lnTo>
                    <a:lnTo>
                      <a:pt x="902" y="99"/>
                    </a:lnTo>
                    <a:lnTo>
                      <a:pt x="890" y="106"/>
                    </a:lnTo>
                    <a:lnTo>
                      <a:pt x="880" y="114"/>
                    </a:lnTo>
                    <a:lnTo>
                      <a:pt x="883" y="101"/>
                    </a:lnTo>
                    <a:lnTo>
                      <a:pt x="883" y="94"/>
                    </a:lnTo>
                    <a:lnTo>
                      <a:pt x="883" y="88"/>
                    </a:lnTo>
                    <a:lnTo>
                      <a:pt x="882" y="78"/>
                    </a:lnTo>
                    <a:lnTo>
                      <a:pt x="879" y="69"/>
                    </a:lnTo>
                    <a:lnTo>
                      <a:pt x="876" y="59"/>
                    </a:lnTo>
                    <a:lnTo>
                      <a:pt x="870" y="51"/>
                    </a:lnTo>
                    <a:lnTo>
                      <a:pt x="864" y="44"/>
                    </a:lnTo>
                    <a:lnTo>
                      <a:pt x="855" y="36"/>
                    </a:lnTo>
                    <a:lnTo>
                      <a:pt x="847" y="29"/>
                    </a:lnTo>
                    <a:lnTo>
                      <a:pt x="837" y="22"/>
                    </a:lnTo>
                    <a:lnTo>
                      <a:pt x="828" y="17"/>
                    </a:lnTo>
                    <a:lnTo>
                      <a:pt x="816" y="12"/>
                    </a:lnTo>
                    <a:lnTo>
                      <a:pt x="805" y="7"/>
                    </a:lnTo>
                    <a:lnTo>
                      <a:pt x="792" y="4"/>
                    </a:lnTo>
                    <a:lnTo>
                      <a:pt x="778" y="2"/>
                    </a:lnTo>
                    <a:lnTo>
                      <a:pt x="764" y="1"/>
                    </a:lnTo>
                    <a:lnTo>
                      <a:pt x="751" y="0"/>
                    </a:lnTo>
                    <a:lnTo>
                      <a:pt x="736" y="0"/>
                    </a:lnTo>
                    <a:lnTo>
                      <a:pt x="724" y="1"/>
                    </a:lnTo>
                    <a:lnTo>
                      <a:pt x="713" y="3"/>
                    </a:lnTo>
                    <a:lnTo>
                      <a:pt x="691" y="7"/>
                    </a:lnTo>
                    <a:lnTo>
                      <a:pt x="672" y="15"/>
                    </a:lnTo>
                    <a:lnTo>
                      <a:pt x="653" y="23"/>
                    </a:lnTo>
                    <a:lnTo>
                      <a:pt x="646" y="29"/>
                    </a:lnTo>
                    <a:lnTo>
                      <a:pt x="637" y="34"/>
                    </a:lnTo>
                    <a:lnTo>
                      <a:pt x="631" y="40"/>
                    </a:lnTo>
                    <a:lnTo>
                      <a:pt x="624" y="46"/>
                    </a:lnTo>
                    <a:lnTo>
                      <a:pt x="618" y="52"/>
                    </a:lnTo>
                    <a:lnTo>
                      <a:pt x="613" y="59"/>
                    </a:lnTo>
                    <a:lnTo>
                      <a:pt x="608" y="66"/>
                    </a:lnTo>
                    <a:lnTo>
                      <a:pt x="605" y="73"/>
                    </a:lnTo>
                    <a:lnTo>
                      <a:pt x="602" y="66"/>
                    </a:lnTo>
                    <a:lnTo>
                      <a:pt x="598" y="58"/>
                    </a:lnTo>
                    <a:lnTo>
                      <a:pt x="594" y="51"/>
                    </a:lnTo>
                    <a:lnTo>
                      <a:pt x="587" y="44"/>
                    </a:lnTo>
                    <a:lnTo>
                      <a:pt x="581" y="37"/>
                    </a:lnTo>
                    <a:lnTo>
                      <a:pt x="575" y="32"/>
                    </a:lnTo>
                    <a:lnTo>
                      <a:pt x="567" y="27"/>
                    </a:lnTo>
                    <a:lnTo>
                      <a:pt x="559" y="21"/>
                    </a:lnTo>
                    <a:lnTo>
                      <a:pt x="550" y="17"/>
                    </a:lnTo>
                    <a:lnTo>
                      <a:pt x="542" y="13"/>
                    </a:lnTo>
                    <a:lnTo>
                      <a:pt x="532" y="10"/>
                    </a:lnTo>
                    <a:lnTo>
                      <a:pt x="522" y="7"/>
                    </a:lnTo>
                    <a:lnTo>
                      <a:pt x="512" y="5"/>
                    </a:lnTo>
                    <a:lnTo>
                      <a:pt x="501" y="4"/>
                    </a:lnTo>
                    <a:lnTo>
                      <a:pt x="491" y="4"/>
                    </a:lnTo>
                    <a:lnTo>
                      <a:pt x="479" y="4"/>
                    </a:lnTo>
                    <a:lnTo>
                      <a:pt x="466" y="5"/>
                    </a:lnTo>
                    <a:lnTo>
                      <a:pt x="455" y="7"/>
                    </a:lnTo>
                    <a:lnTo>
                      <a:pt x="443" y="11"/>
                    </a:lnTo>
                    <a:lnTo>
                      <a:pt x="431" y="15"/>
                    </a:lnTo>
                    <a:lnTo>
                      <a:pt x="421" y="19"/>
                    </a:lnTo>
                    <a:lnTo>
                      <a:pt x="410" y="24"/>
                    </a:lnTo>
                    <a:lnTo>
                      <a:pt x="402" y="31"/>
                    </a:lnTo>
                    <a:lnTo>
                      <a:pt x="393" y="38"/>
                    </a:lnTo>
                    <a:lnTo>
                      <a:pt x="385" y="46"/>
                    </a:lnTo>
                    <a:lnTo>
                      <a:pt x="378" y="54"/>
                    </a:lnTo>
                    <a:lnTo>
                      <a:pt x="373" y="63"/>
                    </a:lnTo>
                    <a:lnTo>
                      <a:pt x="368" y="71"/>
                    </a:lnTo>
                    <a:lnTo>
                      <a:pt x="365" y="81"/>
                    </a:lnTo>
                    <a:lnTo>
                      <a:pt x="361" y="90"/>
                    </a:lnTo>
                    <a:lnTo>
                      <a:pt x="360" y="100"/>
                    </a:lnTo>
                    <a:lnTo>
                      <a:pt x="360" y="110"/>
                    </a:lnTo>
                    <a:lnTo>
                      <a:pt x="360" y="111"/>
                    </a:lnTo>
                    <a:lnTo>
                      <a:pt x="340" y="105"/>
                    </a:lnTo>
                    <a:lnTo>
                      <a:pt x="320" y="101"/>
                    </a:lnTo>
                    <a:lnTo>
                      <a:pt x="298" y="99"/>
                    </a:lnTo>
                    <a:lnTo>
                      <a:pt x="276" y="99"/>
                    </a:lnTo>
                    <a:lnTo>
                      <a:pt x="259" y="101"/>
                    </a:lnTo>
                    <a:lnTo>
                      <a:pt x="242" y="103"/>
                    </a:lnTo>
                    <a:lnTo>
                      <a:pt x="226" y="107"/>
                    </a:lnTo>
                    <a:lnTo>
                      <a:pt x="211" y="114"/>
                    </a:lnTo>
                    <a:lnTo>
                      <a:pt x="196" y="120"/>
                    </a:lnTo>
                    <a:lnTo>
                      <a:pt x="182" y="127"/>
                    </a:lnTo>
                    <a:lnTo>
                      <a:pt x="170" y="136"/>
                    </a:lnTo>
                    <a:lnTo>
                      <a:pt x="158" y="145"/>
                    </a:lnTo>
                    <a:lnTo>
                      <a:pt x="148" y="155"/>
                    </a:lnTo>
                    <a:lnTo>
                      <a:pt x="139" y="166"/>
                    </a:lnTo>
                    <a:lnTo>
                      <a:pt x="131" y="177"/>
                    </a:lnTo>
                    <a:lnTo>
                      <a:pt x="125" y="190"/>
                    </a:lnTo>
                    <a:lnTo>
                      <a:pt x="120" y="203"/>
                    </a:lnTo>
                    <a:lnTo>
                      <a:pt x="117" y="216"/>
                    </a:lnTo>
                    <a:lnTo>
                      <a:pt x="114" y="229"/>
                    </a:lnTo>
                    <a:lnTo>
                      <a:pt x="114" y="243"/>
                    </a:lnTo>
                    <a:lnTo>
                      <a:pt x="117" y="259"/>
                    </a:lnTo>
                    <a:lnTo>
                      <a:pt x="121" y="275"/>
                    </a:lnTo>
                    <a:lnTo>
                      <a:pt x="127" y="289"/>
                    </a:lnTo>
                    <a:lnTo>
                      <a:pt x="136" y="303"/>
                    </a:lnTo>
                    <a:lnTo>
                      <a:pt x="146" y="315"/>
                    </a:lnTo>
                    <a:lnTo>
                      <a:pt x="159" y="327"/>
                    </a:lnTo>
                    <a:lnTo>
                      <a:pt x="173" y="338"/>
                    </a:lnTo>
                    <a:lnTo>
                      <a:pt x="188" y="346"/>
                    </a:lnTo>
                    <a:lnTo>
                      <a:pt x="163" y="355"/>
                    </a:lnTo>
                    <a:lnTo>
                      <a:pt x="141" y="364"/>
                    </a:lnTo>
                    <a:lnTo>
                      <a:pt x="120" y="375"/>
                    </a:lnTo>
                    <a:lnTo>
                      <a:pt x="100" y="385"/>
                    </a:lnTo>
                    <a:lnTo>
                      <a:pt x="81" y="397"/>
                    </a:lnTo>
                    <a:lnTo>
                      <a:pt x="64" y="410"/>
                    </a:lnTo>
                    <a:lnTo>
                      <a:pt x="49" y="424"/>
                    </a:lnTo>
                    <a:lnTo>
                      <a:pt x="36" y="437"/>
                    </a:lnTo>
                    <a:lnTo>
                      <a:pt x="24" y="452"/>
                    </a:lnTo>
                    <a:lnTo>
                      <a:pt x="15" y="466"/>
                    </a:lnTo>
                    <a:lnTo>
                      <a:pt x="8" y="481"/>
                    </a:lnTo>
                    <a:lnTo>
                      <a:pt x="3" y="496"/>
                    </a:lnTo>
                    <a:lnTo>
                      <a:pt x="1" y="511"/>
                    </a:lnTo>
                    <a:lnTo>
                      <a:pt x="0" y="526"/>
                    </a:lnTo>
                    <a:lnTo>
                      <a:pt x="2" y="540"/>
                    </a:lnTo>
                    <a:lnTo>
                      <a:pt x="4" y="548"/>
                    </a:lnTo>
                    <a:lnTo>
                      <a:pt x="7" y="555"/>
                    </a:lnTo>
                    <a:lnTo>
                      <a:pt x="11" y="562"/>
                    </a:lnTo>
                    <a:lnTo>
                      <a:pt x="15" y="569"/>
                    </a:lnTo>
                    <a:lnTo>
                      <a:pt x="24" y="582"/>
                    </a:lnTo>
                    <a:lnTo>
                      <a:pt x="36" y="592"/>
                    </a:lnTo>
                    <a:lnTo>
                      <a:pt x="50" y="603"/>
                    </a:lnTo>
                    <a:lnTo>
                      <a:pt x="65" y="613"/>
                    </a:lnTo>
                    <a:lnTo>
                      <a:pt x="83" y="620"/>
                    </a:lnTo>
                    <a:lnTo>
                      <a:pt x="101" y="626"/>
                    </a:lnTo>
                    <a:lnTo>
                      <a:pt x="121" y="632"/>
                    </a:lnTo>
                    <a:lnTo>
                      <a:pt x="142" y="636"/>
                    </a:lnTo>
                    <a:lnTo>
                      <a:pt x="164" y="638"/>
                    </a:lnTo>
                    <a:lnTo>
                      <a:pt x="188" y="639"/>
                    </a:lnTo>
                    <a:lnTo>
                      <a:pt x="212" y="639"/>
                    </a:lnTo>
                    <a:lnTo>
                      <a:pt x="236" y="637"/>
                    </a:lnTo>
                    <a:lnTo>
                      <a:pt x="262" y="634"/>
                    </a:lnTo>
                    <a:lnTo>
                      <a:pt x="287" y="629"/>
                    </a:lnTo>
                    <a:lnTo>
                      <a:pt x="313" y="622"/>
                    </a:lnTo>
                    <a:lnTo>
                      <a:pt x="317" y="621"/>
                    </a:lnTo>
                    <a:lnTo>
                      <a:pt x="321" y="630"/>
                    </a:lnTo>
                    <a:lnTo>
                      <a:pt x="325" y="637"/>
                    </a:lnTo>
                    <a:lnTo>
                      <a:pt x="331" y="645"/>
                    </a:lnTo>
                    <a:lnTo>
                      <a:pt x="336" y="653"/>
                    </a:lnTo>
                    <a:lnTo>
                      <a:pt x="343" y="660"/>
                    </a:lnTo>
                    <a:lnTo>
                      <a:pt x="351" y="668"/>
                    </a:lnTo>
                    <a:lnTo>
                      <a:pt x="359" y="675"/>
                    </a:lnTo>
                    <a:lnTo>
                      <a:pt x="368" y="682"/>
                    </a:lnTo>
                    <a:lnTo>
                      <a:pt x="377" y="687"/>
                    </a:lnTo>
                    <a:lnTo>
                      <a:pt x="388" y="693"/>
                    </a:lnTo>
                    <a:lnTo>
                      <a:pt x="399" y="699"/>
                    </a:lnTo>
                    <a:lnTo>
                      <a:pt x="410" y="703"/>
                    </a:lnTo>
                    <a:lnTo>
                      <a:pt x="422" y="707"/>
                    </a:lnTo>
                    <a:lnTo>
                      <a:pt x="435" y="711"/>
                    </a:lnTo>
                    <a:lnTo>
                      <a:pt x="447" y="715"/>
                    </a:lnTo>
                    <a:lnTo>
                      <a:pt x="461" y="717"/>
                    </a:lnTo>
                    <a:lnTo>
                      <a:pt x="475" y="719"/>
                    </a:lnTo>
                    <a:lnTo>
                      <a:pt x="489" y="720"/>
                    </a:lnTo>
                    <a:lnTo>
                      <a:pt x="502" y="721"/>
                    </a:lnTo>
                    <a:lnTo>
                      <a:pt x="515" y="721"/>
                    </a:lnTo>
                    <a:lnTo>
                      <a:pt x="529" y="720"/>
                    </a:lnTo>
                    <a:lnTo>
                      <a:pt x="542" y="719"/>
                    </a:lnTo>
                    <a:lnTo>
                      <a:pt x="554" y="717"/>
                    </a:lnTo>
                    <a:lnTo>
                      <a:pt x="567" y="713"/>
                    </a:lnTo>
                    <a:lnTo>
                      <a:pt x="579" y="710"/>
                    </a:lnTo>
                    <a:lnTo>
                      <a:pt x="590" y="706"/>
                    </a:lnTo>
                    <a:lnTo>
                      <a:pt x="602" y="702"/>
                    </a:lnTo>
                    <a:lnTo>
                      <a:pt x="613" y="698"/>
                    </a:lnTo>
                    <a:lnTo>
                      <a:pt x="622" y="692"/>
                    </a:lnTo>
                    <a:lnTo>
                      <a:pt x="632" y="686"/>
                    </a:lnTo>
                    <a:lnTo>
                      <a:pt x="640" y="679"/>
                    </a:lnTo>
                    <a:lnTo>
                      <a:pt x="648" y="673"/>
                    </a:lnTo>
                    <a:lnTo>
                      <a:pt x="656" y="678"/>
                    </a:lnTo>
                    <a:lnTo>
                      <a:pt x="665" y="685"/>
                    </a:lnTo>
                    <a:lnTo>
                      <a:pt x="684" y="695"/>
                    </a:lnTo>
                    <a:lnTo>
                      <a:pt x="706" y="705"/>
                    </a:lnTo>
                    <a:lnTo>
                      <a:pt x="729" y="711"/>
                    </a:lnTo>
                    <a:lnTo>
                      <a:pt x="755" y="718"/>
                    </a:lnTo>
                    <a:lnTo>
                      <a:pt x="782" y="721"/>
                    </a:lnTo>
                    <a:lnTo>
                      <a:pt x="810" y="723"/>
                    </a:lnTo>
                    <a:lnTo>
                      <a:pt x="840" y="722"/>
                    </a:lnTo>
                    <a:lnTo>
                      <a:pt x="862" y="720"/>
                    </a:lnTo>
                    <a:lnTo>
                      <a:pt x="884" y="717"/>
                    </a:lnTo>
                    <a:lnTo>
                      <a:pt x="905" y="712"/>
                    </a:lnTo>
                    <a:lnTo>
                      <a:pt x="924" y="707"/>
                    </a:lnTo>
                    <a:lnTo>
                      <a:pt x="943" y="701"/>
                    </a:lnTo>
                    <a:lnTo>
                      <a:pt x="962" y="693"/>
                    </a:lnTo>
                    <a:lnTo>
                      <a:pt x="978" y="686"/>
                    </a:lnTo>
                    <a:lnTo>
                      <a:pt x="993" y="676"/>
                    </a:lnTo>
                    <a:lnTo>
                      <a:pt x="1007" y="667"/>
                    </a:lnTo>
                    <a:lnTo>
                      <a:pt x="1019" y="656"/>
                    </a:lnTo>
                    <a:lnTo>
                      <a:pt x="1029" y="645"/>
                    </a:lnTo>
                    <a:lnTo>
                      <a:pt x="1038" y="634"/>
                    </a:lnTo>
                    <a:lnTo>
                      <a:pt x="1045" y="622"/>
                    </a:lnTo>
                    <a:lnTo>
                      <a:pt x="1049" y="610"/>
                    </a:lnTo>
                    <a:lnTo>
                      <a:pt x="1053" y="598"/>
                    </a:lnTo>
                    <a:lnTo>
                      <a:pt x="1053" y="585"/>
                    </a:lnTo>
                    <a:lnTo>
                      <a:pt x="1052" y="575"/>
                    </a:lnTo>
                    <a:lnTo>
                      <a:pt x="1049" y="567"/>
                    </a:lnTo>
                    <a:lnTo>
                      <a:pt x="1046" y="558"/>
                    </a:lnTo>
                    <a:lnTo>
                      <a:pt x="1042" y="550"/>
                    </a:lnTo>
                    <a:lnTo>
                      <a:pt x="1037" y="543"/>
                    </a:lnTo>
                    <a:lnTo>
                      <a:pt x="1031" y="535"/>
                    </a:lnTo>
                    <a:lnTo>
                      <a:pt x="1024" y="528"/>
                    </a:lnTo>
                    <a:lnTo>
                      <a:pt x="1017" y="521"/>
                    </a:lnTo>
                    <a:lnTo>
                      <a:pt x="1030" y="520"/>
                    </a:lnTo>
                    <a:lnTo>
                      <a:pt x="1044" y="519"/>
                    </a:lnTo>
                    <a:lnTo>
                      <a:pt x="1058" y="517"/>
                    </a:lnTo>
                    <a:lnTo>
                      <a:pt x="1071" y="515"/>
                    </a:lnTo>
                    <a:lnTo>
                      <a:pt x="1083" y="512"/>
                    </a:lnTo>
                    <a:lnTo>
                      <a:pt x="1095" y="507"/>
                    </a:lnTo>
                    <a:lnTo>
                      <a:pt x="1107" y="502"/>
                    </a:lnTo>
                    <a:lnTo>
                      <a:pt x="1117" y="498"/>
                    </a:lnTo>
                    <a:lnTo>
                      <a:pt x="1127" y="492"/>
                    </a:lnTo>
                    <a:lnTo>
                      <a:pt x="1135" y="485"/>
                    </a:lnTo>
                    <a:lnTo>
                      <a:pt x="1143" y="479"/>
                    </a:lnTo>
                    <a:lnTo>
                      <a:pt x="1150" y="472"/>
                    </a:lnTo>
                    <a:lnTo>
                      <a:pt x="1156" y="465"/>
                    </a:lnTo>
                    <a:lnTo>
                      <a:pt x="1160" y="458"/>
                    </a:lnTo>
                    <a:lnTo>
                      <a:pt x="1163" y="450"/>
                    </a:lnTo>
                    <a:lnTo>
                      <a:pt x="1164" y="442"/>
                    </a:lnTo>
                    <a:lnTo>
                      <a:pt x="1164" y="433"/>
                    </a:lnTo>
                    <a:lnTo>
                      <a:pt x="1163" y="424"/>
                    </a:lnTo>
                    <a:lnTo>
                      <a:pt x="1159" y="414"/>
                    </a:lnTo>
                    <a:lnTo>
                      <a:pt x="1177" y="412"/>
                    </a:lnTo>
                    <a:lnTo>
                      <a:pt x="1194" y="409"/>
                    </a:lnTo>
                    <a:lnTo>
                      <a:pt x="1210" y="404"/>
                    </a:lnTo>
                    <a:lnTo>
                      <a:pt x="1224" y="399"/>
                    </a:lnTo>
                    <a:lnTo>
                      <a:pt x="1239" y="394"/>
                    </a:lnTo>
                    <a:lnTo>
                      <a:pt x="1253" y="388"/>
                    </a:lnTo>
                    <a:lnTo>
                      <a:pt x="1266" y="381"/>
                    </a:lnTo>
                    <a:lnTo>
                      <a:pt x="1277" y="374"/>
                    </a:lnTo>
                    <a:lnTo>
                      <a:pt x="1288" y="365"/>
                    </a:lnTo>
                    <a:lnTo>
                      <a:pt x="1298" y="357"/>
                    </a:lnTo>
                    <a:lnTo>
                      <a:pt x="1305" y="348"/>
                    </a:lnTo>
                    <a:lnTo>
                      <a:pt x="1311" y="339"/>
                    </a:lnTo>
                    <a:lnTo>
                      <a:pt x="1317" y="329"/>
                    </a:lnTo>
                    <a:lnTo>
                      <a:pt x="1321" y="320"/>
                    </a:lnTo>
                    <a:lnTo>
                      <a:pt x="1322" y="309"/>
                    </a:lnTo>
                    <a:lnTo>
                      <a:pt x="1323" y="299"/>
                    </a:lnTo>
                    <a:close/>
                  </a:path>
                </a:pathLst>
              </a:cu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84" name="Freeform 31"/>
              <p:cNvSpPr>
                <a:spLocks noChangeArrowheads="1"/>
              </p:cNvSpPr>
              <p:nvPr/>
            </p:nvSpPr>
            <p:spPr bwMode="auto">
              <a:xfrm>
                <a:off x="2418" y="1967"/>
                <a:ext cx="788" cy="430"/>
              </a:xfrm>
              <a:custGeom>
                <a:avLst/>
                <a:gdLst>
                  <a:gd name="T0" fmla="*/ 10835 w 1323"/>
                  <a:gd name="T1" fmla="*/ 2199 h 723"/>
                  <a:gd name="T2" fmla="*/ 10480 w 1323"/>
                  <a:gd name="T3" fmla="*/ 1873 h 723"/>
                  <a:gd name="T4" fmla="*/ 9894 w 1323"/>
                  <a:gd name="T5" fmla="*/ 1686 h 723"/>
                  <a:gd name="T6" fmla="*/ 9490 w 1323"/>
                  <a:gd name="T7" fmla="*/ 1588 h 723"/>
                  <a:gd name="T8" fmla="*/ 9498 w 1323"/>
                  <a:gd name="T9" fmla="*/ 1319 h 723"/>
                  <a:gd name="T10" fmla="*/ 9259 w 1323"/>
                  <a:gd name="T11" fmla="*/ 937 h 723"/>
                  <a:gd name="T12" fmla="*/ 8781 w 1323"/>
                  <a:gd name="T13" fmla="*/ 684 h 723"/>
                  <a:gd name="T14" fmla="*/ 8162 w 1323"/>
                  <a:gd name="T15" fmla="*/ 611 h 723"/>
                  <a:gd name="T16" fmla="*/ 7666 w 1323"/>
                  <a:gd name="T17" fmla="*/ 708 h 723"/>
                  <a:gd name="T18" fmla="*/ 7262 w 1323"/>
                  <a:gd name="T19" fmla="*/ 928 h 723"/>
                  <a:gd name="T20" fmla="*/ 7278 w 1323"/>
                  <a:gd name="T21" fmla="*/ 635 h 723"/>
                  <a:gd name="T22" fmla="*/ 7056 w 1323"/>
                  <a:gd name="T23" fmla="*/ 293 h 723"/>
                  <a:gd name="T24" fmla="*/ 6644 w 1323"/>
                  <a:gd name="T25" fmla="*/ 57 h 723"/>
                  <a:gd name="T26" fmla="*/ 6073 w 1323"/>
                  <a:gd name="T27" fmla="*/ 0 h 723"/>
                  <a:gd name="T28" fmla="*/ 5546 w 1323"/>
                  <a:gd name="T29" fmla="*/ 122 h 723"/>
                  <a:gd name="T30" fmla="*/ 5149 w 1323"/>
                  <a:gd name="T31" fmla="*/ 375 h 723"/>
                  <a:gd name="T32" fmla="*/ 4993 w 1323"/>
                  <a:gd name="T33" fmla="*/ 595 h 723"/>
                  <a:gd name="T34" fmla="*/ 4795 w 1323"/>
                  <a:gd name="T35" fmla="*/ 302 h 723"/>
                  <a:gd name="T36" fmla="*/ 4473 w 1323"/>
                  <a:gd name="T37" fmla="*/ 106 h 723"/>
                  <a:gd name="T38" fmla="*/ 4052 w 1323"/>
                  <a:gd name="T39" fmla="*/ 33 h 723"/>
                  <a:gd name="T40" fmla="*/ 3656 w 1323"/>
                  <a:gd name="T41" fmla="*/ 89 h 723"/>
                  <a:gd name="T42" fmla="*/ 3243 w 1323"/>
                  <a:gd name="T43" fmla="*/ 309 h 723"/>
                  <a:gd name="T44" fmla="*/ 3012 w 1323"/>
                  <a:gd name="T45" fmla="*/ 660 h 723"/>
                  <a:gd name="T46" fmla="*/ 2971 w 1323"/>
                  <a:gd name="T47" fmla="*/ 904 h 723"/>
                  <a:gd name="T48" fmla="*/ 2278 w 1323"/>
                  <a:gd name="T49" fmla="*/ 806 h 723"/>
                  <a:gd name="T50" fmla="*/ 1741 w 1323"/>
                  <a:gd name="T51" fmla="*/ 928 h 723"/>
                  <a:gd name="T52" fmla="*/ 1222 w 1323"/>
                  <a:gd name="T53" fmla="*/ 1262 h 723"/>
                  <a:gd name="T54" fmla="*/ 965 w 1323"/>
                  <a:gd name="T55" fmla="*/ 1759 h 723"/>
                  <a:gd name="T56" fmla="*/ 999 w 1323"/>
                  <a:gd name="T57" fmla="*/ 2240 h 723"/>
                  <a:gd name="T58" fmla="*/ 1428 w 1323"/>
                  <a:gd name="T59" fmla="*/ 2752 h 723"/>
                  <a:gd name="T60" fmla="*/ 991 w 1323"/>
                  <a:gd name="T61" fmla="*/ 3054 h 723"/>
                  <a:gd name="T62" fmla="*/ 297 w 1323"/>
                  <a:gd name="T63" fmla="*/ 3559 h 723"/>
                  <a:gd name="T64" fmla="*/ 8 w 1323"/>
                  <a:gd name="T65" fmla="*/ 4161 h 723"/>
                  <a:gd name="T66" fmla="*/ 58 w 1323"/>
                  <a:gd name="T67" fmla="*/ 4520 h 723"/>
                  <a:gd name="T68" fmla="*/ 413 w 1323"/>
                  <a:gd name="T69" fmla="*/ 4911 h 723"/>
                  <a:gd name="T70" fmla="*/ 1172 w 1323"/>
                  <a:gd name="T71" fmla="*/ 5180 h 723"/>
                  <a:gd name="T72" fmla="*/ 2162 w 1323"/>
                  <a:gd name="T73" fmla="*/ 5163 h 723"/>
                  <a:gd name="T74" fmla="*/ 2616 w 1323"/>
                  <a:gd name="T75" fmla="*/ 5058 h 723"/>
                  <a:gd name="T76" fmla="*/ 2830 w 1323"/>
                  <a:gd name="T77" fmla="*/ 5375 h 723"/>
                  <a:gd name="T78" fmla="*/ 3202 w 1323"/>
                  <a:gd name="T79" fmla="*/ 5644 h 723"/>
                  <a:gd name="T80" fmla="*/ 3689 w 1323"/>
                  <a:gd name="T81" fmla="*/ 5823 h 723"/>
                  <a:gd name="T82" fmla="*/ 4143 w 1323"/>
                  <a:gd name="T83" fmla="*/ 5872 h 723"/>
                  <a:gd name="T84" fmla="*/ 4679 w 1323"/>
                  <a:gd name="T85" fmla="*/ 5807 h 723"/>
                  <a:gd name="T86" fmla="*/ 5133 w 1323"/>
                  <a:gd name="T87" fmla="*/ 5636 h 723"/>
                  <a:gd name="T88" fmla="*/ 5414 w 1323"/>
                  <a:gd name="T89" fmla="*/ 5522 h 723"/>
                  <a:gd name="T90" fmla="*/ 6231 w 1323"/>
                  <a:gd name="T91" fmla="*/ 5848 h 723"/>
                  <a:gd name="T92" fmla="*/ 7113 w 1323"/>
                  <a:gd name="T93" fmla="*/ 5864 h 723"/>
                  <a:gd name="T94" fmla="*/ 7939 w 1323"/>
                  <a:gd name="T95" fmla="*/ 5644 h 723"/>
                  <a:gd name="T96" fmla="*/ 8492 w 1323"/>
                  <a:gd name="T97" fmla="*/ 5253 h 723"/>
                  <a:gd name="T98" fmla="*/ 8690 w 1323"/>
                  <a:gd name="T99" fmla="*/ 4764 h 723"/>
                  <a:gd name="T100" fmla="*/ 8599 w 1323"/>
                  <a:gd name="T101" fmla="*/ 4479 h 723"/>
                  <a:gd name="T102" fmla="*/ 8392 w 1323"/>
                  <a:gd name="T103" fmla="*/ 4243 h 723"/>
                  <a:gd name="T104" fmla="*/ 8838 w 1323"/>
                  <a:gd name="T105" fmla="*/ 4194 h 723"/>
                  <a:gd name="T106" fmla="*/ 9301 w 1323"/>
                  <a:gd name="T107" fmla="*/ 4007 h 723"/>
                  <a:gd name="T108" fmla="*/ 9573 w 1323"/>
                  <a:gd name="T109" fmla="*/ 3730 h 723"/>
                  <a:gd name="T110" fmla="*/ 9597 w 1323"/>
                  <a:gd name="T111" fmla="*/ 3453 h 723"/>
                  <a:gd name="T112" fmla="*/ 9986 w 1323"/>
                  <a:gd name="T113" fmla="*/ 3290 h 723"/>
                  <a:gd name="T114" fmla="*/ 10538 w 1323"/>
                  <a:gd name="T115" fmla="*/ 3046 h 723"/>
                  <a:gd name="T116" fmla="*/ 10868 w 1323"/>
                  <a:gd name="T117" fmla="*/ 2679 h 7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23"/>
                  <a:gd name="T178" fmla="*/ 0 h 723"/>
                  <a:gd name="T179" fmla="*/ 1323 w 1323"/>
                  <a:gd name="T180" fmla="*/ 723 h 7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23" h="723">
                    <a:moveTo>
                      <a:pt x="1323" y="299"/>
                    </a:moveTo>
                    <a:lnTo>
                      <a:pt x="1323" y="299"/>
                    </a:lnTo>
                    <a:lnTo>
                      <a:pt x="1321" y="289"/>
                    </a:lnTo>
                    <a:lnTo>
                      <a:pt x="1318" y="279"/>
                    </a:lnTo>
                    <a:lnTo>
                      <a:pt x="1313" y="270"/>
                    </a:lnTo>
                    <a:lnTo>
                      <a:pt x="1307" y="261"/>
                    </a:lnTo>
                    <a:lnTo>
                      <a:pt x="1300" y="253"/>
                    </a:lnTo>
                    <a:lnTo>
                      <a:pt x="1291" y="244"/>
                    </a:lnTo>
                    <a:lnTo>
                      <a:pt x="1281" y="237"/>
                    </a:lnTo>
                    <a:lnTo>
                      <a:pt x="1270" y="230"/>
                    </a:lnTo>
                    <a:lnTo>
                      <a:pt x="1257" y="224"/>
                    </a:lnTo>
                    <a:lnTo>
                      <a:pt x="1243" y="219"/>
                    </a:lnTo>
                    <a:lnTo>
                      <a:pt x="1230" y="214"/>
                    </a:lnTo>
                    <a:lnTo>
                      <a:pt x="1215" y="210"/>
                    </a:lnTo>
                    <a:lnTo>
                      <a:pt x="1199" y="207"/>
                    </a:lnTo>
                    <a:lnTo>
                      <a:pt x="1182" y="205"/>
                    </a:lnTo>
                    <a:lnTo>
                      <a:pt x="1165" y="204"/>
                    </a:lnTo>
                    <a:lnTo>
                      <a:pt x="1147" y="203"/>
                    </a:lnTo>
                    <a:lnTo>
                      <a:pt x="1150" y="195"/>
                    </a:lnTo>
                    <a:lnTo>
                      <a:pt x="1151" y="188"/>
                    </a:lnTo>
                    <a:lnTo>
                      <a:pt x="1152" y="180"/>
                    </a:lnTo>
                    <a:lnTo>
                      <a:pt x="1152" y="173"/>
                    </a:lnTo>
                    <a:lnTo>
                      <a:pt x="1151" y="162"/>
                    </a:lnTo>
                    <a:lnTo>
                      <a:pt x="1148" y="152"/>
                    </a:lnTo>
                    <a:lnTo>
                      <a:pt x="1144" y="142"/>
                    </a:lnTo>
                    <a:lnTo>
                      <a:pt x="1137" y="133"/>
                    </a:lnTo>
                    <a:lnTo>
                      <a:pt x="1130" y="123"/>
                    </a:lnTo>
                    <a:lnTo>
                      <a:pt x="1122" y="115"/>
                    </a:lnTo>
                    <a:lnTo>
                      <a:pt x="1112" y="107"/>
                    </a:lnTo>
                    <a:lnTo>
                      <a:pt x="1101" y="101"/>
                    </a:lnTo>
                    <a:lnTo>
                      <a:pt x="1091" y="94"/>
                    </a:lnTo>
                    <a:lnTo>
                      <a:pt x="1078" y="89"/>
                    </a:lnTo>
                    <a:lnTo>
                      <a:pt x="1064" y="84"/>
                    </a:lnTo>
                    <a:lnTo>
                      <a:pt x="1051" y="81"/>
                    </a:lnTo>
                    <a:lnTo>
                      <a:pt x="1036" y="78"/>
                    </a:lnTo>
                    <a:lnTo>
                      <a:pt x="1021" y="76"/>
                    </a:lnTo>
                    <a:lnTo>
                      <a:pt x="1005" y="75"/>
                    </a:lnTo>
                    <a:lnTo>
                      <a:pt x="989" y="75"/>
                    </a:lnTo>
                    <a:lnTo>
                      <a:pt x="973" y="78"/>
                    </a:lnTo>
                    <a:lnTo>
                      <a:pt x="957" y="80"/>
                    </a:lnTo>
                    <a:lnTo>
                      <a:pt x="942" y="83"/>
                    </a:lnTo>
                    <a:lnTo>
                      <a:pt x="929" y="87"/>
                    </a:lnTo>
                    <a:lnTo>
                      <a:pt x="915" y="92"/>
                    </a:lnTo>
                    <a:lnTo>
                      <a:pt x="902" y="99"/>
                    </a:lnTo>
                    <a:lnTo>
                      <a:pt x="890" y="106"/>
                    </a:lnTo>
                    <a:lnTo>
                      <a:pt x="880" y="114"/>
                    </a:lnTo>
                    <a:lnTo>
                      <a:pt x="883" y="101"/>
                    </a:lnTo>
                    <a:lnTo>
                      <a:pt x="883" y="94"/>
                    </a:lnTo>
                    <a:lnTo>
                      <a:pt x="883" y="88"/>
                    </a:lnTo>
                    <a:lnTo>
                      <a:pt x="882" y="78"/>
                    </a:lnTo>
                    <a:lnTo>
                      <a:pt x="879" y="69"/>
                    </a:lnTo>
                    <a:lnTo>
                      <a:pt x="876" y="59"/>
                    </a:lnTo>
                    <a:lnTo>
                      <a:pt x="870" y="51"/>
                    </a:lnTo>
                    <a:lnTo>
                      <a:pt x="864" y="44"/>
                    </a:lnTo>
                    <a:lnTo>
                      <a:pt x="855" y="36"/>
                    </a:lnTo>
                    <a:lnTo>
                      <a:pt x="847" y="29"/>
                    </a:lnTo>
                    <a:lnTo>
                      <a:pt x="837" y="22"/>
                    </a:lnTo>
                    <a:lnTo>
                      <a:pt x="828" y="17"/>
                    </a:lnTo>
                    <a:lnTo>
                      <a:pt x="816" y="12"/>
                    </a:lnTo>
                    <a:lnTo>
                      <a:pt x="805" y="7"/>
                    </a:lnTo>
                    <a:lnTo>
                      <a:pt x="792" y="4"/>
                    </a:lnTo>
                    <a:lnTo>
                      <a:pt x="778" y="2"/>
                    </a:lnTo>
                    <a:lnTo>
                      <a:pt x="764" y="1"/>
                    </a:lnTo>
                    <a:lnTo>
                      <a:pt x="751" y="0"/>
                    </a:lnTo>
                    <a:lnTo>
                      <a:pt x="736" y="0"/>
                    </a:lnTo>
                    <a:lnTo>
                      <a:pt x="724" y="1"/>
                    </a:lnTo>
                    <a:lnTo>
                      <a:pt x="713" y="3"/>
                    </a:lnTo>
                    <a:lnTo>
                      <a:pt x="691" y="7"/>
                    </a:lnTo>
                    <a:lnTo>
                      <a:pt x="672" y="15"/>
                    </a:lnTo>
                    <a:lnTo>
                      <a:pt x="653" y="23"/>
                    </a:lnTo>
                    <a:lnTo>
                      <a:pt x="646" y="29"/>
                    </a:lnTo>
                    <a:lnTo>
                      <a:pt x="637" y="34"/>
                    </a:lnTo>
                    <a:lnTo>
                      <a:pt x="631" y="40"/>
                    </a:lnTo>
                    <a:lnTo>
                      <a:pt x="624" y="46"/>
                    </a:lnTo>
                    <a:lnTo>
                      <a:pt x="618" y="52"/>
                    </a:lnTo>
                    <a:lnTo>
                      <a:pt x="613" y="59"/>
                    </a:lnTo>
                    <a:lnTo>
                      <a:pt x="608" y="66"/>
                    </a:lnTo>
                    <a:lnTo>
                      <a:pt x="605" y="73"/>
                    </a:lnTo>
                    <a:lnTo>
                      <a:pt x="602" y="66"/>
                    </a:lnTo>
                    <a:lnTo>
                      <a:pt x="598" y="58"/>
                    </a:lnTo>
                    <a:lnTo>
                      <a:pt x="594" y="51"/>
                    </a:lnTo>
                    <a:lnTo>
                      <a:pt x="587" y="44"/>
                    </a:lnTo>
                    <a:lnTo>
                      <a:pt x="581" y="37"/>
                    </a:lnTo>
                    <a:lnTo>
                      <a:pt x="575" y="32"/>
                    </a:lnTo>
                    <a:lnTo>
                      <a:pt x="567" y="27"/>
                    </a:lnTo>
                    <a:lnTo>
                      <a:pt x="559" y="21"/>
                    </a:lnTo>
                    <a:lnTo>
                      <a:pt x="550" y="17"/>
                    </a:lnTo>
                    <a:lnTo>
                      <a:pt x="542" y="13"/>
                    </a:lnTo>
                    <a:lnTo>
                      <a:pt x="532" y="10"/>
                    </a:lnTo>
                    <a:lnTo>
                      <a:pt x="522" y="7"/>
                    </a:lnTo>
                    <a:lnTo>
                      <a:pt x="512" y="5"/>
                    </a:lnTo>
                    <a:lnTo>
                      <a:pt x="501" y="4"/>
                    </a:lnTo>
                    <a:lnTo>
                      <a:pt x="491" y="4"/>
                    </a:lnTo>
                    <a:lnTo>
                      <a:pt x="479" y="4"/>
                    </a:lnTo>
                    <a:lnTo>
                      <a:pt x="466" y="5"/>
                    </a:lnTo>
                    <a:lnTo>
                      <a:pt x="455" y="7"/>
                    </a:lnTo>
                    <a:lnTo>
                      <a:pt x="443" y="11"/>
                    </a:lnTo>
                    <a:lnTo>
                      <a:pt x="431" y="15"/>
                    </a:lnTo>
                    <a:lnTo>
                      <a:pt x="421" y="19"/>
                    </a:lnTo>
                    <a:lnTo>
                      <a:pt x="410" y="24"/>
                    </a:lnTo>
                    <a:lnTo>
                      <a:pt x="402" y="31"/>
                    </a:lnTo>
                    <a:lnTo>
                      <a:pt x="393" y="38"/>
                    </a:lnTo>
                    <a:lnTo>
                      <a:pt x="385" y="46"/>
                    </a:lnTo>
                    <a:lnTo>
                      <a:pt x="378" y="54"/>
                    </a:lnTo>
                    <a:lnTo>
                      <a:pt x="373" y="63"/>
                    </a:lnTo>
                    <a:lnTo>
                      <a:pt x="368" y="71"/>
                    </a:lnTo>
                    <a:lnTo>
                      <a:pt x="365" y="81"/>
                    </a:lnTo>
                    <a:lnTo>
                      <a:pt x="361" y="90"/>
                    </a:lnTo>
                    <a:lnTo>
                      <a:pt x="360" y="100"/>
                    </a:lnTo>
                    <a:lnTo>
                      <a:pt x="360" y="110"/>
                    </a:lnTo>
                    <a:lnTo>
                      <a:pt x="360" y="111"/>
                    </a:lnTo>
                    <a:lnTo>
                      <a:pt x="340" y="105"/>
                    </a:lnTo>
                    <a:lnTo>
                      <a:pt x="320" y="101"/>
                    </a:lnTo>
                    <a:lnTo>
                      <a:pt x="298" y="99"/>
                    </a:lnTo>
                    <a:lnTo>
                      <a:pt x="276" y="99"/>
                    </a:lnTo>
                    <a:lnTo>
                      <a:pt x="259" y="101"/>
                    </a:lnTo>
                    <a:lnTo>
                      <a:pt x="242" y="103"/>
                    </a:lnTo>
                    <a:lnTo>
                      <a:pt x="226" y="107"/>
                    </a:lnTo>
                    <a:lnTo>
                      <a:pt x="211" y="114"/>
                    </a:lnTo>
                    <a:lnTo>
                      <a:pt x="196" y="120"/>
                    </a:lnTo>
                    <a:lnTo>
                      <a:pt x="182" y="127"/>
                    </a:lnTo>
                    <a:lnTo>
                      <a:pt x="170" y="136"/>
                    </a:lnTo>
                    <a:lnTo>
                      <a:pt x="158" y="145"/>
                    </a:lnTo>
                    <a:lnTo>
                      <a:pt x="148" y="155"/>
                    </a:lnTo>
                    <a:lnTo>
                      <a:pt x="139" y="166"/>
                    </a:lnTo>
                    <a:lnTo>
                      <a:pt x="131" y="177"/>
                    </a:lnTo>
                    <a:lnTo>
                      <a:pt x="125" y="190"/>
                    </a:lnTo>
                    <a:lnTo>
                      <a:pt x="120" y="203"/>
                    </a:lnTo>
                    <a:lnTo>
                      <a:pt x="117" y="216"/>
                    </a:lnTo>
                    <a:lnTo>
                      <a:pt x="114" y="229"/>
                    </a:lnTo>
                    <a:lnTo>
                      <a:pt x="114" y="243"/>
                    </a:lnTo>
                    <a:lnTo>
                      <a:pt x="117" y="259"/>
                    </a:lnTo>
                    <a:lnTo>
                      <a:pt x="121" y="275"/>
                    </a:lnTo>
                    <a:lnTo>
                      <a:pt x="127" y="289"/>
                    </a:lnTo>
                    <a:lnTo>
                      <a:pt x="136" y="303"/>
                    </a:lnTo>
                    <a:lnTo>
                      <a:pt x="146" y="315"/>
                    </a:lnTo>
                    <a:lnTo>
                      <a:pt x="159" y="327"/>
                    </a:lnTo>
                    <a:lnTo>
                      <a:pt x="173" y="338"/>
                    </a:lnTo>
                    <a:lnTo>
                      <a:pt x="188" y="346"/>
                    </a:lnTo>
                    <a:lnTo>
                      <a:pt x="163" y="355"/>
                    </a:lnTo>
                    <a:lnTo>
                      <a:pt x="141" y="364"/>
                    </a:lnTo>
                    <a:lnTo>
                      <a:pt x="120" y="375"/>
                    </a:lnTo>
                    <a:lnTo>
                      <a:pt x="100" y="385"/>
                    </a:lnTo>
                    <a:lnTo>
                      <a:pt x="81" y="397"/>
                    </a:lnTo>
                    <a:lnTo>
                      <a:pt x="64" y="410"/>
                    </a:lnTo>
                    <a:lnTo>
                      <a:pt x="49" y="424"/>
                    </a:lnTo>
                    <a:lnTo>
                      <a:pt x="36" y="437"/>
                    </a:lnTo>
                    <a:lnTo>
                      <a:pt x="24" y="452"/>
                    </a:lnTo>
                    <a:lnTo>
                      <a:pt x="15" y="466"/>
                    </a:lnTo>
                    <a:lnTo>
                      <a:pt x="8" y="481"/>
                    </a:lnTo>
                    <a:lnTo>
                      <a:pt x="3" y="496"/>
                    </a:lnTo>
                    <a:lnTo>
                      <a:pt x="1" y="511"/>
                    </a:lnTo>
                    <a:lnTo>
                      <a:pt x="0" y="526"/>
                    </a:lnTo>
                    <a:lnTo>
                      <a:pt x="2" y="540"/>
                    </a:lnTo>
                    <a:lnTo>
                      <a:pt x="4" y="548"/>
                    </a:lnTo>
                    <a:lnTo>
                      <a:pt x="7" y="555"/>
                    </a:lnTo>
                    <a:lnTo>
                      <a:pt x="11" y="562"/>
                    </a:lnTo>
                    <a:lnTo>
                      <a:pt x="15" y="569"/>
                    </a:lnTo>
                    <a:lnTo>
                      <a:pt x="24" y="582"/>
                    </a:lnTo>
                    <a:lnTo>
                      <a:pt x="36" y="592"/>
                    </a:lnTo>
                    <a:lnTo>
                      <a:pt x="50" y="603"/>
                    </a:lnTo>
                    <a:lnTo>
                      <a:pt x="65" y="613"/>
                    </a:lnTo>
                    <a:lnTo>
                      <a:pt x="83" y="620"/>
                    </a:lnTo>
                    <a:lnTo>
                      <a:pt x="101" y="626"/>
                    </a:lnTo>
                    <a:lnTo>
                      <a:pt x="121" y="632"/>
                    </a:lnTo>
                    <a:lnTo>
                      <a:pt x="142" y="636"/>
                    </a:lnTo>
                    <a:lnTo>
                      <a:pt x="164" y="638"/>
                    </a:lnTo>
                    <a:lnTo>
                      <a:pt x="188" y="639"/>
                    </a:lnTo>
                    <a:lnTo>
                      <a:pt x="212" y="639"/>
                    </a:lnTo>
                    <a:lnTo>
                      <a:pt x="236" y="637"/>
                    </a:lnTo>
                    <a:lnTo>
                      <a:pt x="262" y="634"/>
                    </a:lnTo>
                    <a:lnTo>
                      <a:pt x="287" y="629"/>
                    </a:lnTo>
                    <a:lnTo>
                      <a:pt x="313" y="622"/>
                    </a:lnTo>
                    <a:lnTo>
                      <a:pt x="317" y="621"/>
                    </a:lnTo>
                    <a:lnTo>
                      <a:pt x="321" y="630"/>
                    </a:lnTo>
                    <a:lnTo>
                      <a:pt x="325" y="637"/>
                    </a:lnTo>
                    <a:lnTo>
                      <a:pt x="331" y="645"/>
                    </a:lnTo>
                    <a:lnTo>
                      <a:pt x="336" y="653"/>
                    </a:lnTo>
                    <a:lnTo>
                      <a:pt x="343" y="660"/>
                    </a:lnTo>
                    <a:lnTo>
                      <a:pt x="351" y="668"/>
                    </a:lnTo>
                    <a:lnTo>
                      <a:pt x="359" y="675"/>
                    </a:lnTo>
                    <a:lnTo>
                      <a:pt x="368" y="682"/>
                    </a:lnTo>
                    <a:lnTo>
                      <a:pt x="377" y="687"/>
                    </a:lnTo>
                    <a:lnTo>
                      <a:pt x="388" y="693"/>
                    </a:lnTo>
                    <a:lnTo>
                      <a:pt x="399" y="699"/>
                    </a:lnTo>
                    <a:lnTo>
                      <a:pt x="410" y="703"/>
                    </a:lnTo>
                    <a:lnTo>
                      <a:pt x="422" y="707"/>
                    </a:lnTo>
                    <a:lnTo>
                      <a:pt x="435" y="711"/>
                    </a:lnTo>
                    <a:lnTo>
                      <a:pt x="447" y="715"/>
                    </a:lnTo>
                    <a:lnTo>
                      <a:pt x="461" y="717"/>
                    </a:lnTo>
                    <a:lnTo>
                      <a:pt x="475" y="719"/>
                    </a:lnTo>
                    <a:lnTo>
                      <a:pt x="489" y="720"/>
                    </a:lnTo>
                    <a:lnTo>
                      <a:pt x="502" y="721"/>
                    </a:lnTo>
                    <a:lnTo>
                      <a:pt x="515" y="721"/>
                    </a:lnTo>
                    <a:lnTo>
                      <a:pt x="529" y="720"/>
                    </a:lnTo>
                    <a:lnTo>
                      <a:pt x="542" y="719"/>
                    </a:lnTo>
                    <a:lnTo>
                      <a:pt x="554" y="717"/>
                    </a:lnTo>
                    <a:lnTo>
                      <a:pt x="567" y="713"/>
                    </a:lnTo>
                    <a:lnTo>
                      <a:pt x="579" y="710"/>
                    </a:lnTo>
                    <a:lnTo>
                      <a:pt x="590" y="706"/>
                    </a:lnTo>
                    <a:lnTo>
                      <a:pt x="602" y="702"/>
                    </a:lnTo>
                    <a:lnTo>
                      <a:pt x="613" y="698"/>
                    </a:lnTo>
                    <a:lnTo>
                      <a:pt x="622" y="692"/>
                    </a:lnTo>
                    <a:lnTo>
                      <a:pt x="632" y="686"/>
                    </a:lnTo>
                    <a:lnTo>
                      <a:pt x="640" y="679"/>
                    </a:lnTo>
                    <a:lnTo>
                      <a:pt x="648" y="673"/>
                    </a:lnTo>
                    <a:lnTo>
                      <a:pt x="656" y="678"/>
                    </a:lnTo>
                    <a:lnTo>
                      <a:pt x="665" y="685"/>
                    </a:lnTo>
                    <a:lnTo>
                      <a:pt x="684" y="695"/>
                    </a:lnTo>
                    <a:lnTo>
                      <a:pt x="706" y="705"/>
                    </a:lnTo>
                    <a:lnTo>
                      <a:pt x="729" y="711"/>
                    </a:lnTo>
                    <a:lnTo>
                      <a:pt x="755" y="718"/>
                    </a:lnTo>
                    <a:lnTo>
                      <a:pt x="782" y="721"/>
                    </a:lnTo>
                    <a:lnTo>
                      <a:pt x="810" y="723"/>
                    </a:lnTo>
                    <a:lnTo>
                      <a:pt x="840" y="722"/>
                    </a:lnTo>
                    <a:lnTo>
                      <a:pt x="862" y="720"/>
                    </a:lnTo>
                    <a:lnTo>
                      <a:pt x="884" y="717"/>
                    </a:lnTo>
                    <a:lnTo>
                      <a:pt x="905" y="712"/>
                    </a:lnTo>
                    <a:lnTo>
                      <a:pt x="924" y="707"/>
                    </a:lnTo>
                    <a:lnTo>
                      <a:pt x="943" y="701"/>
                    </a:lnTo>
                    <a:lnTo>
                      <a:pt x="962" y="693"/>
                    </a:lnTo>
                    <a:lnTo>
                      <a:pt x="978" y="686"/>
                    </a:lnTo>
                    <a:lnTo>
                      <a:pt x="993" y="676"/>
                    </a:lnTo>
                    <a:lnTo>
                      <a:pt x="1007" y="667"/>
                    </a:lnTo>
                    <a:lnTo>
                      <a:pt x="1019" y="656"/>
                    </a:lnTo>
                    <a:lnTo>
                      <a:pt x="1029" y="645"/>
                    </a:lnTo>
                    <a:lnTo>
                      <a:pt x="1038" y="634"/>
                    </a:lnTo>
                    <a:lnTo>
                      <a:pt x="1045" y="622"/>
                    </a:lnTo>
                    <a:lnTo>
                      <a:pt x="1049" y="610"/>
                    </a:lnTo>
                    <a:lnTo>
                      <a:pt x="1053" y="598"/>
                    </a:lnTo>
                    <a:lnTo>
                      <a:pt x="1053" y="585"/>
                    </a:lnTo>
                    <a:lnTo>
                      <a:pt x="1052" y="575"/>
                    </a:lnTo>
                    <a:lnTo>
                      <a:pt x="1049" y="567"/>
                    </a:lnTo>
                    <a:lnTo>
                      <a:pt x="1046" y="558"/>
                    </a:lnTo>
                    <a:lnTo>
                      <a:pt x="1042" y="550"/>
                    </a:lnTo>
                    <a:lnTo>
                      <a:pt x="1037" y="543"/>
                    </a:lnTo>
                    <a:lnTo>
                      <a:pt x="1031" y="535"/>
                    </a:lnTo>
                    <a:lnTo>
                      <a:pt x="1024" y="528"/>
                    </a:lnTo>
                    <a:lnTo>
                      <a:pt x="1017" y="521"/>
                    </a:lnTo>
                    <a:lnTo>
                      <a:pt x="1030" y="520"/>
                    </a:lnTo>
                    <a:lnTo>
                      <a:pt x="1044" y="519"/>
                    </a:lnTo>
                    <a:lnTo>
                      <a:pt x="1058" y="517"/>
                    </a:lnTo>
                    <a:lnTo>
                      <a:pt x="1071" y="515"/>
                    </a:lnTo>
                    <a:lnTo>
                      <a:pt x="1083" y="512"/>
                    </a:lnTo>
                    <a:lnTo>
                      <a:pt x="1095" y="507"/>
                    </a:lnTo>
                    <a:lnTo>
                      <a:pt x="1107" y="502"/>
                    </a:lnTo>
                    <a:lnTo>
                      <a:pt x="1117" y="498"/>
                    </a:lnTo>
                    <a:lnTo>
                      <a:pt x="1127" y="492"/>
                    </a:lnTo>
                    <a:lnTo>
                      <a:pt x="1135" y="485"/>
                    </a:lnTo>
                    <a:lnTo>
                      <a:pt x="1143" y="479"/>
                    </a:lnTo>
                    <a:lnTo>
                      <a:pt x="1150" y="472"/>
                    </a:lnTo>
                    <a:lnTo>
                      <a:pt x="1156" y="465"/>
                    </a:lnTo>
                    <a:lnTo>
                      <a:pt x="1160" y="458"/>
                    </a:lnTo>
                    <a:lnTo>
                      <a:pt x="1163" y="450"/>
                    </a:lnTo>
                    <a:lnTo>
                      <a:pt x="1164" y="442"/>
                    </a:lnTo>
                    <a:lnTo>
                      <a:pt x="1164" y="433"/>
                    </a:lnTo>
                    <a:lnTo>
                      <a:pt x="1163" y="424"/>
                    </a:lnTo>
                    <a:lnTo>
                      <a:pt x="1159" y="414"/>
                    </a:lnTo>
                    <a:lnTo>
                      <a:pt x="1177" y="412"/>
                    </a:lnTo>
                    <a:lnTo>
                      <a:pt x="1194" y="409"/>
                    </a:lnTo>
                    <a:lnTo>
                      <a:pt x="1210" y="404"/>
                    </a:lnTo>
                    <a:lnTo>
                      <a:pt x="1224" y="399"/>
                    </a:lnTo>
                    <a:lnTo>
                      <a:pt x="1239" y="394"/>
                    </a:lnTo>
                    <a:lnTo>
                      <a:pt x="1253" y="388"/>
                    </a:lnTo>
                    <a:lnTo>
                      <a:pt x="1266" y="381"/>
                    </a:lnTo>
                    <a:lnTo>
                      <a:pt x="1277" y="374"/>
                    </a:lnTo>
                    <a:lnTo>
                      <a:pt x="1288" y="365"/>
                    </a:lnTo>
                    <a:lnTo>
                      <a:pt x="1298" y="357"/>
                    </a:lnTo>
                    <a:lnTo>
                      <a:pt x="1305" y="348"/>
                    </a:lnTo>
                    <a:lnTo>
                      <a:pt x="1311" y="339"/>
                    </a:lnTo>
                    <a:lnTo>
                      <a:pt x="1317" y="329"/>
                    </a:lnTo>
                    <a:lnTo>
                      <a:pt x="1321" y="320"/>
                    </a:lnTo>
                    <a:lnTo>
                      <a:pt x="1322" y="309"/>
                    </a:lnTo>
                    <a:lnTo>
                      <a:pt x="1323" y="299"/>
                    </a:lnTo>
                    <a:close/>
                  </a:path>
                </a:pathLst>
              </a:cu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8982" name="Text Box 32"/>
            <p:cNvSpPr txBox="1">
              <a:spLocks noChangeArrowheads="1"/>
            </p:cNvSpPr>
            <p:nvPr/>
          </p:nvSpPr>
          <p:spPr bwMode="auto">
            <a:xfrm>
              <a:off x="2592" y="2112"/>
              <a:ext cx="40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ＭＳ Ｐゴシック" charset="0"/>
                  <a:cs typeface="MS P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9pPr>
            </a:lstStyle>
            <a:p>
              <a:pPr algn="ctr"/>
              <a:endParaRPr lang="en-US" b="1">
                <a:solidFill>
                  <a:srgbClr val="1D71B8"/>
                </a:solidFill>
                <a:latin typeface="Calibri" charset="0"/>
              </a:endParaRPr>
            </a:p>
          </p:txBody>
        </p:sp>
      </p:grpSp>
      <p:pic>
        <p:nvPicPr>
          <p:cNvPr id="38917" name="Picture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813" y="1325282"/>
            <a:ext cx="1319212" cy="40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0" descr="\\SOOFA\Clients\Trusteer\2012.12\Assets\Stock Vector - User Icons\Theaf-without-ey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213" y="1169178"/>
            <a:ext cx="361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Freeform 96"/>
          <p:cNvSpPr>
            <a:spLocks noChangeArrowheads="1"/>
          </p:cNvSpPr>
          <p:nvPr/>
        </p:nvSpPr>
        <p:spPr bwMode="auto">
          <a:xfrm>
            <a:off x="5751500" y="3649646"/>
            <a:ext cx="1944688" cy="460375"/>
          </a:xfrm>
          <a:custGeom>
            <a:avLst/>
            <a:gdLst>
              <a:gd name="T0" fmla="*/ 637 w 8424863"/>
              <a:gd name="T1" fmla="*/ 0 h 327704"/>
              <a:gd name="T2" fmla="*/ 62 w 8424863"/>
              <a:gd name="T3" fmla="*/ 3790958 h 327704"/>
              <a:gd name="T4" fmla="*/ 637 w 8424863"/>
              <a:gd name="T5" fmla="*/ 7581927 h 327704"/>
              <a:gd name="T6" fmla="*/ 1212 w 8424863"/>
              <a:gd name="T7" fmla="*/ 3790958 h 327704"/>
              <a:gd name="T8" fmla="*/ 0 60000 65536"/>
              <a:gd name="T9" fmla="*/ 0 60000 65536"/>
              <a:gd name="T10" fmla="*/ 0 60000 65536"/>
              <a:gd name="T11" fmla="*/ 0 60000 65536"/>
              <a:gd name="T12" fmla="*/ 544407 w 8424863"/>
              <a:gd name="T13" fmla="*/ 21176 h 327704"/>
              <a:gd name="T14" fmla="*/ 7880469 w 8424863"/>
              <a:gd name="T15" fmla="*/ 327704 h 327704"/>
            </a:gdLst>
            <a:ahLst/>
            <a:cxnLst>
              <a:cxn ang="T8">
                <a:pos x="T0" y="T1"/>
              </a:cxn>
              <a:cxn ang="T9">
                <a:pos x="T2" y="T3"/>
              </a:cxn>
              <a:cxn ang="T10">
                <a:pos x="T4" y="T5"/>
              </a:cxn>
              <a:cxn ang="T11">
                <a:pos x="T6" y="T7"/>
              </a:cxn>
            </a:cxnLst>
            <a:rect l="T12" t="T13" r="T14" b="T15"/>
            <a:pathLst>
              <a:path w="8424863" h="327704">
                <a:moveTo>
                  <a:pt x="0" y="327704"/>
                </a:moveTo>
                <a:lnTo>
                  <a:pt x="816615" y="0"/>
                </a:lnTo>
                <a:lnTo>
                  <a:pt x="7608248" y="0"/>
                </a:lnTo>
                <a:lnTo>
                  <a:pt x="8424863" y="327704"/>
                </a:lnTo>
                <a:lnTo>
                  <a:pt x="0" y="327704"/>
                </a:lnTo>
                <a:close/>
              </a:path>
            </a:pathLst>
          </a:cu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20" name="Rectangle 97"/>
          <p:cNvSpPr>
            <a:spLocks noChangeArrowheads="1"/>
          </p:cNvSpPr>
          <p:nvPr/>
        </p:nvSpPr>
        <p:spPr bwMode="auto">
          <a:xfrm>
            <a:off x="5751500" y="4110021"/>
            <a:ext cx="1944688" cy="26326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sv-SE"/>
          </a:p>
        </p:txBody>
      </p:sp>
      <p:sp>
        <p:nvSpPr>
          <p:cNvPr id="38921" name="Text Box 98"/>
          <p:cNvSpPr txBox="1">
            <a:spLocks noChangeArrowheads="1"/>
          </p:cNvSpPr>
          <p:nvPr/>
        </p:nvSpPr>
        <p:spPr bwMode="auto">
          <a:xfrm>
            <a:off x="5751500" y="4129865"/>
            <a:ext cx="1944688"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ＭＳ Ｐゴシック" charset="0"/>
                <a:cs typeface="MS P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charset="0"/>
                <a:ea typeface="MS PGothic" charset="0"/>
                <a:cs typeface="MS PGothic" charset="0"/>
              </a:defRPr>
            </a:lvl9pPr>
          </a:lstStyle>
          <a:p>
            <a:pPr algn="ctr"/>
            <a:r>
              <a:rPr lang="en-US" b="1">
                <a:solidFill>
                  <a:srgbClr val="1D71B8"/>
                </a:solidFill>
                <a:latin typeface="Calibri" charset="0"/>
              </a:rPr>
              <a:t>Online Banking</a:t>
            </a:r>
          </a:p>
        </p:txBody>
      </p:sp>
      <p:grpSp>
        <p:nvGrpSpPr>
          <p:cNvPr id="38922" name="Group 100"/>
          <p:cNvGrpSpPr>
            <a:grpSpLocks/>
          </p:cNvGrpSpPr>
          <p:nvPr/>
        </p:nvGrpSpPr>
        <p:grpSpPr bwMode="auto">
          <a:xfrm>
            <a:off x="5392725" y="4067687"/>
            <a:ext cx="501650" cy="418042"/>
            <a:chOff x="226" y="683"/>
            <a:chExt cx="316" cy="316"/>
          </a:xfrm>
        </p:grpSpPr>
        <p:sp>
          <p:nvSpPr>
            <p:cNvPr id="38979" name="Oval 101"/>
            <p:cNvSpPr>
              <a:spLocks noChangeArrowheads="1"/>
            </p:cNvSpPr>
            <p:nvPr/>
          </p:nvSpPr>
          <p:spPr bwMode="auto">
            <a:xfrm>
              <a:off x="226" y="683"/>
              <a:ext cx="316" cy="316"/>
            </a:xfrm>
            <a:prstGeom prst="ellipse">
              <a:avLst/>
            </a:prstGeom>
            <a:solidFill>
              <a:srgbClr val="1D71B8"/>
            </a:solidFill>
            <a:ln w="25560">
              <a:solidFill>
                <a:srgbClr val="FFFFFF"/>
              </a:solidFill>
              <a:miter lim="800000"/>
              <a:headEnd/>
              <a:tailEnd/>
            </a:ln>
          </p:spPr>
          <p:txBody>
            <a:bodyPr wrap="none" anchor="ctr"/>
            <a:lstStyle/>
            <a:p>
              <a:endParaRPr lang="sv-SE"/>
            </a:p>
          </p:txBody>
        </p:sp>
        <p:pic>
          <p:nvPicPr>
            <p:cNvPr id="38980" name="Picture 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734"/>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23" name="Group 110"/>
          <p:cNvGrpSpPr>
            <a:grpSpLocks/>
          </p:cNvGrpSpPr>
          <p:nvPr/>
        </p:nvGrpSpPr>
        <p:grpSpPr bwMode="auto">
          <a:xfrm>
            <a:off x="6327764" y="3529261"/>
            <a:ext cx="827087" cy="338667"/>
            <a:chOff x="1154" y="3490"/>
            <a:chExt cx="521" cy="256"/>
          </a:xfrm>
        </p:grpSpPr>
        <p:pic>
          <p:nvPicPr>
            <p:cNvPr id="38976" name="Picture 111" descr="\\SOOFA\Clients\ECI\2011.03\Yoav.Valadarsky\Computer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 y="3490"/>
              <a:ext cx="220"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77" name="Picture 112" descr="\\SOOFA\Clients\ECI\2011.03\Yoav.Valadarsky\Computer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 y="3490"/>
              <a:ext cx="220"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78" name="Picture 113" descr="\\SOOFA\Clients\ECI\2011.03\Yoav.Valadarsky\Computer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5" y="3490"/>
              <a:ext cx="220"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ruta 27"/>
          <p:cNvSpPr txBox="1"/>
          <p:nvPr/>
        </p:nvSpPr>
        <p:spPr>
          <a:xfrm>
            <a:off x="-36965" y="3467600"/>
            <a:ext cx="2838920" cy="547047"/>
          </a:xfrm>
          <a:prstGeom prst="rect">
            <a:avLst/>
          </a:prstGeom>
          <a:noFill/>
        </p:spPr>
        <p:txBody>
          <a:bodyPr spcFirstLastPara="1">
            <a:prstTxWarp prst="textArchDown">
              <a:avLst>
                <a:gd name="adj" fmla="val 4110000"/>
              </a:avLst>
            </a:prstTxWarp>
            <a:spAutoFit/>
          </a:bodyPr>
          <a:lstStyle/>
          <a:p>
            <a:pPr>
              <a:defRPr/>
            </a:pPr>
            <a:r>
              <a:rPr lang="en-US" sz="1400" dirty="0">
                <a:ea typeface="MS PGothic" charset="0"/>
              </a:rPr>
              <a:t>End user machine</a:t>
            </a:r>
          </a:p>
        </p:txBody>
      </p:sp>
      <p:pic>
        <p:nvPicPr>
          <p:cNvPr id="38925"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56658">
            <a:off x="2079613" y="3287167"/>
            <a:ext cx="1174750" cy="32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Bent Arrow 86"/>
          <p:cNvSpPr/>
          <p:nvPr/>
        </p:nvSpPr>
        <p:spPr bwMode="auto">
          <a:xfrm rot="5400000">
            <a:off x="6021243" y="2654152"/>
            <a:ext cx="419364" cy="1206500"/>
          </a:xfrm>
          <a:prstGeom prst="bentArrow">
            <a:avLst>
              <a:gd name="adj1" fmla="val 9069"/>
              <a:gd name="adj2" fmla="val 15161"/>
              <a:gd name="adj3" fmla="val 25000"/>
              <a:gd name="adj4" fmla="val 25008"/>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75" name="textruta 74"/>
          <p:cNvSpPr txBox="1"/>
          <p:nvPr/>
        </p:nvSpPr>
        <p:spPr>
          <a:xfrm>
            <a:off x="1917905" y="1296087"/>
            <a:ext cx="1830356" cy="547047"/>
          </a:xfrm>
          <a:prstGeom prst="rect">
            <a:avLst/>
          </a:prstGeom>
          <a:noFill/>
        </p:spPr>
        <p:txBody>
          <a:bodyPr spcFirstLastPara="1">
            <a:prstTxWarp prst="textArchDown">
              <a:avLst>
                <a:gd name="adj" fmla="val 4110000"/>
              </a:avLst>
            </a:prstTxWarp>
            <a:spAutoFit/>
          </a:bodyPr>
          <a:lstStyle/>
          <a:p>
            <a:pPr algn="ctr">
              <a:defRPr/>
            </a:pPr>
            <a:r>
              <a:rPr lang="en-US" dirty="0">
                <a:ea typeface="MS PGothic" charset="0"/>
              </a:rPr>
              <a:t>Criminal</a:t>
            </a:r>
          </a:p>
        </p:txBody>
      </p:sp>
      <p:pic>
        <p:nvPicPr>
          <p:cNvPr id="38928" name="Picture 38" descr="D:\clients\ECI\2011.04\Yoav.Valadarsky\laptop_comput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2651" y="3279229"/>
            <a:ext cx="727075" cy="53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39940"/>
          <p:cNvSpPr txBox="1"/>
          <p:nvPr/>
        </p:nvSpPr>
        <p:spPr>
          <a:xfrm>
            <a:off x="3779825" y="2961729"/>
            <a:ext cx="1347788" cy="338554"/>
          </a:xfrm>
          <a:prstGeom prst="rect">
            <a:avLst/>
          </a:prstGeom>
          <a:noFill/>
        </p:spPr>
        <p:txBody>
          <a:bodyPr>
            <a:spAutoFit/>
          </a:bodyPr>
          <a:lstStyle/>
          <a:p>
            <a:pPr>
              <a:defRPr/>
            </a:pPr>
            <a:r>
              <a:rPr lang="en-US" sz="1600" kern="0" dirty="0">
                <a:ea typeface="MS PGothic" charset="0"/>
              </a:rPr>
              <a:t>INTERNET</a:t>
            </a:r>
          </a:p>
        </p:txBody>
      </p:sp>
      <p:pic>
        <p:nvPicPr>
          <p:cNvPr id="38930" name="Picture 111" descr="\\SOOFA\Clients\ECI\2011.03\Yoav.Valadarsky\Computer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5913" y="1839896"/>
            <a:ext cx="349250" cy="33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Oval 81"/>
          <p:cNvSpPr/>
          <p:nvPr/>
        </p:nvSpPr>
        <p:spPr>
          <a:xfrm>
            <a:off x="1517639" y="3424751"/>
            <a:ext cx="363537" cy="267229"/>
          </a:xfrm>
          <a:prstGeom prst="ellipse">
            <a:avLst/>
          </a:prstGeom>
          <a:solidFill>
            <a:srgbClr val="C00000"/>
          </a:solidFill>
          <a:ln w="28575" cap="flat" cmpd="sng" algn="ctr">
            <a:solidFill>
              <a:srgbClr val="FFFFFF"/>
            </a:solidFill>
            <a:prstDash val="solid"/>
          </a:ln>
          <a:effectLst/>
        </p:spPr>
        <p:txBody>
          <a:bodyPr anchor="ctr"/>
          <a:lstStyle/>
          <a:p>
            <a:pPr algn="ctr" eaLnBrk="1" fontAlgn="auto" hangingPunct="1">
              <a:spcBef>
                <a:spcPts val="0"/>
              </a:spcBef>
              <a:spcAft>
                <a:spcPts val="0"/>
              </a:spcAft>
              <a:defRPr/>
            </a:pPr>
            <a:endParaRPr lang="en-GB" sz="1800" kern="0">
              <a:solidFill>
                <a:srgbClr val="FFFFFF"/>
              </a:solidFill>
              <a:latin typeface="Calibri" pitchFamily="34" charset="0"/>
              <a:ea typeface="MS PGothic" charset="0"/>
            </a:endParaRPr>
          </a:p>
        </p:txBody>
      </p:sp>
      <p:sp>
        <p:nvSpPr>
          <p:cNvPr id="83" name="Freeform 15"/>
          <p:cNvSpPr>
            <a:spLocks noEditPoints="1"/>
          </p:cNvSpPr>
          <p:nvPr/>
        </p:nvSpPr>
        <p:spPr bwMode="auto">
          <a:xfrm flipH="1">
            <a:off x="1595426" y="3476344"/>
            <a:ext cx="207963" cy="153458"/>
          </a:xfrm>
          <a:custGeom>
            <a:avLst/>
            <a:gdLst>
              <a:gd name="T0" fmla="*/ 104 w 1610"/>
              <a:gd name="T1" fmla="*/ 1554 h 1624"/>
              <a:gd name="T2" fmla="*/ 184 w 1610"/>
              <a:gd name="T3" fmla="*/ 1588 h 1624"/>
              <a:gd name="T4" fmla="*/ 1497 w 1610"/>
              <a:gd name="T5" fmla="*/ 668 h 1624"/>
              <a:gd name="T6" fmla="*/ 1493 w 1610"/>
              <a:gd name="T7" fmla="*/ 578 h 1624"/>
              <a:gd name="T8" fmla="*/ 1408 w 1610"/>
              <a:gd name="T9" fmla="*/ 569 h 1624"/>
              <a:gd name="T10" fmla="*/ 68 w 1610"/>
              <a:gd name="T11" fmla="*/ 997 h 1624"/>
              <a:gd name="T12" fmla="*/ 1 w 1610"/>
              <a:gd name="T13" fmla="*/ 1058 h 1624"/>
              <a:gd name="T14" fmla="*/ 48 w 1610"/>
              <a:gd name="T15" fmla="*/ 1129 h 1624"/>
              <a:gd name="T16" fmla="*/ 213 w 1610"/>
              <a:gd name="T17" fmla="*/ 578 h 1624"/>
              <a:gd name="T18" fmla="*/ 128 w 1610"/>
              <a:gd name="T19" fmla="*/ 569 h 1624"/>
              <a:gd name="T20" fmla="*/ 102 w 1610"/>
              <a:gd name="T21" fmla="*/ 651 h 1624"/>
              <a:gd name="T22" fmla="*/ 1408 w 1610"/>
              <a:gd name="T23" fmla="*/ 1579 h 1624"/>
              <a:gd name="T24" fmla="*/ 1493 w 1610"/>
              <a:gd name="T25" fmla="*/ 1570 h 1624"/>
              <a:gd name="T26" fmla="*/ 1497 w 1610"/>
              <a:gd name="T27" fmla="*/ 1480 h 1624"/>
              <a:gd name="T28" fmla="*/ 1562 w 1610"/>
              <a:gd name="T29" fmla="*/ 1129 h 1624"/>
              <a:gd name="T30" fmla="*/ 1609 w 1610"/>
              <a:gd name="T31" fmla="*/ 1058 h 1624"/>
              <a:gd name="T32" fmla="*/ 1542 w 1610"/>
              <a:gd name="T33" fmla="*/ 997 h 1624"/>
              <a:gd name="T34" fmla="*/ 594 w 1610"/>
              <a:gd name="T35" fmla="*/ 113 h 1624"/>
              <a:gd name="T36" fmla="*/ 621 w 1610"/>
              <a:gd name="T37" fmla="*/ 281 h 1624"/>
              <a:gd name="T38" fmla="*/ 1097 w 1610"/>
              <a:gd name="T39" fmla="*/ 440 h 1624"/>
              <a:gd name="T40" fmla="*/ 988 w 1610"/>
              <a:gd name="T41" fmla="*/ 263 h 1624"/>
              <a:gd name="T42" fmla="*/ 1053 w 1610"/>
              <a:gd name="T43" fmla="*/ 98 h 1624"/>
              <a:gd name="T44" fmla="*/ 1220 w 1610"/>
              <a:gd name="T45" fmla="*/ 50 h 1624"/>
              <a:gd name="T46" fmla="*/ 1177 w 1610"/>
              <a:gd name="T47" fmla="*/ 0 h 1624"/>
              <a:gd name="T48" fmla="*/ 960 w 1610"/>
              <a:gd name="T49" fmla="*/ 114 h 1624"/>
              <a:gd name="T50" fmla="*/ 843 w 1610"/>
              <a:gd name="T51" fmla="*/ 207 h 1624"/>
              <a:gd name="T52" fmla="*/ 698 w 1610"/>
              <a:gd name="T53" fmla="*/ 173 h 1624"/>
              <a:gd name="T54" fmla="*/ 553 w 1610"/>
              <a:gd name="T55" fmla="*/ 19 h 1624"/>
              <a:gd name="T56" fmla="*/ 402 w 1610"/>
              <a:gd name="T57" fmla="*/ 29 h 1624"/>
              <a:gd name="T58" fmla="*/ 361 w 1610"/>
              <a:gd name="T59" fmla="*/ 1143 h 1624"/>
              <a:gd name="T60" fmla="*/ 503 w 1610"/>
              <a:gd name="T61" fmla="*/ 1477 h 1624"/>
              <a:gd name="T62" fmla="*/ 764 w 1610"/>
              <a:gd name="T63" fmla="*/ 559 h 1624"/>
              <a:gd name="T64" fmla="*/ 386 w 1610"/>
              <a:gd name="T65" fmla="*/ 867 h 1624"/>
              <a:gd name="T66" fmla="*/ 442 w 1610"/>
              <a:gd name="T67" fmla="*/ 1035 h 1624"/>
              <a:gd name="T68" fmla="*/ 583 w 1610"/>
              <a:gd name="T69" fmla="*/ 1016 h 1624"/>
              <a:gd name="T70" fmla="*/ 637 w 1610"/>
              <a:gd name="T71" fmla="*/ 1107 h 1624"/>
              <a:gd name="T72" fmla="*/ 518 w 1610"/>
              <a:gd name="T73" fmla="*/ 1160 h 1624"/>
              <a:gd name="T74" fmla="*/ 417 w 1610"/>
              <a:gd name="T75" fmla="*/ 1083 h 1624"/>
              <a:gd name="T76" fmla="*/ 584 w 1610"/>
              <a:gd name="T77" fmla="*/ 1338 h 1624"/>
              <a:gd name="T78" fmla="*/ 652 w 1610"/>
              <a:gd name="T79" fmla="*/ 1263 h 1624"/>
              <a:gd name="T80" fmla="*/ 662 w 1610"/>
              <a:gd name="T81" fmla="*/ 1408 h 1624"/>
              <a:gd name="T82" fmla="*/ 623 w 1610"/>
              <a:gd name="T83" fmla="*/ 899 h 1624"/>
              <a:gd name="T84" fmla="*/ 509 w 1610"/>
              <a:gd name="T85" fmla="*/ 813 h 1624"/>
              <a:gd name="T86" fmla="*/ 536 w 1610"/>
              <a:gd name="T87" fmla="*/ 711 h 1624"/>
              <a:gd name="T88" fmla="*/ 658 w 1610"/>
              <a:gd name="T89" fmla="*/ 756 h 1624"/>
              <a:gd name="T90" fmla="*/ 676 w 1610"/>
              <a:gd name="T91" fmla="*/ 882 h 1624"/>
              <a:gd name="T92" fmla="*/ 1062 w 1610"/>
              <a:gd name="T93" fmla="*/ 1539 h 1624"/>
              <a:gd name="T94" fmla="*/ 1249 w 1610"/>
              <a:gd name="T95" fmla="*/ 1244 h 1624"/>
              <a:gd name="T96" fmla="*/ 1218 w 1610"/>
              <a:gd name="T97" fmla="*/ 796 h 1624"/>
              <a:gd name="T98" fmla="*/ 985 w 1610"/>
              <a:gd name="T99" fmla="*/ 740 h 1624"/>
              <a:gd name="T100" fmla="*/ 1112 w 1610"/>
              <a:gd name="T101" fmla="*/ 723 h 1624"/>
              <a:gd name="T102" fmla="*/ 1102 w 1610"/>
              <a:gd name="T103" fmla="*/ 840 h 1624"/>
              <a:gd name="T104" fmla="*/ 980 w 1610"/>
              <a:gd name="T105" fmla="*/ 897 h 1624"/>
              <a:gd name="T106" fmla="*/ 941 w 1610"/>
              <a:gd name="T107" fmla="*/ 802 h 1624"/>
              <a:gd name="T108" fmla="*/ 962 w 1610"/>
              <a:gd name="T109" fmla="*/ 1404 h 1624"/>
              <a:gd name="T110" fmla="*/ 980 w 1610"/>
              <a:gd name="T111" fmla="*/ 1261 h 1624"/>
              <a:gd name="T112" fmla="*/ 1043 w 1610"/>
              <a:gd name="T113" fmla="*/ 1338 h 1624"/>
              <a:gd name="T114" fmla="*/ 1087 w 1610"/>
              <a:gd name="T115" fmla="*/ 1160 h 1624"/>
              <a:gd name="T116" fmla="*/ 985 w 1610"/>
              <a:gd name="T117" fmla="*/ 1083 h 1624"/>
              <a:gd name="T118" fmla="*/ 1075 w 1610"/>
              <a:gd name="T119" fmla="*/ 1007 h 1624"/>
              <a:gd name="T120" fmla="*/ 1202 w 1610"/>
              <a:gd name="T121" fmla="*/ 1053 h 1624"/>
              <a:gd name="T122" fmla="*/ 1162 w 1610"/>
              <a:gd name="T123" fmla="*/ 1148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0" h="1624">
                <a:moveTo>
                  <a:pt x="117" y="1475"/>
                </a:moveTo>
                <a:lnTo>
                  <a:pt x="117" y="1475"/>
                </a:lnTo>
                <a:lnTo>
                  <a:pt x="113" y="1480"/>
                </a:lnTo>
                <a:lnTo>
                  <a:pt x="109" y="1485"/>
                </a:lnTo>
                <a:lnTo>
                  <a:pt x="104" y="1491"/>
                </a:lnTo>
                <a:lnTo>
                  <a:pt x="102" y="1497"/>
                </a:lnTo>
                <a:lnTo>
                  <a:pt x="99" y="1504"/>
                </a:lnTo>
                <a:lnTo>
                  <a:pt x="98" y="1510"/>
                </a:lnTo>
                <a:lnTo>
                  <a:pt x="97" y="1517"/>
                </a:lnTo>
                <a:lnTo>
                  <a:pt x="97" y="1523"/>
                </a:lnTo>
                <a:lnTo>
                  <a:pt x="97" y="1529"/>
                </a:lnTo>
                <a:lnTo>
                  <a:pt x="98" y="1536"/>
                </a:lnTo>
                <a:lnTo>
                  <a:pt x="99" y="1542"/>
                </a:lnTo>
                <a:lnTo>
                  <a:pt x="102" y="1548"/>
                </a:lnTo>
                <a:lnTo>
                  <a:pt x="104" y="1554"/>
                </a:lnTo>
                <a:lnTo>
                  <a:pt x="109" y="1560"/>
                </a:lnTo>
                <a:lnTo>
                  <a:pt x="113" y="1565"/>
                </a:lnTo>
                <a:lnTo>
                  <a:pt x="117" y="1570"/>
                </a:lnTo>
                <a:lnTo>
                  <a:pt x="117" y="1570"/>
                </a:lnTo>
                <a:lnTo>
                  <a:pt x="122" y="1575"/>
                </a:lnTo>
                <a:lnTo>
                  <a:pt x="128" y="1579"/>
                </a:lnTo>
                <a:lnTo>
                  <a:pt x="133" y="1582"/>
                </a:lnTo>
                <a:lnTo>
                  <a:pt x="139" y="1586"/>
                </a:lnTo>
                <a:lnTo>
                  <a:pt x="145" y="1588"/>
                </a:lnTo>
                <a:lnTo>
                  <a:pt x="152" y="1589"/>
                </a:lnTo>
                <a:lnTo>
                  <a:pt x="158" y="1590"/>
                </a:lnTo>
                <a:lnTo>
                  <a:pt x="164" y="1591"/>
                </a:lnTo>
                <a:lnTo>
                  <a:pt x="171" y="1590"/>
                </a:lnTo>
                <a:lnTo>
                  <a:pt x="178" y="1589"/>
                </a:lnTo>
                <a:lnTo>
                  <a:pt x="184" y="1588"/>
                </a:lnTo>
                <a:lnTo>
                  <a:pt x="190" y="1586"/>
                </a:lnTo>
                <a:lnTo>
                  <a:pt x="196" y="1582"/>
                </a:lnTo>
                <a:lnTo>
                  <a:pt x="202" y="1579"/>
                </a:lnTo>
                <a:lnTo>
                  <a:pt x="207" y="1575"/>
                </a:lnTo>
                <a:lnTo>
                  <a:pt x="212" y="1570"/>
                </a:lnTo>
                <a:lnTo>
                  <a:pt x="347" y="1437"/>
                </a:lnTo>
                <a:lnTo>
                  <a:pt x="347" y="1437"/>
                </a:lnTo>
                <a:lnTo>
                  <a:pt x="330" y="1405"/>
                </a:lnTo>
                <a:lnTo>
                  <a:pt x="314" y="1372"/>
                </a:lnTo>
                <a:lnTo>
                  <a:pt x="301" y="1338"/>
                </a:lnTo>
                <a:lnTo>
                  <a:pt x="289" y="1303"/>
                </a:lnTo>
                <a:lnTo>
                  <a:pt x="117" y="1475"/>
                </a:lnTo>
                <a:close/>
                <a:moveTo>
                  <a:pt x="1493" y="673"/>
                </a:moveTo>
                <a:lnTo>
                  <a:pt x="1493" y="673"/>
                </a:lnTo>
                <a:lnTo>
                  <a:pt x="1497" y="668"/>
                </a:lnTo>
                <a:lnTo>
                  <a:pt x="1501" y="662"/>
                </a:lnTo>
                <a:lnTo>
                  <a:pt x="1506" y="657"/>
                </a:lnTo>
                <a:lnTo>
                  <a:pt x="1508" y="651"/>
                </a:lnTo>
                <a:lnTo>
                  <a:pt x="1511" y="645"/>
                </a:lnTo>
                <a:lnTo>
                  <a:pt x="1512" y="638"/>
                </a:lnTo>
                <a:lnTo>
                  <a:pt x="1513" y="632"/>
                </a:lnTo>
                <a:lnTo>
                  <a:pt x="1513" y="626"/>
                </a:lnTo>
                <a:lnTo>
                  <a:pt x="1513" y="619"/>
                </a:lnTo>
                <a:lnTo>
                  <a:pt x="1512" y="613"/>
                </a:lnTo>
                <a:lnTo>
                  <a:pt x="1511" y="606"/>
                </a:lnTo>
                <a:lnTo>
                  <a:pt x="1508" y="600"/>
                </a:lnTo>
                <a:lnTo>
                  <a:pt x="1506" y="594"/>
                </a:lnTo>
                <a:lnTo>
                  <a:pt x="1501" y="588"/>
                </a:lnTo>
                <a:lnTo>
                  <a:pt x="1497" y="583"/>
                </a:lnTo>
                <a:lnTo>
                  <a:pt x="1493" y="578"/>
                </a:lnTo>
                <a:lnTo>
                  <a:pt x="1493" y="578"/>
                </a:lnTo>
                <a:lnTo>
                  <a:pt x="1488" y="573"/>
                </a:lnTo>
                <a:lnTo>
                  <a:pt x="1482" y="569"/>
                </a:lnTo>
                <a:lnTo>
                  <a:pt x="1477" y="566"/>
                </a:lnTo>
                <a:lnTo>
                  <a:pt x="1471" y="563"/>
                </a:lnTo>
                <a:lnTo>
                  <a:pt x="1465" y="561"/>
                </a:lnTo>
                <a:lnTo>
                  <a:pt x="1458" y="559"/>
                </a:lnTo>
                <a:lnTo>
                  <a:pt x="1452" y="558"/>
                </a:lnTo>
                <a:lnTo>
                  <a:pt x="1446" y="558"/>
                </a:lnTo>
                <a:lnTo>
                  <a:pt x="1439" y="558"/>
                </a:lnTo>
                <a:lnTo>
                  <a:pt x="1432" y="559"/>
                </a:lnTo>
                <a:lnTo>
                  <a:pt x="1426" y="561"/>
                </a:lnTo>
                <a:lnTo>
                  <a:pt x="1420" y="563"/>
                </a:lnTo>
                <a:lnTo>
                  <a:pt x="1414" y="566"/>
                </a:lnTo>
                <a:lnTo>
                  <a:pt x="1408" y="569"/>
                </a:lnTo>
                <a:lnTo>
                  <a:pt x="1403" y="573"/>
                </a:lnTo>
                <a:lnTo>
                  <a:pt x="1398" y="578"/>
                </a:lnTo>
                <a:lnTo>
                  <a:pt x="1278" y="697"/>
                </a:lnTo>
                <a:lnTo>
                  <a:pt x="1278" y="697"/>
                </a:lnTo>
                <a:lnTo>
                  <a:pt x="1294" y="729"/>
                </a:lnTo>
                <a:lnTo>
                  <a:pt x="1310" y="761"/>
                </a:lnTo>
                <a:lnTo>
                  <a:pt x="1324" y="795"/>
                </a:lnTo>
                <a:lnTo>
                  <a:pt x="1336" y="830"/>
                </a:lnTo>
                <a:lnTo>
                  <a:pt x="1493" y="673"/>
                </a:lnTo>
                <a:close/>
                <a:moveTo>
                  <a:pt x="253" y="1067"/>
                </a:moveTo>
                <a:lnTo>
                  <a:pt x="253" y="1067"/>
                </a:lnTo>
                <a:lnTo>
                  <a:pt x="253" y="1032"/>
                </a:lnTo>
                <a:lnTo>
                  <a:pt x="256" y="997"/>
                </a:lnTo>
                <a:lnTo>
                  <a:pt x="68" y="997"/>
                </a:lnTo>
                <a:lnTo>
                  <a:pt x="68" y="997"/>
                </a:lnTo>
                <a:lnTo>
                  <a:pt x="61" y="997"/>
                </a:lnTo>
                <a:lnTo>
                  <a:pt x="55" y="998"/>
                </a:lnTo>
                <a:lnTo>
                  <a:pt x="48" y="1000"/>
                </a:lnTo>
                <a:lnTo>
                  <a:pt x="42" y="1002"/>
                </a:lnTo>
                <a:lnTo>
                  <a:pt x="36" y="1005"/>
                </a:lnTo>
                <a:lnTo>
                  <a:pt x="30" y="1008"/>
                </a:lnTo>
                <a:lnTo>
                  <a:pt x="25" y="1012"/>
                </a:lnTo>
                <a:lnTo>
                  <a:pt x="20" y="1017"/>
                </a:lnTo>
                <a:lnTo>
                  <a:pt x="16" y="1022"/>
                </a:lnTo>
                <a:lnTo>
                  <a:pt x="12" y="1027"/>
                </a:lnTo>
                <a:lnTo>
                  <a:pt x="9" y="1033"/>
                </a:lnTo>
                <a:lnTo>
                  <a:pt x="6" y="1039"/>
                </a:lnTo>
                <a:lnTo>
                  <a:pt x="3" y="1045"/>
                </a:lnTo>
                <a:lnTo>
                  <a:pt x="2" y="1051"/>
                </a:lnTo>
                <a:lnTo>
                  <a:pt x="1" y="1058"/>
                </a:lnTo>
                <a:lnTo>
                  <a:pt x="0" y="1064"/>
                </a:lnTo>
                <a:lnTo>
                  <a:pt x="0" y="1064"/>
                </a:lnTo>
                <a:lnTo>
                  <a:pt x="1" y="1071"/>
                </a:lnTo>
                <a:lnTo>
                  <a:pt x="2" y="1078"/>
                </a:lnTo>
                <a:lnTo>
                  <a:pt x="3" y="1084"/>
                </a:lnTo>
                <a:lnTo>
                  <a:pt x="6" y="1090"/>
                </a:lnTo>
                <a:lnTo>
                  <a:pt x="9" y="1097"/>
                </a:lnTo>
                <a:lnTo>
                  <a:pt x="12" y="1103"/>
                </a:lnTo>
                <a:lnTo>
                  <a:pt x="16" y="1108"/>
                </a:lnTo>
                <a:lnTo>
                  <a:pt x="20" y="1113"/>
                </a:lnTo>
                <a:lnTo>
                  <a:pt x="25" y="1117"/>
                </a:lnTo>
                <a:lnTo>
                  <a:pt x="30" y="1121"/>
                </a:lnTo>
                <a:lnTo>
                  <a:pt x="36" y="1124"/>
                </a:lnTo>
                <a:lnTo>
                  <a:pt x="42" y="1127"/>
                </a:lnTo>
                <a:lnTo>
                  <a:pt x="48" y="1129"/>
                </a:lnTo>
                <a:lnTo>
                  <a:pt x="55" y="1131"/>
                </a:lnTo>
                <a:lnTo>
                  <a:pt x="61" y="1132"/>
                </a:lnTo>
                <a:lnTo>
                  <a:pt x="68" y="1132"/>
                </a:lnTo>
                <a:lnTo>
                  <a:pt x="255" y="1132"/>
                </a:lnTo>
                <a:lnTo>
                  <a:pt x="255" y="1132"/>
                </a:lnTo>
                <a:lnTo>
                  <a:pt x="253" y="1100"/>
                </a:lnTo>
                <a:lnTo>
                  <a:pt x="253" y="1067"/>
                </a:lnTo>
                <a:lnTo>
                  <a:pt x="253" y="1067"/>
                </a:lnTo>
                <a:close/>
                <a:moveTo>
                  <a:pt x="285" y="841"/>
                </a:moveTo>
                <a:lnTo>
                  <a:pt x="285" y="841"/>
                </a:lnTo>
                <a:lnTo>
                  <a:pt x="297" y="806"/>
                </a:lnTo>
                <a:lnTo>
                  <a:pt x="310" y="772"/>
                </a:lnTo>
                <a:lnTo>
                  <a:pt x="326" y="738"/>
                </a:lnTo>
                <a:lnTo>
                  <a:pt x="342" y="707"/>
                </a:lnTo>
                <a:lnTo>
                  <a:pt x="213" y="578"/>
                </a:lnTo>
                <a:lnTo>
                  <a:pt x="213" y="578"/>
                </a:lnTo>
                <a:lnTo>
                  <a:pt x="207" y="573"/>
                </a:lnTo>
                <a:lnTo>
                  <a:pt x="202" y="569"/>
                </a:lnTo>
                <a:lnTo>
                  <a:pt x="196" y="566"/>
                </a:lnTo>
                <a:lnTo>
                  <a:pt x="190" y="563"/>
                </a:lnTo>
                <a:lnTo>
                  <a:pt x="184" y="561"/>
                </a:lnTo>
                <a:lnTo>
                  <a:pt x="178" y="559"/>
                </a:lnTo>
                <a:lnTo>
                  <a:pt x="171" y="558"/>
                </a:lnTo>
                <a:lnTo>
                  <a:pt x="164" y="558"/>
                </a:lnTo>
                <a:lnTo>
                  <a:pt x="158" y="558"/>
                </a:lnTo>
                <a:lnTo>
                  <a:pt x="152" y="559"/>
                </a:lnTo>
                <a:lnTo>
                  <a:pt x="145" y="561"/>
                </a:lnTo>
                <a:lnTo>
                  <a:pt x="139" y="563"/>
                </a:lnTo>
                <a:lnTo>
                  <a:pt x="133" y="566"/>
                </a:lnTo>
                <a:lnTo>
                  <a:pt x="128" y="569"/>
                </a:lnTo>
                <a:lnTo>
                  <a:pt x="122" y="573"/>
                </a:lnTo>
                <a:lnTo>
                  <a:pt x="117" y="578"/>
                </a:lnTo>
                <a:lnTo>
                  <a:pt x="117" y="578"/>
                </a:lnTo>
                <a:lnTo>
                  <a:pt x="113" y="583"/>
                </a:lnTo>
                <a:lnTo>
                  <a:pt x="109" y="588"/>
                </a:lnTo>
                <a:lnTo>
                  <a:pt x="104" y="594"/>
                </a:lnTo>
                <a:lnTo>
                  <a:pt x="102" y="600"/>
                </a:lnTo>
                <a:lnTo>
                  <a:pt x="99" y="606"/>
                </a:lnTo>
                <a:lnTo>
                  <a:pt x="98" y="613"/>
                </a:lnTo>
                <a:lnTo>
                  <a:pt x="97" y="619"/>
                </a:lnTo>
                <a:lnTo>
                  <a:pt x="97" y="626"/>
                </a:lnTo>
                <a:lnTo>
                  <a:pt x="97" y="632"/>
                </a:lnTo>
                <a:lnTo>
                  <a:pt x="98" y="638"/>
                </a:lnTo>
                <a:lnTo>
                  <a:pt x="99" y="645"/>
                </a:lnTo>
                <a:lnTo>
                  <a:pt x="102" y="651"/>
                </a:lnTo>
                <a:lnTo>
                  <a:pt x="104" y="657"/>
                </a:lnTo>
                <a:lnTo>
                  <a:pt x="109" y="662"/>
                </a:lnTo>
                <a:lnTo>
                  <a:pt x="113" y="668"/>
                </a:lnTo>
                <a:lnTo>
                  <a:pt x="117" y="673"/>
                </a:lnTo>
                <a:lnTo>
                  <a:pt x="285" y="841"/>
                </a:lnTo>
                <a:close/>
                <a:moveTo>
                  <a:pt x="1332" y="1314"/>
                </a:moveTo>
                <a:lnTo>
                  <a:pt x="1332" y="1314"/>
                </a:lnTo>
                <a:lnTo>
                  <a:pt x="1320" y="1349"/>
                </a:lnTo>
                <a:lnTo>
                  <a:pt x="1306" y="1382"/>
                </a:lnTo>
                <a:lnTo>
                  <a:pt x="1289" y="1414"/>
                </a:lnTo>
                <a:lnTo>
                  <a:pt x="1272" y="1446"/>
                </a:lnTo>
                <a:lnTo>
                  <a:pt x="1398" y="1570"/>
                </a:lnTo>
                <a:lnTo>
                  <a:pt x="1398" y="1570"/>
                </a:lnTo>
                <a:lnTo>
                  <a:pt x="1403" y="1575"/>
                </a:lnTo>
                <a:lnTo>
                  <a:pt x="1408" y="1579"/>
                </a:lnTo>
                <a:lnTo>
                  <a:pt x="1414" y="1582"/>
                </a:lnTo>
                <a:lnTo>
                  <a:pt x="1420" y="1586"/>
                </a:lnTo>
                <a:lnTo>
                  <a:pt x="1426" y="1588"/>
                </a:lnTo>
                <a:lnTo>
                  <a:pt x="1432" y="1589"/>
                </a:lnTo>
                <a:lnTo>
                  <a:pt x="1439" y="1590"/>
                </a:lnTo>
                <a:lnTo>
                  <a:pt x="1446" y="1591"/>
                </a:lnTo>
                <a:lnTo>
                  <a:pt x="1452" y="1590"/>
                </a:lnTo>
                <a:lnTo>
                  <a:pt x="1458" y="1589"/>
                </a:lnTo>
                <a:lnTo>
                  <a:pt x="1465" y="1588"/>
                </a:lnTo>
                <a:lnTo>
                  <a:pt x="1471" y="1586"/>
                </a:lnTo>
                <a:lnTo>
                  <a:pt x="1477" y="1582"/>
                </a:lnTo>
                <a:lnTo>
                  <a:pt x="1482" y="1579"/>
                </a:lnTo>
                <a:lnTo>
                  <a:pt x="1488" y="1575"/>
                </a:lnTo>
                <a:lnTo>
                  <a:pt x="1493" y="1570"/>
                </a:lnTo>
                <a:lnTo>
                  <a:pt x="1493" y="1570"/>
                </a:lnTo>
                <a:lnTo>
                  <a:pt x="1497" y="1565"/>
                </a:lnTo>
                <a:lnTo>
                  <a:pt x="1501" y="1560"/>
                </a:lnTo>
                <a:lnTo>
                  <a:pt x="1506" y="1554"/>
                </a:lnTo>
                <a:lnTo>
                  <a:pt x="1508" y="1548"/>
                </a:lnTo>
                <a:lnTo>
                  <a:pt x="1511" y="1542"/>
                </a:lnTo>
                <a:lnTo>
                  <a:pt x="1512" y="1536"/>
                </a:lnTo>
                <a:lnTo>
                  <a:pt x="1513" y="1529"/>
                </a:lnTo>
                <a:lnTo>
                  <a:pt x="1513" y="1523"/>
                </a:lnTo>
                <a:lnTo>
                  <a:pt x="1513" y="1517"/>
                </a:lnTo>
                <a:lnTo>
                  <a:pt x="1512" y="1510"/>
                </a:lnTo>
                <a:lnTo>
                  <a:pt x="1511" y="1504"/>
                </a:lnTo>
                <a:lnTo>
                  <a:pt x="1508" y="1497"/>
                </a:lnTo>
                <a:lnTo>
                  <a:pt x="1506" y="1491"/>
                </a:lnTo>
                <a:lnTo>
                  <a:pt x="1501" y="1485"/>
                </a:lnTo>
                <a:lnTo>
                  <a:pt x="1497" y="1480"/>
                </a:lnTo>
                <a:lnTo>
                  <a:pt x="1493" y="1475"/>
                </a:lnTo>
                <a:lnTo>
                  <a:pt x="1332" y="1314"/>
                </a:lnTo>
                <a:close/>
                <a:moveTo>
                  <a:pt x="1542" y="997"/>
                </a:moveTo>
                <a:lnTo>
                  <a:pt x="1370" y="997"/>
                </a:lnTo>
                <a:lnTo>
                  <a:pt x="1370" y="997"/>
                </a:lnTo>
                <a:lnTo>
                  <a:pt x="1372" y="1032"/>
                </a:lnTo>
                <a:lnTo>
                  <a:pt x="1373" y="1067"/>
                </a:lnTo>
                <a:lnTo>
                  <a:pt x="1373" y="1067"/>
                </a:lnTo>
                <a:lnTo>
                  <a:pt x="1372" y="1100"/>
                </a:lnTo>
                <a:lnTo>
                  <a:pt x="1370" y="1132"/>
                </a:lnTo>
                <a:lnTo>
                  <a:pt x="1542" y="1132"/>
                </a:lnTo>
                <a:lnTo>
                  <a:pt x="1542" y="1132"/>
                </a:lnTo>
                <a:lnTo>
                  <a:pt x="1549" y="1132"/>
                </a:lnTo>
                <a:lnTo>
                  <a:pt x="1555" y="1131"/>
                </a:lnTo>
                <a:lnTo>
                  <a:pt x="1562" y="1129"/>
                </a:lnTo>
                <a:lnTo>
                  <a:pt x="1568" y="1127"/>
                </a:lnTo>
                <a:lnTo>
                  <a:pt x="1574" y="1124"/>
                </a:lnTo>
                <a:lnTo>
                  <a:pt x="1580" y="1121"/>
                </a:lnTo>
                <a:lnTo>
                  <a:pt x="1585" y="1117"/>
                </a:lnTo>
                <a:lnTo>
                  <a:pt x="1590" y="1113"/>
                </a:lnTo>
                <a:lnTo>
                  <a:pt x="1594" y="1108"/>
                </a:lnTo>
                <a:lnTo>
                  <a:pt x="1598" y="1103"/>
                </a:lnTo>
                <a:lnTo>
                  <a:pt x="1602" y="1097"/>
                </a:lnTo>
                <a:lnTo>
                  <a:pt x="1604" y="1090"/>
                </a:lnTo>
                <a:lnTo>
                  <a:pt x="1607" y="1084"/>
                </a:lnTo>
                <a:lnTo>
                  <a:pt x="1608" y="1078"/>
                </a:lnTo>
                <a:lnTo>
                  <a:pt x="1609" y="1071"/>
                </a:lnTo>
                <a:lnTo>
                  <a:pt x="1610" y="1064"/>
                </a:lnTo>
                <a:lnTo>
                  <a:pt x="1610" y="1064"/>
                </a:lnTo>
                <a:lnTo>
                  <a:pt x="1609" y="1058"/>
                </a:lnTo>
                <a:lnTo>
                  <a:pt x="1608" y="1051"/>
                </a:lnTo>
                <a:lnTo>
                  <a:pt x="1607" y="1045"/>
                </a:lnTo>
                <a:lnTo>
                  <a:pt x="1604" y="1039"/>
                </a:lnTo>
                <a:lnTo>
                  <a:pt x="1602" y="1033"/>
                </a:lnTo>
                <a:lnTo>
                  <a:pt x="1598" y="1027"/>
                </a:lnTo>
                <a:lnTo>
                  <a:pt x="1594" y="1022"/>
                </a:lnTo>
                <a:lnTo>
                  <a:pt x="1590" y="1017"/>
                </a:lnTo>
                <a:lnTo>
                  <a:pt x="1585" y="1012"/>
                </a:lnTo>
                <a:lnTo>
                  <a:pt x="1580" y="1008"/>
                </a:lnTo>
                <a:lnTo>
                  <a:pt x="1574" y="1005"/>
                </a:lnTo>
                <a:lnTo>
                  <a:pt x="1568" y="1002"/>
                </a:lnTo>
                <a:lnTo>
                  <a:pt x="1562" y="1000"/>
                </a:lnTo>
                <a:lnTo>
                  <a:pt x="1555" y="998"/>
                </a:lnTo>
                <a:lnTo>
                  <a:pt x="1549" y="997"/>
                </a:lnTo>
                <a:lnTo>
                  <a:pt x="1542" y="997"/>
                </a:lnTo>
                <a:lnTo>
                  <a:pt x="1542" y="997"/>
                </a:lnTo>
                <a:close/>
                <a:moveTo>
                  <a:pt x="431" y="59"/>
                </a:moveTo>
                <a:lnTo>
                  <a:pt x="431" y="59"/>
                </a:lnTo>
                <a:lnTo>
                  <a:pt x="450" y="59"/>
                </a:lnTo>
                <a:lnTo>
                  <a:pt x="470" y="61"/>
                </a:lnTo>
                <a:lnTo>
                  <a:pt x="487" y="63"/>
                </a:lnTo>
                <a:lnTo>
                  <a:pt x="503" y="66"/>
                </a:lnTo>
                <a:lnTo>
                  <a:pt x="518" y="70"/>
                </a:lnTo>
                <a:lnTo>
                  <a:pt x="532" y="74"/>
                </a:lnTo>
                <a:lnTo>
                  <a:pt x="545" y="79"/>
                </a:lnTo>
                <a:lnTo>
                  <a:pt x="557" y="85"/>
                </a:lnTo>
                <a:lnTo>
                  <a:pt x="567" y="91"/>
                </a:lnTo>
                <a:lnTo>
                  <a:pt x="577" y="98"/>
                </a:lnTo>
                <a:lnTo>
                  <a:pt x="586" y="105"/>
                </a:lnTo>
                <a:lnTo>
                  <a:pt x="594" y="113"/>
                </a:lnTo>
                <a:lnTo>
                  <a:pt x="603" y="120"/>
                </a:lnTo>
                <a:lnTo>
                  <a:pt x="609" y="129"/>
                </a:lnTo>
                <a:lnTo>
                  <a:pt x="621" y="146"/>
                </a:lnTo>
                <a:lnTo>
                  <a:pt x="621" y="146"/>
                </a:lnTo>
                <a:lnTo>
                  <a:pt x="630" y="161"/>
                </a:lnTo>
                <a:lnTo>
                  <a:pt x="636" y="175"/>
                </a:lnTo>
                <a:lnTo>
                  <a:pt x="642" y="190"/>
                </a:lnTo>
                <a:lnTo>
                  <a:pt x="646" y="206"/>
                </a:lnTo>
                <a:lnTo>
                  <a:pt x="649" y="220"/>
                </a:lnTo>
                <a:lnTo>
                  <a:pt x="651" y="233"/>
                </a:lnTo>
                <a:lnTo>
                  <a:pt x="654" y="255"/>
                </a:lnTo>
                <a:lnTo>
                  <a:pt x="654" y="255"/>
                </a:lnTo>
                <a:lnTo>
                  <a:pt x="642" y="263"/>
                </a:lnTo>
                <a:lnTo>
                  <a:pt x="632" y="272"/>
                </a:lnTo>
                <a:lnTo>
                  <a:pt x="621" y="281"/>
                </a:lnTo>
                <a:lnTo>
                  <a:pt x="611" y="292"/>
                </a:lnTo>
                <a:lnTo>
                  <a:pt x="602" y="302"/>
                </a:lnTo>
                <a:lnTo>
                  <a:pt x="592" y="312"/>
                </a:lnTo>
                <a:lnTo>
                  <a:pt x="584" y="323"/>
                </a:lnTo>
                <a:lnTo>
                  <a:pt x="576" y="335"/>
                </a:lnTo>
                <a:lnTo>
                  <a:pt x="568" y="347"/>
                </a:lnTo>
                <a:lnTo>
                  <a:pt x="562" y="359"/>
                </a:lnTo>
                <a:lnTo>
                  <a:pt x="555" y="372"/>
                </a:lnTo>
                <a:lnTo>
                  <a:pt x="550" y="385"/>
                </a:lnTo>
                <a:lnTo>
                  <a:pt x="545" y="398"/>
                </a:lnTo>
                <a:lnTo>
                  <a:pt x="541" y="412"/>
                </a:lnTo>
                <a:lnTo>
                  <a:pt x="537" y="426"/>
                </a:lnTo>
                <a:lnTo>
                  <a:pt x="534" y="440"/>
                </a:lnTo>
                <a:lnTo>
                  <a:pt x="1097" y="440"/>
                </a:lnTo>
                <a:lnTo>
                  <a:pt x="1097" y="440"/>
                </a:lnTo>
                <a:lnTo>
                  <a:pt x="1094" y="426"/>
                </a:lnTo>
                <a:lnTo>
                  <a:pt x="1090" y="412"/>
                </a:lnTo>
                <a:lnTo>
                  <a:pt x="1086" y="398"/>
                </a:lnTo>
                <a:lnTo>
                  <a:pt x="1080" y="385"/>
                </a:lnTo>
                <a:lnTo>
                  <a:pt x="1075" y="372"/>
                </a:lnTo>
                <a:lnTo>
                  <a:pt x="1068" y="359"/>
                </a:lnTo>
                <a:lnTo>
                  <a:pt x="1062" y="347"/>
                </a:lnTo>
                <a:lnTo>
                  <a:pt x="1054" y="335"/>
                </a:lnTo>
                <a:lnTo>
                  <a:pt x="1046" y="323"/>
                </a:lnTo>
                <a:lnTo>
                  <a:pt x="1038" y="312"/>
                </a:lnTo>
                <a:lnTo>
                  <a:pt x="1029" y="302"/>
                </a:lnTo>
                <a:lnTo>
                  <a:pt x="1020" y="292"/>
                </a:lnTo>
                <a:lnTo>
                  <a:pt x="1009" y="281"/>
                </a:lnTo>
                <a:lnTo>
                  <a:pt x="999" y="272"/>
                </a:lnTo>
                <a:lnTo>
                  <a:pt x="988" y="263"/>
                </a:lnTo>
                <a:lnTo>
                  <a:pt x="977" y="255"/>
                </a:lnTo>
                <a:lnTo>
                  <a:pt x="977" y="255"/>
                </a:lnTo>
                <a:lnTo>
                  <a:pt x="979" y="233"/>
                </a:lnTo>
                <a:lnTo>
                  <a:pt x="981" y="220"/>
                </a:lnTo>
                <a:lnTo>
                  <a:pt x="984" y="206"/>
                </a:lnTo>
                <a:lnTo>
                  <a:pt x="988" y="190"/>
                </a:lnTo>
                <a:lnTo>
                  <a:pt x="994" y="175"/>
                </a:lnTo>
                <a:lnTo>
                  <a:pt x="1001" y="161"/>
                </a:lnTo>
                <a:lnTo>
                  <a:pt x="1009" y="146"/>
                </a:lnTo>
                <a:lnTo>
                  <a:pt x="1009" y="146"/>
                </a:lnTo>
                <a:lnTo>
                  <a:pt x="1022" y="129"/>
                </a:lnTo>
                <a:lnTo>
                  <a:pt x="1028" y="120"/>
                </a:lnTo>
                <a:lnTo>
                  <a:pt x="1036" y="113"/>
                </a:lnTo>
                <a:lnTo>
                  <a:pt x="1044" y="105"/>
                </a:lnTo>
                <a:lnTo>
                  <a:pt x="1053" y="98"/>
                </a:lnTo>
                <a:lnTo>
                  <a:pt x="1063" y="91"/>
                </a:lnTo>
                <a:lnTo>
                  <a:pt x="1073" y="85"/>
                </a:lnTo>
                <a:lnTo>
                  <a:pt x="1086" y="79"/>
                </a:lnTo>
                <a:lnTo>
                  <a:pt x="1099" y="74"/>
                </a:lnTo>
                <a:lnTo>
                  <a:pt x="1112" y="70"/>
                </a:lnTo>
                <a:lnTo>
                  <a:pt x="1127" y="66"/>
                </a:lnTo>
                <a:lnTo>
                  <a:pt x="1143" y="63"/>
                </a:lnTo>
                <a:lnTo>
                  <a:pt x="1161" y="61"/>
                </a:lnTo>
                <a:lnTo>
                  <a:pt x="1180" y="59"/>
                </a:lnTo>
                <a:lnTo>
                  <a:pt x="1199" y="59"/>
                </a:lnTo>
                <a:lnTo>
                  <a:pt x="1199" y="59"/>
                </a:lnTo>
                <a:lnTo>
                  <a:pt x="1205" y="58"/>
                </a:lnTo>
                <a:lnTo>
                  <a:pt x="1211" y="56"/>
                </a:lnTo>
                <a:lnTo>
                  <a:pt x="1216" y="54"/>
                </a:lnTo>
                <a:lnTo>
                  <a:pt x="1220" y="50"/>
                </a:lnTo>
                <a:lnTo>
                  <a:pt x="1223" y="46"/>
                </a:lnTo>
                <a:lnTo>
                  <a:pt x="1227" y="40"/>
                </a:lnTo>
                <a:lnTo>
                  <a:pt x="1229" y="34"/>
                </a:lnTo>
                <a:lnTo>
                  <a:pt x="1229" y="29"/>
                </a:lnTo>
                <a:lnTo>
                  <a:pt x="1229" y="29"/>
                </a:lnTo>
                <a:lnTo>
                  <a:pt x="1229" y="23"/>
                </a:lnTo>
                <a:lnTo>
                  <a:pt x="1227" y="17"/>
                </a:lnTo>
                <a:lnTo>
                  <a:pt x="1223" y="12"/>
                </a:lnTo>
                <a:lnTo>
                  <a:pt x="1220" y="8"/>
                </a:lnTo>
                <a:lnTo>
                  <a:pt x="1216" y="5"/>
                </a:lnTo>
                <a:lnTo>
                  <a:pt x="1211" y="2"/>
                </a:lnTo>
                <a:lnTo>
                  <a:pt x="1205" y="0"/>
                </a:lnTo>
                <a:lnTo>
                  <a:pt x="1199" y="0"/>
                </a:lnTo>
                <a:lnTo>
                  <a:pt x="1199" y="0"/>
                </a:lnTo>
                <a:lnTo>
                  <a:pt x="1177" y="0"/>
                </a:lnTo>
                <a:lnTo>
                  <a:pt x="1154" y="2"/>
                </a:lnTo>
                <a:lnTo>
                  <a:pt x="1133" y="5"/>
                </a:lnTo>
                <a:lnTo>
                  <a:pt x="1114" y="9"/>
                </a:lnTo>
                <a:lnTo>
                  <a:pt x="1096" y="13"/>
                </a:lnTo>
                <a:lnTo>
                  <a:pt x="1077" y="19"/>
                </a:lnTo>
                <a:lnTo>
                  <a:pt x="1061" y="26"/>
                </a:lnTo>
                <a:lnTo>
                  <a:pt x="1046" y="33"/>
                </a:lnTo>
                <a:lnTo>
                  <a:pt x="1032" y="43"/>
                </a:lnTo>
                <a:lnTo>
                  <a:pt x="1019" y="51"/>
                </a:lnTo>
                <a:lnTo>
                  <a:pt x="1006" y="61"/>
                </a:lnTo>
                <a:lnTo>
                  <a:pt x="995" y="71"/>
                </a:lnTo>
                <a:lnTo>
                  <a:pt x="984" y="81"/>
                </a:lnTo>
                <a:lnTo>
                  <a:pt x="975" y="92"/>
                </a:lnTo>
                <a:lnTo>
                  <a:pt x="967" y="103"/>
                </a:lnTo>
                <a:lnTo>
                  <a:pt x="960" y="114"/>
                </a:lnTo>
                <a:lnTo>
                  <a:pt x="960" y="114"/>
                </a:lnTo>
                <a:lnTo>
                  <a:pt x="951" y="130"/>
                </a:lnTo>
                <a:lnTo>
                  <a:pt x="943" y="144"/>
                </a:lnTo>
                <a:lnTo>
                  <a:pt x="937" y="159"/>
                </a:lnTo>
                <a:lnTo>
                  <a:pt x="932" y="173"/>
                </a:lnTo>
                <a:lnTo>
                  <a:pt x="928" y="187"/>
                </a:lnTo>
                <a:lnTo>
                  <a:pt x="925" y="200"/>
                </a:lnTo>
                <a:lnTo>
                  <a:pt x="920" y="226"/>
                </a:lnTo>
                <a:lnTo>
                  <a:pt x="920" y="226"/>
                </a:lnTo>
                <a:lnTo>
                  <a:pt x="908" y="221"/>
                </a:lnTo>
                <a:lnTo>
                  <a:pt x="896" y="217"/>
                </a:lnTo>
                <a:lnTo>
                  <a:pt x="883" y="214"/>
                </a:lnTo>
                <a:lnTo>
                  <a:pt x="869" y="211"/>
                </a:lnTo>
                <a:lnTo>
                  <a:pt x="856" y="209"/>
                </a:lnTo>
                <a:lnTo>
                  <a:pt x="843" y="207"/>
                </a:lnTo>
                <a:lnTo>
                  <a:pt x="829" y="206"/>
                </a:lnTo>
                <a:lnTo>
                  <a:pt x="816" y="206"/>
                </a:lnTo>
                <a:lnTo>
                  <a:pt x="816" y="206"/>
                </a:lnTo>
                <a:lnTo>
                  <a:pt x="801" y="206"/>
                </a:lnTo>
                <a:lnTo>
                  <a:pt x="787" y="207"/>
                </a:lnTo>
                <a:lnTo>
                  <a:pt x="774" y="209"/>
                </a:lnTo>
                <a:lnTo>
                  <a:pt x="761" y="211"/>
                </a:lnTo>
                <a:lnTo>
                  <a:pt x="748" y="214"/>
                </a:lnTo>
                <a:lnTo>
                  <a:pt x="734" y="217"/>
                </a:lnTo>
                <a:lnTo>
                  <a:pt x="722" y="221"/>
                </a:lnTo>
                <a:lnTo>
                  <a:pt x="710" y="226"/>
                </a:lnTo>
                <a:lnTo>
                  <a:pt x="710" y="226"/>
                </a:lnTo>
                <a:lnTo>
                  <a:pt x="705" y="200"/>
                </a:lnTo>
                <a:lnTo>
                  <a:pt x="702" y="187"/>
                </a:lnTo>
                <a:lnTo>
                  <a:pt x="698" y="173"/>
                </a:lnTo>
                <a:lnTo>
                  <a:pt x="693" y="159"/>
                </a:lnTo>
                <a:lnTo>
                  <a:pt x="687" y="144"/>
                </a:lnTo>
                <a:lnTo>
                  <a:pt x="680" y="130"/>
                </a:lnTo>
                <a:lnTo>
                  <a:pt x="672" y="114"/>
                </a:lnTo>
                <a:lnTo>
                  <a:pt x="672" y="114"/>
                </a:lnTo>
                <a:lnTo>
                  <a:pt x="663" y="103"/>
                </a:lnTo>
                <a:lnTo>
                  <a:pt x="655" y="92"/>
                </a:lnTo>
                <a:lnTo>
                  <a:pt x="646" y="81"/>
                </a:lnTo>
                <a:lnTo>
                  <a:pt x="635" y="71"/>
                </a:lnTo>
                <a:lnTo>
                  <a:pt x="624" y="61"/>
                </a:lnTo>
                <a:lnTo>
                  <a:pt x="612" y="51"/>
                </a:lnTo>
                <a:lnTo>
                  <a:pt x="599" y="43"/>
                </a:lnTo>
                <a:lnTo>
                  <a:pt x="584" y="33"/>
                </a:lnTo>
                <a:lnTo>
                  <a:pt x="569" y="26"/>
                </a:lnTo>
                <a:lnTo>
                  <a:pt x="553" y="19"/>
                </a:lnTo>
                <a:lnTo>
                  <a:pt x="535" y="13"/>
                </a:lnTo>
                <a:lnTo>
                  <a:pt x="516" y="9"/>
                </a:lnTo>
                <a:lnTo>
                  <a:pt x="497" y="5"/>
                </a:lnTo>
                <a:lnTo>
                  <a:pt x="476" y="2"/>
                </a:lnTo>
                <a:lnTo>
                  <a:pt x="453" y="0"/>
                </a:lnTo>
                <a:lnTo>
                  <a:pt x="431" y="0"/>
                </a:lnTo>
                <a:lnTo>
                  <a:pt x="431" y="0"/>
                </a:lnTo>
                <a:lnTo>
                  <a:pt x="425" y="0"/>
                </a:lnTo>
                <a:lnTo>
                  <a:pt x="419" y="2"/>
                </a:lnTo>
                <a:lnTo>
                  <a:pt x="414" y="5"/>
                </a:lnTo>
                <a:lnTo>
                  <a:pt x="410" y="8"/>
                </a:lnTo>
                <a:lnTo>
                  <a:pt x="407" y="12"/>
                </a:lnTo>
                <a:lnTo>
                  <a:pt x="404" y="17"/>
                </a:lnTo>
                <a:lnTo>
                  <a:pt x="402" y="23"/>
                </a:lnTo>
                <a:lnTo>
                  <a:pt x="402" y="29"/>
                </a:lnTo>
                <a:lnTo>
                  <a:pt x="402" y="29"/>
                </a:lnTo>
                <a:lnTo>
                  <a:pt x="402" y="34"/>
                </a:lnTo>
                <a:lnTo>
                  <a:pt x="404" y="40"/>
                </a:lnTo>
                <a:lnTo>
                  <a:pt x="407" y="46"/>
                </a:lnTo>
                <a:lnTo>
                  <a:pt x="410" y="50"/>
                </a:lnTo>
                <a:lnTo>
                  <a:pt x="414" y="54"/>
                </a:lnTo>
                <a:lnTo>
                  <a:pt x="419" y="56"/>
                </a:lnTo>
                <a:lnTo>
                  <a:pt x="425" y="58"/>
                </a:lnTo>
                <a:lnTo>
                  <a:pt x="431" y="59"/>
                </a:lnTo>
                <a:lnTo>
                  <a:pt x="431" y="59"/>
                </a:lnTo>
                <a:close/>
                <a:moveTo>
                  <a:pt x="357" y="1063"/>
                </a:moveTo>
                <a:lnTo>
                  <a:pt x="357" y="1063"/>
                </a:lnTo>
                <a:lnTo>
                  <a:pt x="357" y="1090"/>
                </a:lnTo>
                <a:lnTo>
                  <a:pt x="359" y="1117"/>
                </a:lnTo>
                <a:lnTo>
                  <a:pt x="361" y="1143"/>
                </a:lnTo>
                <a:lnTo>
                  <a:pt x="365" y="1169"/>
                </a:lnTo>
                <a:lnTo>
                  <a:pt x="369" y="1195"/>
                </a:lnTo>
                <a:lnTo>
                  <a:pt x="374" y="1220"/>
                </a:lnTo>
                <a:lnTo>
                  <a:pt x="381" y="1244"/>
                </a:lnTo>
                <a:lnTo>
                  <a:pt x="389" y="1269"/>
                </a:lnTo>
                <a:lnTo>
                  <a:pt x="397" y="1293"/>
                </a:lnTo>
                <a:lnTo>
                  <a:pt x="405" y="1315"/>
                </a:lnTo>
                <a:lnTo>
                  <a:pt x="415" y="1338"/>
                </a:lnTo>
                <a:lnTo>
                  <a:pt x="425" y="1360"/>
                </a:lnTo>
                <a:lnTo>
                  <a:pt x="436" y="1381"/>
                </a:lnTo>
                <a:lnTo>
                  <a:pt x="448" y="1401"/>
                </a:lnTo>
                <a:lnTo>
                  <a:pt x="462" y="1422"/>
                </a:lnTo>
                <a:lnTo>
                  <a:pt x="475" y="1441"/>
                </a:lnTo>
                <a:lnTo>
                  <a:pt x="489" y="1459"/>
                </a:lnTo>
                <a:lnTo>
                  <a:pt x="503" y="1477"/>
                </a:lnTo>
                <a:lnTo>
                  <a:pt x="518" y="1493"/>
                </a:lnTo>
                <a:lnTo>
                  <a:pt x="535" y="1510"/>
                </a:lnTo>
                <a:lnTo>
                  <a:pt x="551" y="1525"/>
                </a:lnTo>
                <a:lnTo>
                  <a:pt x="568" y="1539"/>
                </a:lnTo>
                <a:lnTo>
                  <a:pt x="586" y="1552"/>
                </a:lnTo>
                <a:lnTo>
                  <a:pt x="604" y="1564"/>
                </a:lnTo>
                <a:lnTo>
                  <a:pt x="623" y="1575"/>
                </a:lnTo>
                <a:lnTo>
                  <a:pt x="642" y="1586"/>
                </a:lnTo>
                <a:lnTo>
                  <a:pt x="661" y="1595"/>
                </a:lnTo>
                <a:lnTo>
                  <a:pt x="681" y="1603"/>
                </a:lnTo>
                <a:lnTo>
                  <a:pt x="701" y="1610"/>
                </a:lnTo>
                <a:lnTo>
                  <a:pt x="722" y="1616"/>
                </a:lnTo>
                <a:lnTo>
                  <a:pt x="743" y="1621"/>
                </a:lnTo>
                <a:lnTo>
                  <a:pt x="764" y="1624"/>
                </a:lnTo>
                <a:lnTo>
                  <a:pt x="764" y="559"/>
                </a:lnTo>
                <a:lnTo>
                  <a:pt x="611" y="559"/>
                </a:lnTo>
                <a:lnTo>
                  <a:pt x="611" y="559"/>
                </a:lnTo>
                <a:lnTo>
                  <a:pt x="598" y="567"/>
                </a:lnTo>
                <a:lnTo>
                  <a:pt x="583" y="577"/>
                </a:lnTo>
                <a:lnTo>
                  <a:pt x="570" y="587"/>
                </a:lnTo>
                <a:lnTo>
                  <a:pt x="557" y="597"/>
                </a:lnTo>
                <a:lnTo>
                  <a:pt x="532" y="621"/>
                </a:lnTo>
                <a:lnTo>
                  <a:pt x="508" y="645"/>
                </a:lnTo>
                <a:lnTo>
                  <a:pt x="485" y="672"/>
                </a:lnTo>
                <a:lnTo>
                  <a:pt x="465" y="701"/>
                </a:lnTo>
                <a:lnTo>
                  <a:pt x="445" y="731"/>
                </a:lnTo>
                <a:lnTo>
                  <a:pt x="427" y="762"/>
                </a:lnTo>
                <a:lnTo>
                  <a:pt x="412" y="796"/>
                </a:lnTo>
                <a:lnTo>
                  <a:pt x="398" y="831"/>
                </a:lnTo>
                <a:lnTo>
                  <a:pt x="386" y="867"/>
                </a:lnTo>
                <a:lnTo>
                  <a:pt x="375" y="904"/>
                </a:lnTo>
                <a:lnTo>
                  <a:pt x="367" y="943"/>
                </a:lnTo>
                <a:lnTo>
                  <a:pt x="361" y="982"/>
                </a:lnTo>
                <a:lnTo>
                  <a:pt x="358" y="1023"/>
                </a:lnTo>
                <a:lnTo>
                  <a:pt x="357" y="1063"/>
                </a:lnTo>
                <a:lnTo>
                  <a:pt x="357" y="1063"/>
                </a:lnTo>
                <a:close/>
                <a:moveTo>
                  <a:pt x="417" y="1083"/>
                </a:moveTo>
                <a:lnTo>
                  <a:pt x="417" y="1083"/>
                </a:lnTo>
                <a:lnTo>
                  <a:pt x="417" y="1075"/>
                </a:lnTo>
                <a:lnTo>
                  <a:pt x="419" y="1068"/>
                </a:lnTo>
                <a:lnTo>
                  <a:pt x="422" y="1060"/>
                </a:lnTo>
                <a:lnTo>
                  <a:pt x="426" y="1053"/>
                </a:lnTo>
                <a:lnTo>
                  <a:pt x="430" y="1047"/>
                </a:lnTo>
                <a:lnTo>
                  <a:pt x="436" y="1040"/>
                </a:lnTo>
                <a:lnTo>
                  <a:pt x="442" y="1035"/>
                </a:lnTo>
                <a:lnTo>
                  <a:pt x="449" y="1029"/>
                </a:lnTo>
                <a:lnTo>
                  <a:pt x="458" y="1024"/>
                </a:lnTo>
                <a:lnTo>
                  <a:pt x="467" y="1020"/>
                </a:lnTo>
                <a:lnTo>
                  <a:pt x="476" y="1016"/>
                </a:lnTo>
                <a:lnTo>
                  <a:pt x="486" y="1012"/>
                </a:lnTo>
                <a:lnTo>
                  <a:pt x="496" y="1009"/>
                </a:lnTo>
                <a:lnTo>
                  <a:pt x="507" y="1007"/>
                </a:lnTo>
                <a:lnTo>
                  <a:pt x="518" y="1006"/>
                </a:lnTo>
                <a:lnTo>
                  <a:pt x="530" y="1006"/>
                </a:lnTo>
                <a:lnTo>
                  <a:pt x="530" y="1006"/>
                </a:lnTo>
                <a:lnTo>
                  <a:pt x="541" y="1006"/>
                </a:lnTo>
                <a:lnTo>
                  <a:pt x="553" y="1007"/>
                </a:lnTo>
                <a:lnTo>
                  <a:pt x="563" y="1009"/>
                </a:lnTo>
                <a:lnTo>
                  <a:pt x="573" y="1012"/>
                </a:lnTo>
                <a:lnTo>
                  <a:pt x="583" y="1016"/>
                </a:lnTo>
                <a:lnTo>
                  <a:pt x="592" y="1020"/>
                </a:lnTo>
                <a:lnTo>
                  <a:pt x="602" y="1024"/>
                </a:lnTo>
                <a:lnTo>
                  <a:pt x="610" y="1029"/>
                </a:lnTo>
                <a:lnTo>
                  <a:pt x="617" y="1035"/>
                </a:lnTo>
                <a:lnTo>
                  <a:pt x="623" y="1040"/>
                </a:lnTo>
                <a:lnTo>
                  <a:pt x="629" y="1047"/>
                </a:lnTo>
                <a:lnTo>
                  <a:pt x="634" y="1053"/>
                </a:lnTo>
                <a:lnTo>
                  <a:pt x="637" y="1060"/>
                </a:lnTo>
                <a:lnTo>
                  <a:pt x="640" y="1068"/>
                </a:lnTo>
                <a:lnTo>
                  <a:pt x="642" y="1075"/>
                </a:lnTo>
                <a:lnTo>
                  <a:pt x="642" y="1083"/>
                </a:lnTo>
                <a:lnTo>
                  <a:pt x="642" y="1083"/>
                </a:lnTo>
                <a:lnTo>
                  <a:pt x="642" y="1091"/>
                </a:lnTo>
                <a:lnTo>
                  <a:pt x="640" y="1100"/>
                </a:lnTo>
                <a:lnTo>
                  <a:pt x="637" y="1107"/>
                </a:lnTo>
                <a:lnTo>
                  <a:pt x="634" y="1114"/>
                </a:lnTo>
                <a:lnTo>
                  <a:pt x="629" y="1121"/>
                </a:lnTo>
                <a:lnTo>
                  <a:pt x="623" y="1127"/>
                </a:lnTo>
                <a:lnTo>
                  <a:pt x="617" y="1133"/>
                </a:lnTo>
                <a:lnTo>
                  <a:pt x="610" y="1138"/>
                </a:lnTo>
                <a:lnTo>
                  <a:pt x="602" y="1143"/>
                </a:lnTo>
                <a:lnTo>
                  <a:pt x="592" y="1148"/>
                </a:lnTo>
                <a:lnTo>
                  <a:pt x="583" y="1151"/>
                </a:lnTo>
                <a:lnTo>
                  <a:pt x="573" y="1155"/>
                </a:lnTo>
                <a:lnTo>
                  <a:pt x="563" y="1157"/>
                </a:lnTo>
                <a:lnTo>
                  <a:pt x="553" y="1159"/>
                </a:lnTo>
                <a:lnTo>
                  <a:pt x="541" y="1160"/>
                </a:lnTo>
                <a:lnTo>
                  <a:pt x="530" y="1161"/>
                </a:lnTo>
                <a:lnTo>
                  <a:pt x="530" y="1161"/>
                </a:lnTo>
                <a:lnTo>
                  <a:pt x="518" y="1160"/>
                </a:lnTo>
                <a:lnTo>
                  <a:pt x="507" y="1159"/>
                </a:lnTo>
                <a:lnTo>
                  <a:pt x="496" y="1157"/>
                </a:lnTo>
                <a:lnTo>
                  <a:pt x="486" y="1155"/>
                </a:lnTo>
                <a:lnTo>
                  <a:pt x="476" y="1151"/>
                </a:lnTo>
                <a:lnTo>
                  <a:pt x="467" y="1148"/>
                </a:lnTo>
                <a:lnTo>
                  <a:pt x="458" y="1143"/>
                </a:lnTo>
                <a:lnTo>
                  <a:pt x="449" y="1138"/>
                </a:lnTo>
                <a:lnTo>
                  <a:pt x="442" y="1133"/>
                </a:lnTo>
                <a:lnTo>
                  <a:pt x="436" y="1127"/>
                </a:lnTo>
                <a:lnTo>
                  <a:pt x="430" y="1121"/>
                </a:lnTo>
                <a:lnTo>
                  <a:pt x="426" y="1114"/>
                </a:lnTo>
                <a:lnTo>
                  <a:pt x="422" y="1107"/>
                </a:lnTo>
                <a:lnTo>
                  <a:pt x="419" y="1100"/>
                </a:lnTo>
                <a:lnTo>
                  <a:pt x="417" y="1091"/>
                </a:lnTo>
                <a:lnTo>
                  <a:pt x="417" y="1083"/>
                </a:lnTo>
                <a:lnTo>
                  <a:pt x="417" y="1083"/>
                </a:lnTo>
                <a:close/>
                <a:moveTo>
                  <a:pt x="637" y="1418"/>
                </a:moveTo>
                <a:lnTo>
                  <a:pt x="637" y="1418"/>
                </a:lnTo>
                <a:lnTo>
                  <a:pt x="632" y="1417"/>
                </a:lnTo>
                <a:lnTo>
                  <a:pt x="626" y="1416"/>
                </a:lnTo>
                <a:lnTo>
                  <a:pt x="622" y="1414"/>
                </a:lnTo>
                <a:lnTo>
                  <a:pt x="617" y="1412"/>
                </a:lnTo>
                <a:lnTo>
                  <a:pt x="612" y="1408"/>
                </a:lnTo>
                <a:lnTo>
                  <a:pt x="608" y="1404"/>
                </a:lnTo>
                <a:lnTo>
                  <a:pt x="600" y="1395"/>
                </a:lnTo>
                <a:lnTo>
                  <a:pt x="593" y="1383"/>
                </a:lnTo>
                <a:lnTo>
                  <a:pt x="588" y="1370"/>
                </a:lnTo>
                <a:lnTo>
                  <a:pt x="585" y="1355"/>
                </a:lnTo>
                <a:lnTo>
                  <a:pt x="584" y="1338"/>
                </a:lnTo>
                <a:lnTo>
                  <a:pt x="584" y="1338"/>
                </a:lnTo>
                <a:lnTo>
                  <a:pt x="585" y="1322"/>
                </a:lnTo>
                <a:lnTo>
                  <a:pt x="588" y="1308"/>
                </a:lnTo>
                <a:lnTo>
                  <a:pt x="593" y="1294"/>
                </a:lnTo>
                <a:lnTo>
                  <a:pt x="600" y="1283"/>
                </a:lnTo>
                <a:lnTo>
                  <a:pt x="608" y="1273"/>
                </a:lnTo>
                <a:lnTo>
                  <a:pt x="612" y="1269"/>
                </a:lnTo>
                <a:lnTo>
                  <a:pt x="617" y="1266"/>
                </a:lnTo>
                <a:lnTo>
                  <a:pt x="622" y="1263"/>
                </a:lnTo>
                <a:lnTo>
                  <a:pt x="626" y="1261"/>
                </a:lnTo>
                <a:lnTo>
                  <a:pt x="632" y="1260"/>
                </a:lnTo>
                <a:lnTo>
                  <a:pt x="637" y="1260"/>
                </a:lnTo>
                <a:lnTo>
                  <a:pt x="637" y="1260"/>
                </a:lnTo>
                <a:lnTo>
                  <a:pt x="642" y="1260"/>
                </a:lnTo>
                <a:lnTo>
                  <a:pt x="647" y="1261"/>
                </a:lnTo>
                <a:lnTo>
                  <a:pt x="652" y="1263"/>
                </a:lnTo>
                <a:lnTo>
                  <a:pt x="657" y="1266"/>
                </a:lnTo>
                <a:lnTo>
                  <a:pt x="662" y="1269"/>
                </a:lnTo>
                <a:lnTo>
                  <a:pt x="667" y="1273"/>
                </a:lnTo>
                <a:lnTo>
                  <a:pt x="675" y="1283"/>
                </a:lnTo>
                <a:lnTo>
                  <a:pt x="681" y="1294"/>
                </a:lnTo>
                <a:lnTo>
                  <a:pt x="686" y="1308"/>
                </a:lnTo>
                <a:lnTo>
                  <a:pt x="689" y="1322"/>
                </a:lnTo>
                <a:lnTo>
                  <a:pt x="690" y="1338"/>
                </a:lnTo>
                <a:lnTo>
                  <a:pt x="690" y="1338"/>
                </a:lnTo>
                <a:lnTo>
                  <a:pt x="689" y="1355"/>
                </a:lnTo>
                <a:lnTo>
                  <a:pt x="686" y="1370"/>
                </a:lnTo>
                <a:lnTo>
                  <a:pt x="681" y="1383"/>
                </a:lnTo>
                <a:lnTo>
                  <a:pt x="675" y="1395"/>
                </a:lnTo>
                <a:lnTo>
                  <a:pt x="667" y="1404"/>
                </a:lnTo>
                <a:lnTo>
                  <a:pt x="662" y="1408"/>
                </a:lnTo>
                <a:lnTo>
                  <a:pt x="657" y="1412"/>
                </a:lnTo>
                <a:lnTo>
                  <a:pt x="652" y="1414"/>
                </a:lnTo>
                <a:lnTo>
                  <a:pt x="647" y="1416"/>
                </a:lnTo>
                <a:lnTo>
                  <a:pt x="642" y="1417"/>
                </a:lnTo>
                <a:lnTo>
                  <a:pt x="637" y="1418"/>
                </a:lnTo>
                <a:lnTo>
                  <a:pt x="637" y="1418"/>
                </a:lnTo>
                <a:close/>
                <a:moveTo>
                  <a:pt x="676" y="882"/>
                </a:moveTo>
                <a:lnTo>
                  <a:pt x="676" y="882"/>
                </a:lnTo>
                <a:lnTo>
                  <a:pt x="670" y="888"/>
                </a:lnTo>
                <a:lnTo>
                  <a:pt x="663" y="892"/>
                </a:lnTo>
                <a:lnTo>
                  <a:pt x="655" y="895"/>
                </a:lnTo>
                <a:lnTo>
                  <a:pt x="648" y="897"/>
                </a:lnTo>
                <a:lnTo>
                  <a:pt x="640" y="899"/>
                </a:lnTo>
                <a:lnTo>
                  <a:pt x="631" y="899"/>
                </a:lnTo>
                <a:lnTo>
                  <a:pt x="623" y="899"/>
                </a:lnTo>
                <a:lnTo>
                  <a:pt x="614" y="898"/>
                </a:lnTo>
                <a:lnTo>
                  <a:pt x="605" y="896"/>
                </a:lnTo>
                <a:lnTo>
                  <a:pt x="596" y="893"/>
                </a:lnTo>
                <a:lnTo>
                  <a:pt x="585" y="889"/>
                </a:lnTo>
                <a:lnTo>
                  <a:pt x="576" y="884"/>
                </a:lnTo>
                <a:lnTo>
                  <a:pt x="567" y="879"/>
                </a:lnTo>
                <a:lnTo>
                  <a:pt x="558" y="873"/>
                </a:lnTo>
                <a:lnTo>
                  <a:pt x="550" y="866"/>
                </a:lnTo>
                <a:lnTo>
                  <a:pt x="541" y="858"/>
                </a:lnTo>
                <a:lnTo>
                  <a:pt x="541" y="858"/>
                </a:lnTo>
                <a:lnTo>
                  <a:pt x="534" y="849"/>
                </a:lnTo>
                <a:lnTo>
                  <a:pt x="527" y="840"/>
                </a:lnTo>
                <a:lnTo>
                  <a:pt x="519" y="831"/>
                </a:lnTo>
                <a:lnTo>
                  <a:pt x="514" y="822"/>
                </a:lnTo>
                <a:lnTo>
                  <a:pt x="509" y="813"/>
                </a:lnTo>
                <a:lnTo>
                  <a:pt x="506" y="804"/>
                </a:lnTo>
                <a:lnTo>
                  <a:pt x="503" y="794"/>
                </a:lnTo>
                <a:lnTo>
                  <a:pt x="501" y="785"/>
                </a:lnTo>
                <a:lnTo>
                  <a:pt x="499" y="776"/>
                </a:lnTo>
                <a:lnTo>
                  <a:pt x="499" y="767"/>
                </a:lnTo>
                <a:lnTo>
                  <a:pt x="499" y="758"/>
                </a:lnTo>
                <a:lnTo>
                  <a:pt x="501" y="750"/>
                </a:lnTo>
                <a:lnTo>
                  <a:pt x="503" y="743"/>
                </a:lnTo>
                <a:lnTo>
                  <a:pt x="506" y="736"/>
                </a:lnTo>
                <a:lnTo>
                  <a:pt x="511" y="729"/>
                </a:lnTo>
                <a:lnTo>
                  <a:pt x="516" y="723"/>
                </a:lnTo>
                <a:lnTo>
                  <a:pt x="516" y="723"/>
                </a:lnTo>
                <a:lnTo>
                  <a:pt x="522" y="718"/>
                </a:lnTo>
                <a:lnTo>
                  <a:pt x="529" y="714"/>
                </a:lnTo>
                <a:lnTo>
                  <a:pt x="536" y="711"/>
                </a:lnTo>
                <a:lnTo>
                  <a:pt x="544" y="708"/>
                </a:lnTo>
                <a:lnTo>
                  <a:pt x="552" y="707"/>
                </a:lnTo>
                <a:lnTo>
                  <a:pt x="560" y="706"/>
                </a:lnTo>
                <a:lnTo>
                  <a:pt x="569" y="707"/>
                </a:lnTo>
                <a:lnTo>
                  <a:pt x="578" y="708"/>
                </a:lnTo>
                <a:lnTo>
                  <a:pt x="587" y="710"/>
                </a:lnTo>
                <a:lnTo>
                  <a:pt x="597" y="713"/>
                </a:lnTo>
                <a:lnTo>
                  <a:pt x="606" y="717"/>
                </a:lnTo>
                <a:lnTo>
                  <a:pt x="616" y="721"/>
                </a:lnTo>
                <a:lnTo>
                  <a:pt x="625" y="727"/>
                </a:lnTo>
                <a:lnTo>
                  <a:pt x="633" y="733"/>
                </a:lnTo>
                <a:lnTo>
                  <a:pt x="642" y="740"/>
                </a:lnTo>
                <a:lnTo>
                  <a:pt x="650" y="748"/>
                </a:lnTo>
                <a:lnTo>
                  <a:pt x="650" y="748"/>
                </a:lnTo>
                <a:lnTo>
                  <a:pt x="658" y="756"/>
                </a:lnTo>
                <a:lnTo>
                  <a:pt x="666" y="765"/>
                </a:lnTo>
                <a:lnTo>
                  <a:pt x="672" y="775"/>
                </a:lnTo>
                <a:lnTo>
                  <a:pt x="678" y="784"/>
                </a:lnTo>
                <a:lnTo>
                  <a:pt x="682" y="793"/>
                </a:lnTo>
                <a:lnTo>
                  <a:pt x="686" y="802"/>
                </a:lnTo>
                <a:lnTo>
                  <a:pt x="689" y="811"/>
                </a:lnTo>
                <a:lnTo>
                  <a:pt x="691" y="820"/>
                </a:lnTo>
                <a:lnTo>
                  <a:pt x="692" y="829"/>
                </a:lnTo>
                <a:lnTo>
                  <a:pt x="693" y="838"/>
                </a:lnTo>
                <a:lnTo>
                  <a:pt x="692" y="846"/>
                </a:lnTo>
                <a:lnTo>
                  <a:pt x="691" y="855"/>
                </a:lnTo>
                <a:lnTo>
                  <a:pt x="689" y="863"/>
                </a:lnTo>
                <a:lnTo>
                  <a:pt x="685" y="870"/>
                </a:lnTo>
                <a:lnTo>
                  <a:pt x="681" y="876"/>
                </a:lnTo>
                <a:lnTo>
                  <a:pt x="676" y="882"/>
                </a:lnTo>
                <a:lnTo>
                  <a:pt x="676" y="882"/>
                </a:lnTo>
                <a:close/>
                <a:moveTo>
                  <a:pt x="1020" y="559"/>
                </a:moveTo>
                <a:lnTo>
                  <a:pt x="866" y="559"/>
                </a:lnTo>
                <a:lnTo>
                  <a:pt x="866" y="1624"/>
                </a:lnTo>
                <a:lnTo>
                  <a:pt x="866" y="1624"/>
                </a:lnTo>
                <a:lnTo>
                  <a:pt x="888" y="1621"/>
                </a:lnTo>
                <a:lnTo>
                  <a:pt x="908" y="1616"/>
                </a:lnTo>
                <a:lnTo>
                  <a:pt x="929" y="1610"/>
                </a:lnTo>
                <a:lnTo>
                  <a:pt x="950" y="1603"/>
                </a:lnTo>
                <a:lnTo>
                  <a:pt x="969" y="1595"/>
                </a:lnTo>
                <a:lnTo>
                  <a:pt x="988" y="1586"/>
                </a:lnTo>
                <a:lnTo>
                  <a:pt x="1007" y="1575"/>
                </a:lnTo>
                <a:lnTo>
                  <a:pt x="1027" y="1564"/>
                </a:lnTo>
                <a:lnTo>
                  <a:pt x="1044" y="1552"/>
                </a:lnTo>
                <a:lnTo>
                  <a:pt x="1062" y="1539"/>
                </a:lnTo>
                <a:lnTo>
                  <a:pt x="1079" y="1525"/>
                </a:lnTo>
                <a:lnTo>
                  <a:pt x="1096" y="1510"/>
                </a:lnTo>
                <a:lnTo>
                  <a:pt x="1112" y="1493"/>
                </a:lnTo>
                <a:lnTo>
                  <a:pt x="1127" y="1477"/>
                </a:lnTo>
                <a:lnTo>
                  <a:pt x="1141" y="1459"/>
                </a:lnTo>
                <a:lnTo>
                  <a:pt x="1156" y="1441"/>
                </a:lnTo>
                <a:lnTo>
                  <a:pt x="1169" y="1422"/>
                </a:lnTo>
                <a:lnTo>
                  <a:pt x="1182" y="1401"/>
                </a:lnTo>
                <a:lnTo>
                  <a:pt x="1194" y="1381"/>
                </a:lnTo>
                <a:lnTo>
                  <a:pt x="1205" y="1360"/>
                </a:lnTo>
                <a:lnTo>
                  <a:pt x="1215" y="1338"/>
                </a:lnTo>
                <a:lnTo>
                  <a:pt x="1226" y="1315"/>
                </a:lnTo>
                <a:lnTo>
                  <a:pt x="1234" y="1293"/>
                </a:lnTo>
                <a:lnTo>
                  <a:pt x="1242" y="1269"/>
                </a:lnTo>
                <a:lnTo>
                  <a:pt x="1249" y="1244"/>
                </a:lnTo>
                <a:lnTo>
                  <a:pt x="1256" y="1220"/>
                </a:lnTo>
                <a:lnTo>
                  <a:pt x="1261" y="1195"/>
                </a:lnTo>
                <a:lnTo>
                  <a:pt x="1265" y="1169"/>
                </a:lnTo>
                <a:lnTo>
                  <a:pt x="1269" y="1143"/>
                </a:lnTo>
                <a:lnTo>
                  <a:pt x="1271" y="1117"/>
                </a:lnTo>
                <a:lnTo>
                  <a:pt x="1273" y="1090"/>
                </a:lnTo>
                <a:lnTo>
                  <a:pt x="1273" y="1063"/>
                </a:lnTo>
                <a:lnTo>
                  <a:pt x="1273" y="1063"/>
                </a:lnTo>
                <a:lnTo>
                  <a:pt x="1272" y="1023"/>
                </a:lnTo>
                <a:lnTo>
                  <a:pt x="1269" y="982"/>
                </a:lnTo>
                <a:lnTo>
                  <a:pt x="1263" y="943"/>
                </a:lnTo>
                <a:lnTo>
                  <a:pt x="1255" y="904"/>
                </a:lnTo>
                <a:lnTo>
                  <a:pt x="1245" y="867"/>
                </a:lnTo>
                <a:lnTo>
                  <a:pt x="1233" y="831"/>
                </a:lnTo>
                <a:lnTo>
                  <a:pt x="1218" y="796"/>
                </a:lnTo>
                <a:lnTo>
                  <a:pt x="1203" y="762"/>
                </a:lnTo>
                <a:lnTo>
                  <a:pt x="1185" y="731"/>
                </a:lnTo>
                <a:lnTo>
                  <a:pt x="1166" y="701"/>
                </a:lnTo>
                <a:lnTo>
                  <a:pt x="1145" y="672"/>
                </a:lnTo>
                <a:lnTo>
                  <a:pt x="1123" y="645"/>
                </a:lnTo>
                <a:lnTo>
                  <a:pt x="1099" y="621"/>
                </a:lnTo>
                <a:lnTo>
                  <a:pt x="1073" y="597"/>
                </a:lnTo>
                <a:lnTo>
                  <a:pt x="1060" y="587"/>
                </a:lnTo>
                <a:lnTo>
                  <a:pt x="1047" y="577"/>
                </a:lnTo>
                <a:lnTo>
                  <a:pt x="1033" y="567"/>
                </a:lnTo>
                <a:lnTo>
                  <a:pt x="1020" y="559"/>
                </a:lnTo>
                <a:lnTo>
                  <a:pt x="1020" y="559"/>
                </a:lnTo>
                <a:close/>
                <a:moveTo>
                  <a:pt x="977" y="748"/>
                </a:moveTo>
                <a:lnTo>
                  <a:pt x="977" y="748"/>
                </a:lnTo>
                <a:lnTo>
                  <a:pt x="985" y="740"/>
                </a:lnTo>
                <a:lnTo>
                  <a:pt x="994" y="733"/>
                </a:lnTo>
                <a:lnTo>
                  <a:pt x="1003" y="727"/>
                </a:lnTo>
                <a:lnTo>
                  <a:pt x="1012" y="721"/>
                </a:lnTo>
                <a:lnTo>
                  <a:pt x="1022" y="717"/>
                </a:lnTo>
                <a:lnTo>
                  <a:pt x="1031" y="713"/>
                </a:lnTo>
                <a:lnTo>
                  <a:pt x="1040" y="710"/>
                </a:lnTo>
                <a:lnTo>
                  <a:pt x="1049" y="708"/>
                </a:lnTo>
                <a:lnTo>
                  <a:pt x="1058" y="707"/>
                </a:lnTo>
                <a:lnTo>
                  <a:pt x="1067" y="706"/>
                </a:lnTo>
                <a:lnTo>
                  <a:pt x="1075" y="707"/>
                </a:lnTo>
                <a:lnTo>
                  <a:pt x="1084" y="708"/>
                </a:lnTo>
                <a:lnTo>
                  <a:pt x="1092" y="711"/>
                </a:lnTo>
                <a:lnTo>
                  <a:pt x="1099" y="714"/>
                </a:lnTo>
                <a:lnTo>
                  <a:pt x="1106" y="718"/>
                </a:lnTo>
                <a:lnTo>
                  <a:pt x="1112" y="723"/>
                </a:lnTo>
                <a:lnTo>
                  <a:pt x="1112" y="723"/>
                </a:lnTo>
                <a:lnTo>
                  <a:pt x="1117" y="729"/>
                </a:lnTo>
                <a:lnTo>
                  <a:pt x="1121" y="736"/>
                </a:lnTo>
                <a:lnTo>
                  <a:pt x="1124" y="743"/>
                </a:lnTo>
                <a:lnTo>
                  <a:pt x="1127" y="750"/>
                </a:lnTo>
                <a:lnTo>
                  <a:pt x="1128" y="758"/>
                </a:lnTo>
                <a:lnTo>
                  <a:pt x="1129" y="767"/>
                </a:lnTo>
                <a:lnTo>
                  <a:pt x="1128" y="776"/>
                </a:lnTo>
                <a:lnTo>
                  <a:pt x="1127" y="785"/>
                </a:lnTo>
                <a:lnTo>
                  <a:pt x="1125" y="794"/>
                </a:lnTo>
                <a:lnTo>
                  <a:pt x="1122" y="804"/>
                </a:lnTo>
                <a:lnTo>
                  <a:pt x="1118" y="813"/>
                </a:lnTo>
                <a:lnTo>
                  <a:pt x="1114" y="822"/>
                </a:lnTo>
                <a:lnTo>
                  <a:pt x="1108" y="831"/>
                </a:lnTo>
                <a:lnTo>
                  <a:pt x="1102" y="840"/>
                </a:lnTo>
                <a:lnTo>
                  <a:pt x="1095" y="849"/>
                </a:lnTo>
                <a:lnTo>
                  <a:pt x="1087" y="858"/>
                </a:lnTo>
                <a:lnTo>
                  <a:pt x="1087" y="858"/>
                </a:lnTo>
                <a:lnTo>
                  <a:pt x="1078" y="866"/>
                </a:lnTo>
                <a:lnTo>
                  <a:pt x="1069" y="873"/>
                </a:lnTo>
                <a:lnTo>
                  <a:pt x="1060" y="879"/>
                </a:lnTo>
                <a:lnTo>
                  <a:pt x="1051" y="884"/>
                </a:lnTo>
                <a:lnTo>
                  <a:pt x="1042" y="889"/>
                </a:lnTo>
                <a:lnTo>
                  <a:pt x="1033" y="893"/>
                </a:lnTo>
                <a:lnTo>
                  <a:pt x="1024" y="896"/>
                </a:lnTo>
                <a:lnTo>
                  <a:pt x="1014" y="898"/>
                </a:lnTo>
                <a:lnTo>
                  <a:pt x="1005" y="899"/>
                </a:lnTo>
                <a:lnTo>
                  <a:pt x="996" y="899"/>
                </a:lnTo>
                <a:lnTo>
                  <a:pt x="988" y="899"/>
                </a:lnTo>
                <a:lnTo>
                  <a:pt x="980" y="897"/>
                </a:lnTo>
                <a:lnTo>
                  <a:pt x="972" y="895"/>
                </a:lnTo>
                <a:lnTo>
                  <a:pt x="965" y="892"/>
                </a:lnTo>
                <a:lnTo>
                  <a:pt x="958" y="888"/>
                </a:lnTo>
                <a:lnTo>
                  <a:pt x="952" y="882"/>
                </a:lnTo>
                <a:lnTo>
                  <a:pt x="952" y="882"/>
                </a:lnTo>
                <a:lnTo>
                  <a:pt x="947" y="876"/>
                </a:lnTo>
                <a:lnTo>
                  <a:pt x="942" y="870"/>
                </a:lnTo>
                <a:lnTo>
                  <a:pt x="939" y="863"/>
                </a:lnTo>
                <a:lnTo>
                  <a:pt x="937" y="855"/>
                </a:lnTo>
                <a:lnTo>
                  <a:pt x="935" y="846"/>
                </a:lnTo>
                <a:lnTo>
                  <a:pt x="935" y="838"/>
                </a:lnTo>
                <a:lnTo>
                  <a:pt x="935" y="829"/>
                </a:lnTo>
                <a:lnTo>
                  <a:pt x="936" y="820"/>
                </a:lnTo>
                <a:lnTo>
                  <a:pt x="938" y="811"/>
                </a:lnTo>
                <a:lnTo>
                  <a:pt x="941" y="802"/>
                </a:lnTo>
                <a:lnTo>
                  <a:pt x="946" y="793"/>
                </a:lnTo>
                <a:lnTo>
                  <a:pt x="951" y="784"/>
                </a:lnTo>
                <a:lnTo>
                  <a:pt x="956" y="775"/>
                </a:lnTo>
                <a:lnTo>
                  <a:pt x="962" y="765"/>
                </a:lnTo>
                <a:lnTo>
                  <a:pt x="969" y="756"/>
                </a:lnTo>
                <a:lnTo>
                  <a:pt x="977" y="748"/>
                </a:lnTo>
                <a:lnTo>
                  <a:pt x="977" y="748"/>
                </a:lnTo>
                <a:close/>
                <a:moveTo>
                  <a:pt x="991" y="1418"/>
                </a:moveTo>
                <a:lnTo>
                  <a:pt x="991" y="1418"/>
                </a:lnTo>
                <a:lnTo>
                  <a:pt x="985" y="1417"/>
                </a:lnTo>
                <a:lnTo>
                  <a:pt x="980" y="1416"/>
                </a:lnTo>
                <a:lnTo>
                  <a:pt x="975" y="1414"/>
                </a:lnTo>
                <a:lnTo>
                  <a:pt x="970" y="1412"/>
                </a:lnTo>
                <a:lnTo>
                  <a:pt x="966" y="1408"/>
                </a:lnTo>
                <a:lnTo>
                  <a:pt x="962" y="1404"/>
                </a:lnTo>
                <a:lnTo>
                  <a:pt x="954" y="1395"/>
                </a:lnTo>
                <a:lnTo>
                  <a:pt x="948" y="1383"/>
                </a:lnTo>
                <a:lnTo>
                  <a:pt x="942" y="1370"/>
                </a:lnTo>
                <a:lnTo>
                  <a:pt x="939" y="1355"/>
                </a:lnTo>
                <a:lnTo>
                  <a:pt x="938" y="1338"/>
                </a:lnTo>
                <a:lnTo>
                  <a:pt x="938" y="1338"/>
                </a:lnTo>
                <a:lnTo>
                  <a:pt x="939" y="1322"/>
                </a:lnTo>
                <a:lnTo>
                  <a:pt x="942" y="1308"/>
                </a:lnTo>
                <a:lnTo>
                  <a:pt x="948" y="1294"/>
                </a:lnTo>
                <a:lnTo>
                  <a:pt x="954" y="1283"/>
                </a:lnTo>
                <a:lnTo>
                  <a:pt x="962" y="1273"/>
                </a:lnTo>
                <a:lnTo>
                  <a:pt x="966" y="1269"/>
                </a:lnTo>
                <a:lnTo>
                  <a:pt x="970" y="1266"/>
                </a:lnTo>
                <a:lnTo>
                  <a:pt x="975" y="1263"/>
                </a:lnTo>
                <a:lnTo>
                  <a:pt x="980" y="1261"/>
                </a:lnTo>
                <a:lnTo>
                  <a:pt x="985" y="1260"/>
                </a:lnTo>
                <a:lnTo>
                  <a:pt x="991" y="1260"/>
                </a:lnTo>
                <a:lnTo>
                  <a:pt x="991" y="1260"/>
                </a:lnTo>
                <a:lnTo>
                  <a:pt x="996" y="1260"/>
                </a:lnTo>
                <a:lnTo>
                  <a:pt x="1001" y="1261"/>
                </a:lnTo>
                <a:lnTo>
                  <a:pt x="1006" y="1263"/>
                </a:lnTo>
                <a:lnTo>
                  <a:pt x="1011" y="1266"/>
                </a:lnTo>
                <a:lnTo>
                  <a:pt x="1016" y="1269"/>
                </a:lnTo>
                <a:lnTo>
                  <a:pt x="1021" y="1273"/>
                </a:lnTo>
                <a:lnTo>
                  <a:pt x="1028" y="1283"/>
                </a:lnTo>
                <a:lnTo>
                  <a:pt x="1035" y="1294"/>
                </a:lnTo>
                <a:lnTo>
                  <a:pt x="1039" y="1308"/>
                </a:lnTo>
                <a:lnTo>
                  <a:pt x="1042" y="1322"/>
                </a:lnTo>
                <a:lnTo>
                  <a:pt x="1043" y="1338"/>
                </a:lnTo>
                <a:lnTo>
                  <a:pt x="1043" y="1338"/>
                </a:lnTo>
                <a:lnTo>
                  <a:pt x="1042" y="1355"/>
                </a:lnTo>
                <a:lnTo>
                  <a:pt x="1039" y="1370"/>
                </a:lnTo>
                <a:lnTo>
                  <a:pt x="1035" y="1383"/>
                </a:lnTo>
                <a:lnTo>
                  <a:pt x="1028" y="1395"/>
                </a:lnTo>
                <a:lnTo>
                  <a:pt x="1021" y="1404"/>
                </a:lnTo>
                <a:lnTo>
                  <a:pt x="1016" y="1408"/>
                </a:lnTo>
                <a:lnTo>
                  <a:pt x="1011" y="1412"/>
                </a:lnTo>
                <a:lnTo>
                  <a:pt x="1006" y="1414"/>
                </a:lnTo>
                <a:lnTo>
                  <a:pt x="1001" y="1416"/>
                </a:lnTo>
                <a:lnTo>
                  <a:pt x="996" y="1417"/>
                </a:lnTo>
                <a:lnTo>
                  <a:pt x="991" y="1418"/>
                </a:lnTo>
                <a:lnTo>
                  <a:pt x="991" y="1418"/>
                </a:lnTo>
                <a:close/>
                <a:moveTo>
                  <a:pt x="1098" y="1161"/>
                </a:moveTo>
                <a:lnTo>
                  <a:pt x="1098" y="1161"/>
                </a:lnTo>
                <a:lnTo>
                  <a:pt x="1087" y="1160"/>
                </a:lnTo>
                <a:lnTo>
                  <a:pt x="1075" y="1159"/>
                </a:lnTo>
                <a:lnTo>
                  <a:pt x="1064" y="1157"/>
                </a:lnTo>
                <a:lnTo>
                  <a:pt x="1054" y="1155"/>
                </a:lnTo>
                <a:lnTo>
                  <a:pt x="1044" y="1151"/>
                </a:lnTo>
                <a:lnTo>
                  <a:pt x="1035" y="1148"/>
                </a:lnTo>
                <a:lnTo>
                  <a:pt x="1027" y="1143"/>
                </a:lnTo>
                <a:lnTo>
                  <a:pt x="1019" y="1138"/>
                </a:lnTo>
                <a:lnTo>
                  <a:pt x="1011" y="1133"/>
                </a:lnTo>
                <a:lnTo>
                  <a:pt x="1004" y="1127"/>
                </a:lnTo>
                <a:lnTo>
                  <a:pt x="999" y="1121"/>
                </a:lnTo>
                <a:lnTo>
                  <a:pt x="994" y="1114"/>
                </a:lnTo>
                <a:lnTo>
                  <a:pt x="990" y="1107"/>
                </a:lnTo>
                <a:lnTo>
                  <a:pt x="987" y="1100"/>
                </a:lnTo>
                <a:lnTo>
                  <a:pt x="986" y="1091"/>
                </a:lnTo>
                <a:lnTo>
                  <a:pt x="985" y="1083"/>
                </a:lnTo>
                <a:lnTo>
                  <a:pt x="985" y="1083"/>
                </a:lnTo>
                <a:lnTo>
                  <a:pt x="986" y="1075"/>
                </a:lnTo>
                <a:lnTo>
                  <a:pt x="987" y="1068"/>
                </a:lnTo>
                <a:lnTo>
                  <a:pt x="990" y="1060"/>
                </a:lnTo>
                <a:lnTo>
                  <a:pt x="994" y="1053"/>
                </a:lnTo>
                <a:lnTo>
                  <a:pt x="999" y="1047"/>
                </a:lnTo>
                <a:lnTo>
                  <a:pt x="1004" y="1040"/>
                </a:lnTo>
                <a:lnTo>
                  <a:pt x="1011" y="1035"/>
                </a:lnTo>
                <a:lnTo>
                  <a:pt x="1019" y="1029"/>
                </a:lnTo>
                <a:lnTo>
                  <a:pt x="1027" y="1024"/>
                </a:lnTo>
                <a:lnTo>
                  <a:pt x="1035" y="1020"/>
                </a:lnTo>
                <a:lnTo>
                  <a:pt x="1044" y="1016"/>
                </a:lnTo>
                <a:lnTo>
                  <a:pt x="1054" y="1012"/>
                </a:lnTo>
                <a:lnTo>
                  <a:pt x="1064" y="1009"/>
                </a:lnTo>
                <a:lnTo>
                  <a:pt x="1075" y="1007"/>
                </a:lnTo>
                <a:lnTo>
                  <a:pt x="1087" y="1006"/>
                </a:lnTo>
                <a:lnTo>
                  <a:pt x="1098" y="1006"/>
                </a:lnTo>
                <a:lnTo>
                  <a:pt x="1098" y="1006"/>
                </a:lnTo>
                <a:lnTo>
                  <a:pt x="1110" y="1006"/>
                </a:lnTo>
                <a:lnTo>
                  <a:pt x="1121" y="1007"/>
                </a:lnTo>
                <a:lnTo>
                  <a:pt x="1131" y="1009"/>
                </a:lnTo>
                <a:lnTo>
                  <a:pt x="1142" y="1012"/>
                </a:lnTo>
                <a:lnTo>
                  <a:pt x="1151" y="1016"/>
                </a:lnTo>
                <a:lnTo>
                  <a:pt x="1162" y="1020"/>
                </a:lnTo>
                <a:lnTo>
                  <a:pt x="1170" y="1024"/>
                </a:lnTo>
                <a:lnTo>
                  <a:pt x="1178" y="1029"/>
                </a:lnTo>
                <a:lnTo>
                  <a:pt x="1185" y="1035"/>
                </a:lnTo>
                <a:lnTo>
                  <a:pt x="1192" y="1040"/>
                </a:lnTo>
                <a:lnTo>
                  <a:pt x="1197" y="1047"/>
                </a:lnTo>
                <a:lnTo>
                  <a:pt x="1202" y="1053"/>
                </a:lnTo>
                <a:lnTo>
                  <a:pt x="1206" y="1060"/>
                </a:lnTo>
                <a:lnTo>
                  <a:pt x="1208" y="1068"/>
                </a:lnTo>
                <a:lnTo>
                  <a:pt x="1210" y="1075"/>
                </a:lnTo>
                <a:lnTo>
                  <a:pt x="1211" y="1083"/>
                </a:lnTo>
                <a:lnTo>
                  <a:pt x="1211" y="1083"/>
                </a:lnTo>
                <a:lnTo>
                  <a:pt x="1210" y="1091"/>
                </a:lnTo>
                <a:lnTo>
                  <a:pt x="1208" y="1100"/>
                </a:lnTo>
                <a:lnTo>
                  <a:pt x="1206" y="1107"/>
                </a:lnTo>
                <a:lnTo>
                  <a:pt x="1202" y="1114"/>
                </a:lnTo>
                <a:lnTo>
                  <a:pt x="1197" y="1121"/>
                </a:lnTo>
                <a:lnTo>
                  <a:pt x="1192" y="1127"/>
                </a:lnTo>
                <a:lnTo>
                  <a:pt x="1185" y="1133"/>
                </a:lnTo>
                <a:lnTo>
                  <a:pt x="1178" y="1138"/>
                </a:lnTo>
                <a:lnTo>
                  <a:pt x="1170" y="1143"/>
                </a:lnTo>
                <a:lnTo>
                  <a:pt x="1162" y="1148"/>
                </a:lnTo>
                <a:lnTo>
                  <a:pt x="1151" y="1151"/>
                </a:lnTo>
                <a:lnTo>
                  <a:pt x="1142" y="1155"/>
                </a:lnTo>
                <a:lnTo>
                  <a:pt x="1131" y="1157"/>
                </a:lnTo>
                <a:lnTo>
                  <a:pt x="1121" y="1159"/>
                </a:lnTo>
                <a:lnTo>
                  <a:pt x="1110" y="1160"/>
                </a:lnTo>
                <a:lnTo>
                  <a:pt x="1098" y="1161"/>
                </a:lnTo>
                <a:lnTo>
                  <a:pt x="1098" y="1161"/>
                </a:lnTo>
                <a:close/>
              </a:path>
            </a:pathLst>
          </a:custGeom>
          <a:solidFill>
            <a:srgbClr val="FFFFFF"/>
          </a:solidFill>
          <a:ln>
            <a:noFill/>
          </a:ln>
        </p:spPr>
        <p:txBody>
          <a:bodyPr/>
          <a:lstStyle/>
          <a:p>
            <a:pPr eaLnBrk="1" fontAlgn="auto" hangingPunct="1">
              <a:spcBef>
                <a:spcPts val="0"/>
              </a:spcBef>
              <a:spcAft>
                <a:spcPts val="0"/>
              </a:spcAft>
              <a:defRPr/>
            </a:pPr>
            <a:endParaRPr lang="en-GB" sz="1800" kern="0" dirty="0">
              <a:solidFill>
                <a:sysClr val="windowText" lastClr="000000"/>
              </a:solidFill>
              <a:latin typeface="Calibri" pitchFamily="34" charset="0"/>
              <a:ea typeface="MS PGothic" charset="0"/>
            </a:endParaRPr>
          </a:p>
        </p:txBody>
      </p:sp>
      <p:sp>
        <p:nvSpPr>
          <p:cNvPr id="87" name="textruta 74"/>
          <p:cNvSpPr txBox="1"/>
          <p:nvPr/>
        </p:nvSpPr>
        <p:spPr>
          <a:xfrm>
            <a:off x="3220808" y="1900419"/>
            <a:ext cx="2304256" cy="547047"/>
          </a:xfrm>
          <a:prstGeom prst="rect">
            <a:avLst/>
          </a:prstGeom>
          <a:noFill/>
        </p:spPr>
        <p:txBody>
          <a:bodyPr spcFirstLastPara="1">
            <a:prstTxWarp prst="textArchDown">
              <a:avLst>
                <a:gd name="adj" fmla="val 4110000"/>
              </a:avLst>
            </a:prstTxWarp>
            <a:spAutoFit/>
          </a:bodyPr>
          <a:lstStyle/>
          <a:p>
            <a:pPr algn="ctr">
              <a:defRPr/>
            </a:pPr>
            <a:r>
              <a:rPr lang="en-US" dirty="0">
                <a:ea typeface="MS PGothic" charset="0"/>
              </a:rPr>
              <a:t>Criminal proxy</a:t>
            </a:r>
          </a:p>
        </p:txBody>
      </p:sp>
      <p:grpSp>
        <p:nvGrpSpPr>
          <p:cNvPr id="51" name="Group 50"/>
          <p:cNvGrpSpPr>
            <a:grpSpLocks/>
          </p:cNvGrpSpPr>
          <p:nvPr/>
        </p:nvGrpSpPr>
        <p:grpSpPr bwMode="auto">
          <a:xfrm>
            <a:off x="207951" y="2271167"/>
            <a:ext cx="3878263" cy="1247511"/>
            <a:chOff x="107950" y="3073399"/>
            <a:chExt cx="3878613" cy="1496527"/>
          </a:xfrm>
        </p:grpSpPr>
        <p:grpSp>
          <p:nvGrpSpPr>
            <p:cNvPr id="38968" name="Grupp 60"/>
            <p:cNvGrpSpPr>
              <a:grpSpLocks/>
            </p:cNvGrpSpPr>
            <p:nvPr/>
          </p:nvGrpSpPr>
          <p:grpSpPr bwMode="auto">
            <a:xfrm>
              <a:off x="107950" y="3073399"/>
              <a:ext cx="1695963" cy="1235031"/>
              <a:chOff x="3668140" y="2409849"/>
              <a:chExt cx="1695948" cy="1235652"/>
            </a:xfrm>
          </p:grpSpPr>
          <p:sp>
            <p:nvSpPr>
              <p:cNvPr id="38970" name="Rectangle 129"/>
              <p:cNvSpPr>
                <a:spLocks noChangeArrowheads="1"/>
              </p:cNvSpPr>
              <p:nvPr/>
            </p:nvSpPr>
            <p:spPr bwMode="auto">
              <a:xfrm flipH="1">
                <a:off x="3812151" y="2409849"/>
                <a:ext cx="1551933" cy="1235652"/>
              </a:xfrm>
              <a:prstGeom prst="rect">
                <a:avLst/>
              </a:prstGeom>
              <a:solidFill>
                <a:srgbClr val="F2F2F2"/>
              </a:solidFill>
              <a:ln w="6477">
                <a:solidFill>
                  <a:schemeClr val="tx1"/>
                </a:solidFill>
                <a:miter lim="800000"/>
                <a:headEnd/>
                <a:tailEnd/>
              </a:ln>
              <a:effectLst>
                <a:outerShdw dist="12728" dir="2700000" algn="ctr" rotWithShape="0">
                  <a:srgbClr val="000000">
                    <a:alpha val="40033"/>
                  </a:srgbClr>
                </a:outerShdw>
              </a:effectLst>
            </p:spPr>
            <p:txBody>
              <a:bodyPr wrap="none" anchor="ctr"/>
              <a:lstStyle/>
              <a:p>
                <a:endParaRPr lang="en-US"/>
              </a:p>
            </p:txBody>
          </p:sp>
          <p:sp>
            <p:nvSpPr>
              <p:cNvPr id="38971" name="Rectangle 130"/>
              <p:cNvSpPr>
                <a:spLocks noChangeArrowheads="1"/>
              </p:cNvSpPr>
              <p:nvPr/>
            </p:nvSpPr>
            <p:spPr bwMode="auto">
              <a:xfrm>
                <a:off x="3859043" y="2412664"/>
                <a:ext cx="1505045" cy="106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marL="171450" indent="-171450">
                  <a:lnSpc>
                    <a:spcPct val="90000"/>
                  </a:lnSpc>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a:solidFill>
                      <a:srgbClr val="000000"/>
                    </a:solidFill>
                    <a:latin typeface="Calibri" charset="0"/>
                  </a:rPr>
                  <a:t>User tries to connects to Online Banking Application</a:t>
                </a:r>
              </a:p>
              <a:p>
                <a:pPr marL="171450" indent="-171450">
                  <a:lnSpc>
                    <a:spcPct val="90000"/>
                  </a:lnSpc>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a:solidFill>
                      <a:srgbClr val="000000"/>
                    </a:solidFill>
                    <a:latin typeface="Calibri" charset="0"/>
                  </a:rPr>
                  <a:t>Malware redirects to criminal proxy</a:t>
                </a:r>
              </a:p>
            </p:txBody>
          </p:sp>
          <p:grpSp>
            <p:nvGrpSpPr>
              <p:cNvPr id="38972" name="Grupp 79"/>
              <p:cNvGrpSpPr>
                <a:grpSpLocks/>
              </p:cNvGrpSpPr>
              <p:nvPr/>
            </p:nvGrpSpPr>
            <p:grpSpPr bwMode="auto">
              <a:xfrm>
                <a:off x="3668140" y="2501621"/>
                <a:ext cx="288032" cy="369398"/>
                <a:chOff x="3707904" y="2660912"/>
                <a:chExt cx="288032" cy="369398"/>
              </a:xfrm>
            </p:grpSpPr>
            <p:sp>
              <p:nvSpPr>
                <p:cNvPr id="66" name="Ellips 65"/>
                <p:cNvSpPr/>
                <p:nvPr/>
              </p:nvSpPr>
              <p:spPr>
                <a:xfrm>
                  <a:off x="3707904" y="2708865"/>
                  <a:ext cx="287362" cy="288977"/>
                </a:xfrm>
                <a:prstGeom prst="ellipse">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975" name="textruta 82"/>
                <p:cNvSpPr txBox="1">
                  <a:spLocks noChangeArrowheads="1"/>
                </p:cNvSpPr>
                <p:nvPr/>
              </p:nvSpPr>
              <p:spPr bwMode="auto">
                <a:xfrm>
                  <a:off x="3707904" y="2660912"/>
                  <a:ext cx="288032" cy="36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ea typeface="ＭＳ Ｐゴシック"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Arial" charset="0"/>
                      <a:ea typeface="MS PGothic" charset="0"/>
                      <a:cs typeface="MS PGothic" charset="0"/>
                    </a:defRPr>
                  </a:lvl9pPr>
                </a:lstStyle>
                <a:p>
                  <a:r>
                    <a:rPr lang="en-US" sz="1400" dirty="0"/>
                    <a:t>1</a:t>
                  </a:r>
                </a:p>
              </p:txBody>
            </p:sp>
          </p:grpSp>
        </p:grpSp>
        <p:cxnSp>
          <p:nvCxnSpPr>
            <p:cNvPr id="11" name="Curved Connector 10"/>
            <p:cNvCxnSpPr/>
            <p:nvPr/>
          </p:nvCxnSpPr>
          <p:spPr bwMode="auto">
            <a:xfrm flipV="1">
              <a:off x="1593984" y="3309860"/>
              <a:ext cx="2392579" cy="1260066"/>
            </a:xfrm>
            <a:prstGeom prst="curvedConnector2">
              <a:avLst/>
            </a:prstGeom>
            <a:noFill/>
            <a:ln w="19050" cap="flat" cmpd="sng" algn="ctr">
              <a:solidFill>
                <a:srgbClr val="FF0000"/>
              </a:solidFill>
              <a:prstDash val="dash"/>
              <a:round/>
              <a:headEnd type="none" w="med" len="med"/>
              <a:tailEnd type="arrow"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0" name="Group 49"/>
          <p:cNvGrpSpPr>
            <a:grpSpLocks/>
          </p:cNvGrpSpPr>
          <p:nvPr/>
        </p:nvGrpSpPr>
        <p:grpSpPr bwMode="auto">
          <a:xfrm>
            <a:off x="3275000" y="202618"/>
            <a:ext cx="2128838" cy="1780153"/>
            <a:chOff x="3175108" y="590355"/>
            <a:chExt cx="2129191" cy="2136657"/>
          </a:xfrm>
        </p:grpSpPr>
        <p:grpSp>
          <p:nvGrpSpPr>
            <p:cNvPr id="38960" name="Grupp 67"/>
            <p:cNvGrpSpPr>
              <a:grpSpLocks/>
            </p:cNvGrpSpPr>
            <p:nvPr/>
          </p:nvGrpSpPr>
          <p:grpSpPr bwMode="auto">
            <a:xfrm>
              <a:off x="3237031" y="590355"/>
              <a:ext cx="2067268" cy="1579706"/>
              <a:chOff x="3137040" y="4881191"/>
              <a:chExt cx="2067695" cy="1578225"/>
            </a:xfrm>
          </p:grpSpPr>
          <p:sp>
            <p:nvSpPr>
              <p:cNvPr id="38962" name="Rectangle 129"/>
              <p:cNvSpPr>
                <a:spLocks noChangeArrowheads="1"/>
              </p:cNvSpPr>
              <p:nvPr/>
            </p:nvSpPr>
            <p:spPr bwMode="auto">
              <a:xfrm flipH="1">
                <a:off x="3524118" y="4888533"/>
                <a:ext cx="1643253" cy="1505294"/>
              </a:xfrm>
              <a:prstGeom prst="rect">
                <a:avLst/>
              </a:prstGeom>
              <a:solidFill>
                <a:srgbClr val="F2F2F2"/>
              </a:solidFill>
              <a:ln w="6477">
                <a:solidFill>
                  <a:schemeClr val="tx1"/>
                </a:solidFill>
                <a:miter lim="800000"/>
                <a:headEnd/>
                <a:tailEnd/>
              </a:ln>
              <a:effectLst>
                <a:outerShdw dist="12728" dir="2700000" algn="ctr" rotWithShape="0">
                  <a:srgbClr val="000000">
                    <a:alpha val="40033"/>
                  </a:srgbClr>
                </a:outerShdw>
              </a:effectLst>
            </p:spPr>
            <p:txBody>
              <a:bodyPr wrap="none" anchor="ctr"/>
              <a:lstStyle/>
              <a:p>
                <a:endParaRPr lang="en-US"/>
              </a:p>
            </p:txBody>
          </p:sp>
          <p:sp>
            <p:nvSpPr>
              <p:cNvPr id="38963" name="Rectangle 130"/>
              <p:cNvSpPr>
                <a:spLocks noChangeArrowheads="1"/>
              </p:cNvSpPr>
              <p:nvPr/>
            </p:nvSpPr>
            <p:spPr bwMode="auto">
              <a:xfrm>
                <a:off x="3563888" y="4881191"/>
                <a:ext cx="1640847" cy="1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marL="171450" indent="-171450">
                  <a:lnSpc>
                    <a:spcPct val="90000"/>
                  </a:lnSpc>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a:solidFill>
                      <a:srgbClr val="000000"/>
                    </a:solidFill>
                    <a:latin typeface="Calibri" charset="0"/>
                  </a:rPr>
                  <a:t>Proxy looks like banking site</a:t>
                </a:r>
              </a:p>
              <a:p>
                <a:pPr marL="171450" indent="-171450">
                  <a:lnSpc>
                    <a:spcPct val="90000"/>
                  </a:lnSpc>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a:solidFill>
                      <a:srgbClr val="000000"/>
                    </a:solidFill>
                    <a:latin typeface="Calibri" charset="0"/>
                  </a:rPr>
                  <a:t>Asks user to authenticate</a:t>
                </a:r>
              </a:p>
              <a:p>
                <a:pPr marL="171450" indent="-171450">
                  <a:lnSpc>
                    <a:spcPct val="90000"/>
                  </a:lnSpc>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a:solidFill>
                      <a:srgbClr val="000000"/>
                    </a:solidFill>
                    <a:latin typeface="Calibri" charset="0"/>
                  </a:rPr>
                  <a:t>Displays “please wait” to user</a:t>
                </a:r>
              </a:p>
              <a:p>
                <a:pPr marL="171450" indent="-171450">
                  <a:lnSpc>
                    <a:spcPct val="90000"/>
                  </a:lnSpc>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a:solidFill>
                      <a:srgbClr val="000000"/>
                    </a:solidFill>
                    <a:latin typeface="Calibri" charset="0"/>
                  </a:rPr>
                  <a:t>Criminal now controls the session</a:t>
                </a:r>
              </a:p>
            </p:txBody>
          </p:sp>
          <p:grpSp>
            <p:nvGrpSpPr>
              <p:cNvPr id="38964" name="Grupp 89"/>
              <p:cNvGrpSpPr>
                <a:grpSpLocks/>
              </p:cNvGrpSpPr>
              <p:nvPr/>
            </p:nvGrpSpPr>
            <p:grpSpPr bwMode="auto">
              <a:xfrm>
                <a:off x="3380017" y="5105944"/>
                <a:ext cx="288123" cy="369067"/>
                <a:chOff x="3707813" y="2672947"/>
                <a:chExt cx="288123" cy="369067"/>
              </a:xfrm>
            </p:grpSpPr>
            <p:sp>
              <p:nvSpPr>
                <p:cNvPr id="73" name="Ellips 72"/>
                <p:cNvSpPr/>
                <p:nvPr/>
              </p:nvSpPr>
              <p:spPr>
                <a:xfrm>
                  <a:off x="3707813" y="2709355"/>
                  <a:ext cx="287445" cy="288719"/>
                </a:xfrm>
                <a:prstGeom prst="ellipse">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967" name="textruta 92"/>
                <p:cNvSpPr txBox="1">
                  <a:spLocks noChangeArrowheads="1"/>
                </p:cNvSpPr>
                <p:nvPr/>
              </p:nvSpPr>
              <p:spPr bwMode="auto">
                <a:xfrm>
                  <a:off x="3707904" y="2672947"/>
                  <a:ext cx="288032" cy="36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ea typeface="ＭＳ Ｐゴシック"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Arial" charset="0"/>
                      <a:ea typeface="MS PGothic" charset="0"/>
                      <a:cs typeface="MS PGothic" charset="0"/>
                    </a:defRPr>
                  </a:lvl9pPr>
                </a:lstStyle>
                <a:p>
                  <a:r>
                    <a:rPr lang="en-US" sz="1400" dirty="0"/>
                    <a:t>2</a:t>
                  </a:r>
                </a:p>
              </p:txBody>
            </p:sp>
          </p:grpSp>
          <p:cxnSp>
            <p:nvCxnSpPr>
              <p:cNvPr id="72" name="Rak 71"/>
              <p:cNvCxnSpPr/>
              <p:nvPr/>
            </p:nvCxnSpPr>
            <p:spPr>
              <a:xfrm flipV="1">
                <a:off x="3137040" y="6244874"/>
                <a:ext cx="411315" cy="161809"/>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21" name="Straight Arrow Connector 20"/>
            <p:cNvCxnSpPr/>
            <p:nvPr/>
          </p:nvCxnSpPr>
          <p:spPr bwMode="auto">
            <a:xfrm flipH="1" flipV="1">
              <a:off x="3175108" y="2390387"/>
              <a:ext cx="671624" cy="336625"/>
            </a:xfrm>
            <a:prstGeom prst="straightConnector1">
              <a:avLst/>
            </a:prstGeom>
            <a:noFill/>
            <a:ln w="19050" cap="flat" cmpd="sng" algn="ctr">
              <a:solidFill>
                <a:srgbClr val="FF0000"/>
              </a:solidFill>
              <a:prstDash val="dash"/>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Arrow Connector 22"/>
            <p:cNvCxnSpPr/>
            <p:nvPr/>
          </p:nvCxnSpPr>
          <p:spPr bwMode="auto">
            <a:xfrm>
              <a:off x="3411685" y="2253832"/>
              <a:ext cx="671623" cy="323922"/>
            </a:xfrm>
            <a:prstGeom prst="straightConnector1">
              <a:avLst/>
            </a:prstGeom>
            <a:noFill/>
            <a:ln w="19050" cap="flat" cmpd="sng" algn="ctr">
              <a:solidFill>
                <a:srgbClr val="FF0000"/>
              </a:solidFill>
              <a:prstDash val="dash"/>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pic>
        <p:nvPicPr>
          <p:cNvPr id="38936" name="Picture 38" descr="D:\clients\ECI\2011.04\Yoav.Valadarsky\laptop_comput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3889" y="1113615"/>
            <a:ext cx="727075" cy="538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Group 51"/>
          <p:cNvGrpSpPr>
            <a:grpSpLocks/>
          </p:cNvGrpSpPr>
          <p:nvPr/>
        </p:nvGrpSpPr>
        <p:grpSpPr bwMode="auto">
          <a:xfrm>
            <a:off x="1960054" y="2447467"/>
            <a:ext cx="2497637" cy="3110824"/>
            <a:chOff x="1859705" y="3285379"/>
            <a:chExt cx="2498288" cy="3732349"/>
          </a:xfrm>
        </p:grpSpPr>
        <p:grpSp>
          <p:nvGrpSpPr>
            <p:cNvPr id="38948" name="Grupp 39"/>
            <p:cNvGrpSpPr>
              <a:grpSpLocks/>
            </p:cNvGrpSpPr>
            <p:nvPr/>
          </p:nvGrpSpPr>
          <p:grpSpPr bwMode="auto">
            <a:xfrm>
              <a:off x="2066632" y="5190274"/>
              <a:ext cx="2291361" cy="1827454"/>
              <a:chOff x="7452293" y="4581128"/>
              <a:chExt cx="2258851" cy="1810061"/>
            </a:xfrm>
          </p:grpSpPr>
          <p:grpSp>
            <p:nvGrpSpPr>
              <p:cNvPr id="38950" name="Grupp 35"/>
              <p:cNvGrpSpPr>
                <a:grpSpLocks/>
              </p:cNvGrpSpPr>
              <p:nvPr/>
            </p:nvGrpSpPr>
            <p:grpSpPr bwMode="auto">
              <a:xfrm>
                <a:off x="7596335" y="4581128"/>
                <a:ext cx="2114809" cy="1810061"/>
                <a:chOff x="7596335" y="4581128"/>
                <a:chExt cx="2114809" cy="1810061"/>
              </a:xfrm>
            </p:grpSpPr>
            <p:sp>
              <p:nvSpPr>
                <p:cNvPr id="38954" name="Rectangle 129"/>
                <p:cNvSpPr>
                  <a:spLocks noChangeArrowheads="1"/>
                </p:cNvSpPr>
                <p:nvPr/>
              </p:nvSpPr>
              <p:spPr bwMode="auto">
                <a:xfrm flipH="1">
                  <a:off x="7596335" y="4581128"/>
                  <a:ext cx="2102534" cy="1494602"/>
                </a:xfrm>
                <a:prstGeom prst="rect">
                  <a:avLst/>
                </a:prstGeom>
                <a:solidFill>
                  <a:srgbClr val="F2F2F2"/>
                </a:solidFill>
                <a:ln w="6477">
                  <a:solidFill>
                    <a:schemeClr val="tx1"/>
                  </a:solidFill>
                  <a:miter lim="800000"/>
                  <a:headEnd/>
                  <a:tailEnd/>
                </a:ln>
                <a:effectLst>
                  <a:outerShdw dist="12728" dir="2700000" algn="ctr" rotWithShape="0">
                    <a:srgbClr val="000000">
                      <a:alpha val="40033"/>
                    </a:srgbClr>
                  </a:outerShdw>
                </a:effectLst>
              </p:spPr>
              <p:txBody>
                <a:bodyPr wrap="none" anchor="ctr"/>
                <a:lstStyle/>
                <a:p>
                  <a:endParaRPr lang="en-US"/>
                </a:p>
              </p:txBody>
            </p:sp>
            <p:sp>
              <p:nvSpPr>
                <p:cNvPr id="38955" name="Rectangle 130"/>
                <p:cNvSpPr>
                  <a:spLocks noChangeArrowheads="1"/>
                </p:cNvSpPr>
                <p:nvPr/>
              </p:nvSpPr>
              <p:spPr bwMode="auto">
                <a:xfrm>
                  <a:off x="7697472" y="4596403"/>
                  <a:ext cx="2013672" cy="179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marL="171450" indent="-171450">
                    <a:lnSpc>
                      <a:spcPct val="90000"/>
                    </a:lnSpc>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a:solidFill>
                        <a:srgbClr val="000000"/>
                      </a:solidFill>
                      <a:latin typeface="Calibri" charset="0"/>
                    </a:rPr>
                    <a:t>Criminal proxies traffic back through user machine using VNC (MitB) or browser (MitM</a:t>
                  </a:r>
                  <a:r>
                    <a:rPr lang="en-US" sz="1100" b="1" dirty="0" smtClean="0">
                      <a:solidFill>
                        <a:srgbClr val="000000"/>
                      </a:solidFill>
                      <a:latin typeface="Calibri" charset="0"/>
                    </a:rPr>
                    <a:t>)</a:t>
                  </a:r>
                  <a:endParaRPr lang="en-US" sz="1100" b="1" dirty="0">
                    <a:solidFill>
                      <a:srgbClr val="000000"/>
                    </a:solidFill>
                    <a:latin typeface="Calibri" charset="0"/>
                  </a:endParaRPr>
                </a:p>
                <a:p>
                  <a:pPr marL="171450" indent="-171450">
                    <a:lnSpc>
                      <a:spcPct val="90000"/>
                    </a:lnSpc>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a:solidFill>
                        <a:srgbClr val="000000"/>
                      </a:solidFill>
                      <a:latin typeface="Calibri" charset="0"/>
                    </a:rPr>
                    <a:t>Now looks like legitimate user traffic</a:t>
                  </a:r>
                </a:p>
                <a:p>
                  <a:pPr marL="171450" indent="-171450">
                    <a:lnSpc>
                      <a:spcPct val="90000"/>
                    </a:lnSpc>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a:solidFill>
                        <a:srgbClr val="000000"/>
                      </a:solidFill>
                      <a:latin typeface="Calibri" charset="0"/>
                    </a:rPr>
                    <a:t>End user still in “please wait” mode</a:t>
                  </a:r>
                </a:p>
                <a:p>
                  <a:pPr marL="171450" indent="-171450">
                    <a:lnSpc>
                      <a:spcPct val="90000"/>
                    </a:lnSpc>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a:solidFill>
                      <a:srgbClr val="C00000"/>
                    </a:solidFill>
                    <a:latin typeface="Calibri" charset="0"/>
                  </a:endParaRPr>
                </a:p>
              </p:txBody>
            </p:sp>
          </p:grpSp>
          <p:grpSp>
            <p:nvGrpSpPr>
              <p:cNvPr id="38951" name="Grupp 39"/>
              <p:cNvGrpSpPr>
                <a:grpSpLocks/>
              </p:cNvGrpSpPr>
              <p:nvPr/>
            </p:nvGrpSpPr>
            <p:grpSpPr bwMode="auto">
              <a:xfrm>
                <a:off x="7452293" y="4597739"/>
                <a:ext cx="288059" cy="365754"/>
                <a:chOff x="3707877" y="2673268"/>
                <a:chExt cx="288059" cy="365754"/>
              </a:xfrm>
            </p:grpSpPr>
            <p:sp>
              <p:nvSpPr>
                <p:cNvPr id="43" name="Ellips 42"/>
                <p:cNvSpPr/>
                <p:nvPr/>
              </p:nvSpPr>
              <p:spPr>
                <a:xfrm>
                  <a:off x="3707877" y="2704758"/>
                  <a:ext cx="288031" cy="292414"/>
                </a:xfrm>
                <a:prstGeom prst="ellipse">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953" name="textruta 38"/>
                <p:cNvSpPr txBox="1">
                  <a:spLocks noChangeArrowheads="1"/>
                </p:cNvSpPr>
                <p:nvPr/>
              </p:nvSpPr>
              <p:spPr bwMode="auto">
                <a:xfrm>
                  <a:off x="3707904" y="2673268"/>
                  <a:ext cx="288032" cy="3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ea typeface="ＭＳ Ｐゴシック"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Arial" charset="0"/>
                      <a:ea typeface="MS PGothic" charset="0"/>
                      <a:cs typeface="MS PGothic" charset="0"/>
                    </a:defRPr>
                  </a:lvl9pPr>
                </a:lstStyle>
                <a:p>
                  <a:r>
                    <a:rPr lang="en-US" sz="1400" dirty="0"/>
                    <a:t>3</a:t>
                  </a:r>
                </a:p>
              </p:txBody>
            </p:sp>
          </p:grpSp>
        </p:grpSp>
        <p:cxnSp>
          <p:nvCxnSpPr>
            <p:cNvPr id="112" name="Curved Connector 111"/>
            <p:cNvCxnSpPr>
              <a:endCxn id="87" idx="2"/>
            </p:cNvCxnSpPr>
            <p:nvPr/>
          </p:nvCxnSpPr>
          <p:spPr bwMode="auto">
            <a:xfrm flipV="1">
              <a:off x="1859705" y="3285379"/>
              <a:ext cx="2413511" cy="1418798"/>
            </a:xfrm>
            <a:prstGeom prst="curvedConnector2">
              <a:avLst/>
            </a:prstGeom>
            <a:noFill/>
            <a:ln w="19050" cap="flat" cmpd="sng" algn="ctr">
              <a:solidFill>
                <a:srgbClr val="FF0000"/>
              </a:solidFill>
              <a:prstDash val="dash"/>
              <a:round/>
              <a:headEnd type="arrow"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38938" name="Freeform 43028"/>
          <p:cNvSpPr>
            <a:spLocks/>
          </p:cNvSpPr>
          <p:nvPr/>
        </p:nvSpPr>
        <p:spPr bwMode="auto">
          <a:xfrm>
            <a:off x="2017701" y="2190469"/>
            <a:ext cx="4321175" cy="1607343"/>
          </a:xfrm>
          <a:custGeom>
            <a:avLst/>
            <a:gdLst>
              <a:gd name="T0" fmla="*/ 0 w 4320638"/>
              <a:gd name="T1" fmla="*/ 1927547 h 1930078"/>
              <a:gd name="T2" fmla="*/ 2154629 w 4320638"/>
              <a:gd name="T3" fmla="*/ 1479859 h 1930078"/>
              <a:gd name="T4" fmla="*/ 2104812 w 4320638"/>
              <a:gd name="T5" fmla="*/ 1442551 h 1930078"/>
              <a:gd name="T6" fmla="*/ 4321712 w 4320638"/>
              <a:gd name="T7" fmla="*/ 0 h 19300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0638" h="1930078">
                <a:moveTo>
                  <a:pt x="0" y="1930078"/>
                </a:moveTo>
                <a:lnTo>
                  <a:pt x="2154093" y="1481802"/>
                </a:lnTo>
                <a:cubicBezTo>
                  <a:pt x="2504808" y="1400863"/>
                  <a:pt x="1743197" y="1691412"/>
                  <a:pt x="2104288" y="1444445"/>
                </a:cubicBezTo>
                <a:cubicBezTo>
                  <a:pt x="2465379" y="1197478"/>
                  <a:pt x="4113115" y="836367"/>
                  <a:pt x="4320638"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nvGrpSpPr>
          <p:cNvPr id="54" name="Group 53"/>
          <p:cNvGrpSpPr>
            <a:grpSpLocks/>
          </p:cNvGrpSpPr>
          <p:nvPr/>
        </p:nvGrpSpPr>
        <p:grpSpPr bwMode="auto">
          <a:xfrm>
            <a:off x="2054213" y="1870355"/>
            <a:ext cx="6864350" cy="1918198"/>
            <a:chOff x="1954870" y="2593045"/>
            <a:chExt cx="6863709" cy="2300635"/>
          </a:xfrm>
        </p:grpSpPr>
        <p:cxnSp>
          <p:nvCxnSpPr>
            <p:cNvPr id="45" name="Straight Arrow Connector 44"/>
            <p:cNvCxnSpPr/>
            <p:nvPr/>
          </p:nvCxnSpPr>
          <p:spPr bwMode="auto">
            <a:xfrm flipV="1">
              <a:off x="1954870" y="4793720"/>
              <a:ext cx="4208069" cy="99960"/>
            </a:xfrm>
            <a:prstGeom prst="straightConnector1">
              <a:avLst/>
            </a:prstGeom>
            <a:noFill/>
            <a:ln w="19050" cap="flat" cmpd="sng" algn="ctr">
              <a:solidFill>
                <a:srgbClr val="FF0000"/>
              </a:solidFill>
              <a:prstDash val="dash"/>
              <a:round/>
              <a:headEnd type="arrow"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8941" name="Grupp 67"/>
            <p:cNvGrpSpPr>
              <a:grpSpLocks/>
            </p:cNvGrpSpPr>
            <p:nvPr/>
          </p:nvGrpSpPr>
          <p:grpSpPr bwMode="auto">
            <a:xfrm>
              <a:off x="6994329" y="2593045"/>
              <a:ext cx="1824250" cy="1506713"/>
              <a:chOff x="3380108" y="4888533"/>
              <a:chExt cx="1824627" cy="1505294"/>
            </a:xfrm>
          </p:grpSpPr>
          <p:sp>
            <p:nvSpPr>
              <p:cNvPr id="38942" name="Rectangle 129"/>
              <p:cNvSpPr>
                <a:spLocks noChangeArrowheads="1"/>
              </p:cNvSpPr>
              <p:nvPr/>
            </p:nvSpPr>
            <p:spPr bwMode="auto">
              <a:xfrm flipH="1">
                <a:off x="3524118" y="4888533"/>
                <a:ext cx="1643253" cy="1505294"/>
              </a:xfrm>
              <a:prstGeom prst="rect">
                <a:avLst/>
              </a:prstGeom>
              <a:solidFill>
                <a:srgbClr val="F2F2F2"/>
              </a:solidFill>
              <a:ln w="6477">
                <a:solidFill>
                  <a:schemeClr val="tx1"/>
                </a:solidFill>
                <a:miter lim="800000"/>
                <a:headEnd/>
                <a:tailEnd/>
              </a:ln>
              <a:effectLst>
                <a:outerShdw dist="12728" dir="2700000" algn="ctr" rotWithShape="0">
                  <a:srgbClr val="000000">
                    <a:alpha val="40033"/>
                  </a:srgbClr>
                </a:outerShdw>
              </a:effectLst>
            </p:spPr>
            <p:txBody>
              <a:bodyPr wrap="none" anchor="ctr"/>
              <a:lstStyle/>
              <a:p>
                <a:endParaRPr lang="en-US"/>
              </a:p>
            </p:txBody>
          </p:sp>
          <p:sp>
            <p:nvSpPr>
              <p:cNvPr id="38943" name="Rectangle 130"/>
              <p:cNvSpPr>
                <a:spLocks noChangeArrowheads="1"/>
              </p:cNvSpPr>
              <p:nvPr/>
            </p:nvSpPr>
            <p:spPr bwMode="auto">
              <a:xfrm>
                <a:off x="3563888" y="4905174"/>
                <a:ext cx="1640847" cy="121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marL="171450" indent="-171450">
                  <a:lnSpc>
                    <a:spcPct val="90000"/>
                  </a:lnSpc>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a:solidFill>
                      <a:srgbClr val="000000"/>
                    </a:solidFill>
                    <a:latin typeface="Calibri" charset="0"/>
                  </a:rPr>
                  <a:t>User machine connects to Online Banking Application</a:t>
                </a:r>
              </a:p>
              <a:p>
                <a:pPr marL="171450" indent="-171450">
                  <a:lnSpc>
                    <a:spcPct val="90000"/>
                  </a:lnSpc>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dirty="0">
                    <a:solidFill>
                      <a:srgbClr val="000000"/>
                    </a:solidFill>
                    <a:latin typeface="Calibri" charset="0"/>
                  </a:rPr>
                  <a:t>Asks user to authenticate again if necessary</a:t>
                </a:r>
              </a:p>
            </p:txBody>
          </p:sp>
          <p:grpSp>
            <p:nvGrpSpPr>
              <p:cNvPr id="38944" name="Grupp 89"/>
              <p:cNvGrpSpPr>
                <a:grpSpLocks/>
              </p:cNvGrpSpPr>
              <p:nvPr/>
            </p:nvGrpSpPr>
            <p:grpSpPr bwMode="auto">
              <a:xfrm>
                <a:off x="3380108" y="5093989"/>
                <a:ext cx="288032" cy="368793"/>
                <a:chOff x="3707904" y="2660992"/>
                <a:chExt cx="288032" cy="368793"/>
              </a:xfrm>
            </p:grpSpPr>
            <p:sp>
              <p:nvSpPr>
                <p:cNvPr id="144" name="Ellips 72"/>
                <p:cNvSpPr/>
                <p:nvPr/>
              </p:nvSpPr>
              <p:spPr>
                <a:xfrm>
                  <a:off x="3708287" y="2709165"/>
                  <a:ext cx="287371" cy="288502"/>
                </a:xfrm>
                <a:prstGeom prst="ellipse">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947" name="textruta 92"/>
                <p:cNvSpPr txBox="1">
                  <a:spLocks noChangeArrowheads="1"/>
                </p:cNvSpPr>
                <p:nvPr/>
              </p:nvSpPr>
              <p:spPr bwMode="auto">
                <a:xfrm>
                  <a:off x="3707904" y="2660992"/>
                  <a:ext cx="288032" cy="36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ea typeface="ＭＳ Ｐゴシック"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1"/>
                      </a:solidFill>
                      <a:latin typeface="Arial" charset="0"/>
                      <a:ea typeface="MS PGothic" charset="0"/>
                      <a:cs typeface="MS PGothic" charset="0"/>
                    </a:defRPr>
                  </a:lvl9pPr>
                </a:lstStyle>
                <a:p>
                  <a:r>
                    <a:rPr lang="en-US" sz="1400" dirty="0"/>
                    <a:t>4</a:t>
                  </a:r>
                </a:p>
              </p:txBody>
            </p:sp>
          </p:grpSp>
        </p:grpSp>
      </p:grpSp>
    </p:spTree>
    <p:extLst>
      <p:ext uri="{BB962C8B-B14F-4D97-AF65-F5344CB8AC3E}">
        <p14:creationId xmlns:p14="http://schemas.microsoft.com/office/powerpoint/2010/main" val="3696010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BMSecurity_16x10_DefaultTemplate_2015-07-09">
  <a:themeElements>
    <a:clrScheme name="Security">
      <a:dk1>
        <a:srgbClr val="000000"/>
      </a:dk1>
      <a:lt1>
        <a:srgbClr val="FFFFFF"/>
      </a:lt1>
      <a:dk2>
        <a:srgbClr val="00B2EF"/>
      </a:dk2>
      <a:lt2>
        <a:srgbClr val="00649D"/>
      </a:lt2>
      <a:accent1>
        <a:srgbClr val="83D1F5"/>
      </a:accent1>
      <a:accent2>
        <a:srgbClr val="17AF4B"/>
      </a:accent2>
      <a:accent3>
        <a:srgbClr val="8CC63F"/>
      </a:accent3>
      <a:accent4>
        <a:srgbClr val="F04E37"/>
      </a:accent4>
      <a:accent5>
        <a:srgbClr val="F19027"/>
      </a:accent5>
      <a:accent6>
        <a:srgbClr val="FFFF4F"/>
      </a:accent6>
      <a:hlink>
        <a:srgbClr val="00B0DA"/>
      </a:hlink>
      <a:folHlink>
        <a:srgbClr val="7F1C7D"/>
      </a:folHlink>
    </a:clrScheme>
    <a:fontScheme name="IBM Security Strategy 2011 v2.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tx2"/>
          </a:solidFill>
        </a:ln>
        <a:effectLst/>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dirty="0" smtClean="0">
            <a:ln>
              <a:noFill/>
            </a:ln>
            <a:solidFill>
              <a:schemeClr val="tx1"/>
            </a:solidFill>
            <a:effectLst/>
            <a:latin typeface="Arial" charset="0"/>
            <a:ea typeface="ＭＳ Ｐゴシック" charset="0"/>
          </a:defRPr>
        </a:defPPr>
      </a:lstStyle>
    </a:spDef>
    <a:lnDef>
      <a:spPr bwMode="auto">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txDef>
      <a:spPr>
        <a:noFill/>
      </a:spPr>
      <a:bodyPr wrap="none" rtlCol="0">
        <a:spAutoFit/>
      </a:bodyPr>
      <a:lstStyle>
        <a:defPPr>
          <a:defRPr sz="1600" kern="0" dirty="0" smtClean="0"/>
        </a:defPPr>
      </a:lstStyle>
    </a:txDef>
  </a:objectDefaults>
  <a:extraClrSchemeLst>
    <a:extraClrScheme>
      <a:clrScheme name="IBM_Security 1">
        <a:dk1>
          <a:srgbClr val="000000"/>
        </a:dk1>
        <a:lt1>
          <a:srgbClr val="FFFFFF"/>
        </a:lt1>
        <a:dk2>
          <a:srgbClr val="00B2EF"/>
        </a:dk2>
        <a:lt2>
          <a:srgbClr val="005B7F"/>
        </a:lt2>
        <a:accent1>
          <a:srgbClr val="32BAEC"/>
        </a:accent1>
        <a:accent2>
          <a:srgbClr val="68A400"/>
        </a:accent2>
        <a:accent3>
          <a:srgbClr val="FFFFFF"/>
        </a:accent3>
        <a:accent4>
          <a:srgbClr val="000000"/>
        </a:accent4>
        <a:accent5>
          <a:srgbClr val="ADD9F4"/>
        </a:accent5>
        <a:accent6>
          <a:srgbClr val="5E9400"/>
        </a:accent6>
        <a:hlink>
          <a:srgbClr val="7889FB"/>
        </a:hlink>
        <a:folHlink>
          <a:srgbClr val="7F1C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BMSecurity_16x10_WhiteTemplate_2015-04-21">
  <a:themeElements>
    <a:clrScheme name="Security">
      <a:dk1>
        <a:srgbClr val="000000"/>
      </a:dk1>
      <a:lt1>
        <a:srgbClr val="FFFFFF"/>
      </a:lt1>
      <a:dk2>
        <a:srgbClr val="00B2EF"/>
      </a:dk2>
      <a:lt2>
        <a:srgbClr val="00649D"/>
      </a:lt2>
      <a:accent1>
        <a:srgbClr val="83D1F5"/>
      </a:accent1>
      <a:accent2>
        <a:srgbClr val="17AF4B"/>
      </a:accent2>
      <a:accent3>
        <a:srgbClr val="8CC63F"/>
      </a:accent3>
      <a:accent4>
        <a:srgbClr val="F04E37"/>
      </a:accent4>
      <a:accent5>
        <a:srgbClr val="F19027"/>
      </a:accent5>
      <a:accent6>
        <a:srgbClr val="FFFF4F"/>
      </a:accent6>
      <a:hlink>
        <a:srgbClr val="00B0DA"/>
      </a:hlink>
      <a:folHlink>
        <a:srgbClr val="7F1C7D"/>
      </a:folHlink>
    </a:clrScheme>
    <a:fontScheme name="IBM Security Strategy 2011 v2.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tx2"/>
          </a:solidFill>
        </a:ln>
        <a:effectLst/>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dirty="0" smtClean="0">
            <a:ln>
              <a:noFill/>
            </a:ln>
            <a:solidFill>
              <a:schemeClr val="tx1"/>
            </a:solidFill>
            <a:effectLst/>
            <a:latin typeface="Arial" charset="0"/>
            <a:ea typeface="ＭＳ Ｐゴシック" charset="0"/>
          </a:defRPr>
        </a:defPPr>
      </a:lstStyle>
    </a:spDef>
    <a:lnDef>
      <a:spPr bwMode="auto">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txDef>
      <a:spPr>
        <a:noFill/>
      </a:spPr>
      <a:bodyPr wrap="none" rtlCol="0">
        <a:spAutoFit/>
      </a:bodyPr>
      <a:lstStyle>
        <a:defPPr>
          <a:defRPr sz="1600" kern="0" dirty="0" smtClean="0"/>
        </a:defPPr>
      </a:lstStyle>
    </a:txDef>
  </a:objectDefaults>
  <a:extraClrSchemeLst>
    <a:extraClrScheme>
      <a:clrScheme name="IBM_Security 1">
        <a:dk1>
          <a:srgbClr val="000000"/>
        </a:dk1>
        <a:lt1>
          <a:srgbClr val="FFFFFF"/>
        </a:lt1>
        <a:dk2>
          <a:srgbClr val="00B2EF"/>
        </a:dk2>
        <a:lt2>
          <a:srgbClr val="005B7F"/>
        </a:lt2>
        <a:accent1>
          <a:srgbClr val="32BAEC"/>
        </a:accent1>
        <a:accent2>
          <a:srgbClr val="68A400"/>
        </a:accent2>
        <a:accent3>
          <a:srgbClr val="FFFFFF"/>
        </a:accent3>
        <a:accent4>
          <a:srgbClr val="000000"/>
        </a:accent4>
        <a:accent5>
          <a:srgbClr val="ADD9F4"/>
        </a:accent5>
        <a:accent6>
          <a:srgbClr val="5E9400"/>
        </a:accent6>
        <a:hlink>
          <a:srgbClr val="7889FB"/>
        </a:hlink>
        <a:folHlink>
          <a:srgbClr val="7F1C7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2" id="{37DECA6B-21A8-4E40-B311-43F868AEFA4C}" vid="{A450BEB6-8234-4F1C-81EF-EBB044AC5F1A}"/>
    </a:ext>
  </a:extLst>
</a:theme>
</file>

<file path=ppt/theme/theme3.xml><?xml version="1.0" encoding="utf-8"?>
<a:theme xmlns:a="http://schemas.openxmlformats.org/drawingml/2006/main" name="Custom Design">
  <a:themeElements>
    <a:clrScheme name="IBM - Drury">
      <a:dk1>
        <a:sysClr val="windowText" lastClr="000000"/>
      </a:dk1>
      <a:lt1>
        <a:srgbClr val="17AF4B"/>
      </a:lt1>
      <a:dk2>
        <a:srgbClr val="8CC66A"/>
      </a:dk2>
      <a:lt2>
        <a:srgbClr val="006058"/>
      </a:lt2>
      <a:accent1>
        <a:srgbClr val="00B2D5"/>
      </a:accent1>
      <a:accent2>
        <a:srgbClr val="008ABF"/>
      </a:accent2>
      <a:accent3>
        <a:srgbClr val="0064A5"/>
      </a:accent3>
      <a:accent4>
        <a:srgbClr val="EE3E96"/>
      </a:accent4>
      <a:accent5>
        <a:srgbClr val="AB1A86"/>
      </a:accent5>
      <a:accent6>
        <a:srgbClr val="7F1C7D"/>
      </a:accent6>
      <a:hlink>
        <a:srgbClr val="DD731C"/>
      </a:hlink>
      <a:folHlink>
        <a:srgbClr val="A8102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BMSecurityTemplate_2014-04-22">
  <a:themeElements>
    <a:clrScheme name="Security">
      <a:dk1>
        <a:srgbClr val="000000"/>
      </a:dk1>
      <a:lt1>
        <a:srgbClr val="FFFFFF"/>
      </a:lt1>
      <a:dk2>
        <a:srgbClr val="00B2EF"/>
      </a:dk2>
      <a:lt2>
        <a:srgbClr val="00649D"/>
      </a:lt2>
      <a:accent1>
        <a:srgbClr val="83D1F5"/>
      </a:accent1>
      <a:accent2>
        <a:srgbClr val="17AF4B"/>
      </a:accent2>
      <a:accent3>
        <a:srgbClr val="8CC63F"/>
      </a:accent3>
      <a:accent4>
        <a:srgbClr val="F04E37"/>
      </a:accent4>
      <a:accent5>
        <a:srgbClr val="F19027"/>
      </a:accent5>
      <a:accent6>
        <a:srgbClr val="FFFF4F"/>
      </a:accent6>
      <a:hlink>
        <a:srgbClr val="00B0DA"/>
      </a:hlink>
      <a:folHlink>
        <a:srgbClr val="7F1C7D"/>
      </a:folHlink>
    </a:clrScheme>
    <a:fontScheme name="IBM Security Strategy 2011 v2.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tx2"/>
          </a:solidFill>
        </a:ln>
        <a:effectLst/>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dirty="0" smtClean="0">
            <a:ln>
              <a:noFill/>
            </a:ln>
            <a:solidFill>
              <a:schemeClr val="tx1"/>
            </a:solidFill>
            <a:effectLst/>
            <a:latin typeface="Arial" charset="0"/>
            <a:ea typeface="ＭＳ Ｐゴシック" charset="0"/>
          </a:defRPr>
        </a:defPPr>
      </a:lstStyle>
    </a:spDef>
    <a:lnDef>
      <a:spPr bwMode="auto">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txDef>
      <a:spPr>
        <a:noFill/>
      </a:spPr>
      <a:bodyPr wrap="none" rtlCol="0">
        <a:spAutoFit/>
      </a:bodyPr>
      <a:lstStyle>
        <a:defPPr>
          <a:defRPr sz="1600" kern="0" dirty="0" smtClean="0"/>
        </a:defPPr>
      </a:lstStyle>
    </a:txDef>
  </a:objectDefaults>
  <a:extraClrSchemeLst>
    <a:extraClrScheme>
      <a:clrScheme name="IBM_Security 1">
        <a:dk1>
          <a:srgbClr val="000000"/>
        </a:dk1>
        <a:lt1>
          <a:srgbClr val="FFFFFF"/>
        </a:lt1>
        <a:dk2>
          <a:srgbClr val="00B2EF"/>
        </a:dk2>
        <a:lt2>
          <a:srgbClr val="005B7F"/>
        </a:lt2>
        <a:accent1>
          <a:srgbClr val="32BAEC"/>
        </a:accent1>
        <a:accent2>
          <a:srgbClr val="68A400"/>
        </a:accent2>
        <a:accent3>
          <a:srgbClr val="FFFFFF"/>
        </a:accent3>
        <a:accent4>
          <a:srgbClr val="000000"/>
        </a:accent4>
        <a:accent5>
          <a:srgbClr val="ADD9F4"/>
        </a:accent5>
        <a:accent6>
          <a:srgbClr val="5E9400"/>
        </a:accent6>
        <a:hlink>
          <a:srgbClr val="7889FB"/>
        </a:hlink>
        <a:folHlink>
          <a:srgbClr val="7F1C7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5_InterConnectTemplate_BlackBackground">
  <a:themeElements>
    <a:clrScheme name="Custom 23">
      <a:dk1>
        <a:sysClr val="windowText" lastClr="000000"/>
      </a:dk1>
      <a:lt1>
        <a:sysClr val="window" lastClr="FFFFFF"/>
      </a:lt1>
      <a:dk2>
        <a:srgbClr val="00649D"/>
      </a:dk2>
      <a:lt2>
        <a:srgbClr val="9DD0F3"/>
      </a:lt2>
      <a:accent1>
        <a:srgbClr val="34B1EC"/>
      </a:accent1>
      <a:accent2>
        <a:srgbClr val="7F1C7D"/>
      </a:accent2>
      <a:accent3>
        <a:srgbClr val="F04E37"/>
      </a:accent3>
      <a:accent4>
        <a:srgbClr val="17AF4B"/>
      </a:accent4>
      <a:accent5>
        <a:srgbClr val="AB1A86"/>
      </a:accent5>
      <a:accent6>
        <a:srgbClr val="9DD0F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IBMSecurity_16x10_WhiteTemplate_2015-04-21">
  <a:themeElements>
    <a:clrScheme name="Security">
      <a:dk1>
        <a:srgbClr val="000000"/>
      </a:dk1>
      <a:lt1>
        <a:srgbClr val="FFFFFF"/>
      </a:lt1>
      <a:dk2>
        <a:srgbClr val="00B2EF"/>
      </a:dk2>
      <a:lt2>
        <a:srgbClr val="00649D"/>
      </a:lt2>
      <a:accent1>
        <a:srgbClr val="83D1F5"/>
      </a:accent1>
      <a:accent2>
        <a:srgbClr val="17AF4B"/>
      </a:accent2>
      <a:accent3>
        <a:srgbClr val="8CC63F"/>
      </a:accent3>
      <a:accent4>
        <a:srgbClr val="F04E37"/>
      </a:accent4>
      <a:accent5>
        <a:srgbClr val="F19027"/>
      </a:accent5>
      <a:accent6>
        <a:srgbClr val="FFFF4F"/>
      </a:accent6>
      <a:hlink>
        <a:srgbClr val="00B0DA"/>
      </a:hlink>
      <a:folHlink>
        <a:srgbClr val="7F1C7D"/>
      </a:folHlink>
    </a:clrScheme>
    <a:fontScheme name="IBM Security Strategy 2011 v2.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tx2"/>
          </a:solidFill>
        </a:ln>
        <a:effectLst/>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dirty="0" smtClean="0">
            <a:ln>
              <a:noFill/>
            </a:ln>
            <a:solidFill>
              <a:schemeClr val="tx1"/>
            </a:solidFill>
            <a:effectLst/>
            <a:latin typeface="Arial" charset="0"/>
            <a:ea typeface="ＭＳ Ｐゴシック" charset="0"/>
          </a:defRPr>
        </a:defPPr>
      </a:lstStyle>
    </a:spDef>
    <a:lnDef>
      <a:spPr bwMode="auto">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txDef>
      <a:spPr>
        <a:noFill/>
      </a:spPr>
      <a:bodyPr wrap="none" rtlCol="0">
        <a:spAutoFit/>
      </a:bodyPr>
      <a:lstStyle>
        <a:defPPr>
          <a:defRPr sz="1600" kern="0" dirty="0" smtClean="0"/>
        </a:defPPr>
      </a:lstStyle>
    </a:txDef>
  </a:objectDefaults>
  <a:extraClrSchemeLst>
    <a:extraClrScheme>
      <a:clrScheme name="IBM_Security 1">
        <a:dk1>
          <a:srgbClr val="000000"/>
        </a:dk1>
        <a:lt1>
          <a:srgbClr val="FFFFFF"/>
        </a:lt1>
        <a:dk2>
          <a:srgbClr val="00B2EF"/>
        </a:dk2>
        <a:lt2>
          <a:srgbClr val="005B7F"/>
        </a:lt2>
        <a:accent1>
          <a:srgbClr val="32BAEC"/>
        </a:accent1>
        <a:accent2>
          <a:srgbClr val="68A400"/>
        </a:accent2>
        <a:accent3>
          <a:srgbClr val="FFFFFF"/>
        </a:accent3>
        <a:accent4>
          <a:srgbClr val="000000"/>
        </a:accent4>
        <a:accent5>
          <a:srgbClr val="ADD9F4"/>
        </a:accent5>
        <a:accent6>
          <a:srgbClr val="5E9400"/>
        </a:accent6>
        <a:hlink>
          <a:srgbClr val="7889FB"/>
        </a:hlink>
        <a:folHlink>
          <a:srgbClr val="7F1C7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urity Presentation Template_Black_TeamUse">
  <a:themeElements>
    <a:clrScheme name="Security">
      <a:dk1>
        <a:srgbClr val="000000"/>
      </a:dk1>
      <a:lt1>
        <a:srgbClr val="FFFFFF"/>
      </a:lt1>
      <a:dk2>
        <a:srgbClr val="00B2EF"/>
      </a:dk2>
      <a:lt2>
        <a:srgbClr val="00649D"/>
      </a:lt2>
      <a:accent1>
        <a:srgbClr val="83D1F5"/>
      </a:accent1>
      <a:accent2>
        <a:srgbClr val="17AF4B"/>
      </a:accent2>
      <a:accent3>
        <a:srgbClr val="8CC63F"/>
      </a:accent3>
      <a:accent4>
        <a:srgbClr val="F04E37"/>
      </a:accent4>
      <a:accent5>
        <a:srgbClr val="F19027"/>
      </a:accent5>
      <a:accent6>
        <a:srgbClr val="FFFF4F"/>
      </a:accent6>
      <a:hlink>
        <a:srgbClr val="00B0DA"/>
      </a:hlink>
      <a:folHlink>
        <a:srgbClr val="7F1C7D"/>
      </a:folHlink>
    </a:clrScheme>
    <a:fontScheme name="IBM Security Strategy 2011 v2.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tx2"/>
          </a:solidFill>
        </a:ln>
        <a:effectLst/>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dirty="0" smtClean="0">
            <a:ln>
              <a:noFill/>
            </a:ln>
            <a:solidFill>
              <a:schemeClr val="tx1"/>
            </a:solidFill>
            <a:effectLst/>
            <a:latin typeface="Arial" charset="0"/>
            <a:ea typeface="ＭＳ Ｐゴシック" charset="0"/>
          </a:defRPr>
        </a:defPPr>
      </a:lstStyle>
    </a:spDef>
    <a:lnDef>
      <a:spPr bwMode="auto">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txDef>
      <a:spPr>
        <a:noFill/>
      </a:spPr>
      <a:bodyPr wrap="none" rtlCol="0">
        <a:spAutoFit/>
      </a:bodyPr>
      <a:lstStyle>
        <a:defPPr>
          <a:defRPr sz="1600" kern="0" dirty="0" smtClean="0"/>
        </a:defPPr>
      </a:lstStyle>
    </a:txDef>
  </a:objectDefaults>
  <a:extraClrSchemeLst>
    <a:extraClrScheme>
      <a:clrScheme name="IBM_Security 1">
        <a:dk1>
          <a:srgbClr val="000000"/>
        </a:dk1>
        <a:lt1>
          <a:srgbClr val="FFFFFF"/>
        </a:lt1>
        <a:dk2>
          <a:srgbClr val="00B2EF"/>
        </a:dk2>
        <a:lt2>
          <a:srgbClr val="005B7F"/>
        </a:lt2>
        <a:accent1>
          <a:srgbClr val="32BAEC"/>
        </a:accent1>
        <a:accent2>
          <a:srgbClr val="68A400"/>
        </a:accent2>
        <a:accent3>
          <a:srgbClr val="FFFFFF"/>
        </a:accent3>
        <a:accent4>
          <a:srgbClr val="000000"/>
        </a:accent4>
        <a:accent5>
          <a:srgbClr val="ADD9F4"/>
        </a:accent5>
        <a:accent6>
          <a:srgbClr val="5E9400"/>
        </a:accent6>
        <a:hlink>
          <a:srgbClr val="7889FB"/>
        </a:hlink>
        <a:folHlink>
          <a:srgbClr val="7F1C7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IBMSecurity_16x10_DefaultTemplate_2015-07-09</Template>
  <TotalTime>0</TotalTime>
  <Words>953</Words>
  <Application>Microsoft Macintosh PowerPoint</Application>
  <PresentationFormat>On-screen Show (16:10)</PresentationFormat>
  <Paragraphs>204</Paragraphs>
  <Slides>16</Slides>
  <Notes>10</Notes>
  <HiddenSlides>0</HiddenSlides>
  <MMClips>0</MMClips>
  <ScaleCrop>false</ScaleCrop>
  <HeadingPairs>
    <vt:vector size="4" baseType="variant">
      <vt:variant>
        <vt:lpstr>Theme</vt:lpstr>
      </vt:variant>
      <vt:variant>
        <vt:i4>7</vt:i4>
      </vt:variant>
      <vt:variant>
        <vt:lpstr>Slide Titles</vt:lpstr>
      </vt:variant>
      <vt:variant>
        <vt:i4>16</vt:i4>
      </vt:variant>
    </vt:vector>
  </HeadingPairs>
  <TitlesOfParts>
    <vt:vector size="23" baseType="lpstr">
      <vt:lpstr>IBMSecurity_16x10_DefaultTemplate_2015-07-09</vt:lpstr>
      <vt:lpstr>IBMSecurity_16x10_WhiteTemplate_2015-04-21</vt:lpstr>
      <vt:lpstr>Custom Design</vt:lpstr>
      <vt:lpstr>IBMSecurityTemplate_2014-04-22</vt:lpstr>
      <vt:lpstr>15_InterConnectTemplate_BlackBackground</vt:lpstr>
      <vt:lpstr>1_IBMSecurity_16x10_WhiteTemplate_2015-04-21</vt:lpstr>
      <vt:lpstr>Security Presentation Template_Black_TeamUse</vt:lpstr>
      <vt:lpstr>Nya tider – Nya hot</vt:lpstr>
      <vt:lpstr>AGENDA</vt:lpstr>
      <vt:lpstr>GRUNDLÄGGANDE PROBLEM</vt:lpstr>
      <vt:lpstr>NYA  ARBETSSÄTT</vt:lpstr>
      <vt:lpstr>TRADITIONELLA SÄKERHETSMEKANISMER</vt:lpstr>
      <vt:lpstr>NYA  SÄKERHETSLÖSNINGAR</vt:lpstr>
      <vt:lpstr>NYA  SÄKERHETSLÖSNINGAR</vt:lpstr>
      <vt:lpstr>NYA  SÄKERHETSLÖSNINGAR</vt:lpstr>
      <vt:lpstr>PowerPoint Presentation</vt:lpstr>
      <vt:lpstr>CARBANAK</vt:lpstr>
      <vt:lpstr>CARBANAK 2.0</vt:lpstr>
      <vt:lpstr>EQUATION GROUP</vt:lpstr>
      <vt:lpstr>EQUATION GROUP</vt:lpstr>
      <vt:lpstr>FINANCIAL TRANSACTIONS</vt:lpstr>
      <vt:lpstr>NYA  HOT IGEN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2015-07-20T13:59:24Z</dcterms:created>
  <dcterms:modified xsi:type="dcterms:W3CDTF">2016-04-13T13:46:10Z</dcterms:modified>
</cp:coreProperties>
</file>