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28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770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96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81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992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84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08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960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4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654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93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F3C0C-8A3D-43CE-9536-497ADF20A0C6}" type="datetimeFigureOut">
              <a:rPr lang="sv-SE" smtClean="0"/>
              <a:t>2015-10-15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078FE-C63F-494B-876D-E447BCF7A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Polisens Nationella </a:t>
            </a:r>
            <a:r>
              <a:rPr lang="sv-SE" dirty="0" smtClean="0"/>
              <a:t>IT-brottscentrum NIC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85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 nytta för oss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1:a oktober byts namnet sektionen för utredning av </a:t>
            </a:r>
            <a:r>
              <a:rPr lang="sv-SE" dirty="0" err="1" smtClean="0"/>
              <a:t>itbrott</a:t>
            </a:r>
            <a:r>
              <a:rPr lang="sv-SE" dirty="0" smtClean="0"/>
              <a:t>-&gt;NIC</a:t>
            </a:r>
          </a:p>
          <a:p>
            <a:r>
              <a:rPr lang="sv-SE" dirty="0" smtClean="0"/>
              <a:t>Nationell kontaktpunkt för andra myndigheter</a:t>
            </a:r>
          </a:p>
          <a:p>
            <a:r>
              <a:rPr lang="sv-SE" dirty="0"/>
              <a:t>N</a:t>
            </a:r>
            <a:r>
              <a:rPr lang="sv-SE" dirty="0" smtClean="0"/>
              <a:t>ischade expertfunktioner</a:t>
            </a:r>
          </a:p>
          <a:p>
            <a:pPr lvl="1"/>
            <a:r>
              <a:rPr lang="sv-SE" dirty="0"/>
              <a:t>K</a:t>
            </a:r>
            <a:r>
              <a:rPr lang="sv-SE" dirty="0" smtClean="0"/>
              <a:t>omplex </a:t>
            </a:r>
            <a:r>
              <a:rPr lang="sv-SE" dirty="0" err="1" smtClean="0"/>
              <a:t>itbrottslighet</a:t>
            </a:r>
            <a:r>
              <a:rPr lang="sv-SE" dirty="0" smtClean="0"/>
              <a:t> </a:t>
            </a:r>
          </a:p>
          <a:p>
            <a:pPr lvl="1"/>
            <a:r>
              <a:rPr lang="sv-SE" dirty="0" smtClean="0"/>
              <a:t>brott och intrång mot myndigheter, tangerar rikets </a:t>
            </a:r>
            <a:r>
              <a:rPr lang="sv-SE" dirty="0" err="1" smtClean="0"/>
              <a:t>säk</a:t>
            </a:r>
            <a:r>
              <a:rPr lang="sv-SE" dirty="0" smtClean="0"/>
              <a:t>. </a:t>
            </a:r>
          </a:p>
          <a:p>
            <a:pPr lvl="1"/>
            <a:r>
              <a:rPr lang="sv-SE" dirty="0" smtClean="0"/>
              <a:t>Normalintrång hanteras i regionerna med stöd av NIC. </a:t>
            </a:r>
          </a:p>
          <a:p>
            <a:pPr lvl="1"/>
            <a:r>
              <a:rPr lang="sv-SE" dirty="0" smtClean="0"/>
              <a:t>Barnporr, bättre struktur för att hantera skapas.</a:t>
            </a:r>
          </a:p>
          <a:p>
            <a:r>
              <a:rPr lang="sv-SE" dirty="0" smtClean="0"/>
              <a:t>SPOC för Microsoft, </a:t>
            </a:r>
            <a:r>
              <a:rPr lang="sv-SE" dirty="0" err="1" smtClean="0"/>
              <a:t>facebook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01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Desk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Desken (finns redan idag, men i liten skala, nu blir den större). Telefonnummer/epost finns inte ännu. </a:t>
            </a:r>
            <a:endParaRPr lang="sv-SE" dirty="0" smtClean="0"/>
          </a:p>
          <a:p>
            <a:pPr lvl="1"/>
            <a:r>
              <a:rPr lang="sv-SE" dirty="0" smtClean="0"/>
              <a:t>Ring 114 14 och fråga </a:t>
            </a:r>
            <a:r>
              <a:rPr lang="sv-SE" dirty="0"/>
              <a:t>efter NIC så blir ni kopplade. </a:t>
            </a:r>
            <a:endParaRPr lang="sv-SE" dirty="0" smtClean="0"/>
          </a:p>
          <a:p>
            <a:r>
              <a:rPr lang="sv-SE" dirty="0" smtClean="0"/>
              <a:t>Hanterar</a:t>
            </a:r>
          </a:p>
          <a:p>
            <a:pPr lvl="1"/>
            <a:r>
              <a:rPr lang="sv-SE" dirty="0" smtClean="0"/>
              <a:t>Frågor </a:t>
            </a:r>
          </a:p>
          <a:p>
            <a:pPr lvl="1"/>
            <a:r>
              <a:rPr lang="sv-SE" dirty="0" smtClean="0"/>
              <a:t>Rådgivning</a:t>
            </a:r>
          </a:p>
          <a:p>
            <a:pPr lvl="1"/>
            <a:r>
              <a:rPr lang="sv-SE" dirty="0"/>
              <a:t>A</a:t>
            </a:r>
            <a:r>
              <a:rPr lang="sv-SE" dirty="0" smtClean="0"/>
              <a:t>nmälningar av större </a:t>
            </a:r>
            <a:r>
              <a:rPr lang="sv-SE" dirty="0" err="1" smtClean="0"/>
              <a:t>itbrott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27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Klart?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Klart 2017-2018</a:t>
            </a:r>
          </a:p>
          <a:p>
            <a:pPr lvl="1"/>
            <a:r>
              <a:rPr lang="sv-SE" dirty="0"/>
              <a:t>S</a:t>
            </a:r>
            <a:r>
              <a:rPr lang="sv-SE" dirty="0" smtClean="0"/>
              <a:t>ka ha kommit igång med utredningar av hot mot kritisk infrastruktur. De vill ha in polisanmälningar. </a:t>
            </a:r>
          </a:p>
          <a:p>
            <a:pPr lvl="1"/>
            <a:r>
              <a:rPr lang="sv-SE" dirty="0" smtClean="0"/>
              <a:t>Ska ha rekryterat ca 100 tjänster. </a:t>
            </a:r>
          </a:p>
          <a:p>
            <a:pPr lvl="1"/>
            <a:r>
              <a:rPr lang="sv-SE" dirty="0" smtClean="0"/>
              <a:t>Fullt utbyggt 31/12 2017.</a:t>
            </a:r>
          </a:p>
          <a:p>
            <a:r>
              <a:rPr lang="sv-SE" dirty="0"/>
              <a:t>https://www.youtube.com/watch?v=GnPYHmBfeSQ</a:t>
            </a:r>
          </a:p>
        </p:txBody>
      </p:sp>
    </p:spTree>
    <p:extLst>
      <p:ext uri="{BB962C8B-B14F-4D97-AF65-F5344CB8AC3E}">
        <p14:creationId xmlns:p14="http://schemas.microsoft.com/office/powerpoint/2010/main" val="21225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17417</TotalTime>
  <Words>140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Polisens Nationella IT-brottscentrum NIC</vt:lpstr>
      <vt:lpstr>Av nytta för oss</vt:lpstr>
      <vt:lpstr>Desk</vt:lpstr>
      <vt:lpstr>Klart?</vt:lpstr>
    </vt:vector>
  </TitlesOfParts>
  <Company>Chalmers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Nationellt IT-brottscentrum NIC</dc:title>
  <dc:creator>Anne-Marie Achrenius</dc:creator>
  <cp:lastModifiedBy>Anne-Marie Achrenius</cp:lastModifiedBy>
  <cp:revision>12</cp:revision>
  <dcterms:created xsi:type="dcterms:W3CDTF">2015-10-01T10:35:39Z</dcterms:created>
  <dcterms:modified xsi:type="dcterms:W3CDTF">2015-10-15T08:11:58Z</dcterms:modified>
</cp:coreProperties>
</file>