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57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8" r:id="rId14"/>
    <p:sldId id="26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2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924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137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65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15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82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652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74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424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54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043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92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C755-001E-4FBE-9347-90BBB862F7D1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68BF8-33E7-41AD-ACB8-C9963CCCD4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513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Middagen på Bildmuseum 18:45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Info från Umeå:</a:t>
            </a:r>
            <a:br>
              <a:rPr lang="sv-SE" dirty="0"/>
            </a:br>
            <a:endParaRPr lang="sv-SE" dirty="0"/>
          </a:p>
          <a:p>
            <a:r>
              <a:rPr lang="sv-SE" dirty="0"/>
              <a:t>"Vänligen använd ingången från Östra strandgatan nedför trappan innan </a:t>
            </a:r>
            <a:r>
              <a:rPr lang="sv-SE" dirty="0" smtClean="0"/>
              <a:t>Bildmuseet </a:t>
            </a:r>
            <a:r>
              <a:rPr lang="sv-SE" dirty="0"/>
              <a:t>och sedan till höger innanför dörrarna."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37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Informationssäkerhetsprojektet 2014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 workshop med avdelning 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98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Fråga till publiken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Hade </a:t>
            </a:r>
            <a:r>
              <a:rPr lang="sv-SE" dirty="0" err="1" smtClean="0"/>
              <a:t>workarounden</a:t>
            </a:r>
            <a:r>
              <a:rPr lang="sv-SE" dirty="0" smtClean="0"/>
              <a:t> med </a:t>
            </a:r>
            <a:r>
              <a:rPr lang="sv-SE" dirty="0" smtClean="0"/>
              <a:t>lönefilen </a:t>
            </a:r>
            <a:r>
              <a:rPr lang="sv-SE" dirty="0" smtClean="0"/>
              <a:t>fungerat?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80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Facit för </a:t>
            </a:r>
            <a:r>
              <a:rPr lang="sv-SE" dirty="0"/>
              <a:t>C</a:t>
            </a:r>
            <a:r>
              <a:rPr lang="sv-SE" dirty="0" smtClean="0"/>
              <a:t>halmers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Banken slängde de gamla </a:t>
            </a:r>
            <a:r>
              <a:rPr lang="sv-SE" dirty="0" smtClean="0"/>
              <a:t>lönefilerna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644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Facit för Karlstad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Banken slänger lönelistorna</a:t>
            </a:r>
          </a:p>
          <a:p>
            <a:r>
              <a:rPr lang="sv-SE" dirty="0" err="1" smtClean="0"/>
              <a:t>Evry</a:t>
            </a:r>
            <a:r>
              <a:rPr lang="sv-SE" dirty="0" smtClean="0"/>
              <a:t> sparar dem åt </a:t>
            </a:r>
            <a:r>
              <a:rPr lang="sv-SE" dirty="0" err="1" smtClean="0"/>
              <a:t>KaU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69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Uppdrag till publiken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Kolla hur det funkar hos 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17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Behovet av kontinuitetsplanering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Praktiskt exempel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20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En sedelärande berättelse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2011 Tieto </a:t>
            </a:r>
            <a:r>
              <a:rPr lang="sv-SE" dirty="0" err="1" smtClean="0"/>
              <a:t>Enator:s</a:t>
            </a:r>
            <a:r>
              <a:rPr lang="sv-SE" dirty="0" smtClean="0"/>
              <a:t> SAN-krasch</a:t>
            </a:r>
            <a:endParaRPr lang="sv-SE" dirty="0" smtClean="0"/>
          </a:p>
          <a:p>
            <a:r>
              <a:rPr lang="sv-SE" dirty="0" smtClean="0"/>
              <a:t>2012 Workshoppar angående kontinuitetsplanering/</a:t>
            </a:r>
            <a:r>
              <a:rPr lang="sv-SE" dirty="0" err="1"/>
              <a:t>D</a:t>
            </a:r>
            <a:r>
              <a:rPr lang="sv-SE" dirty="0" err="1" smtClean="0"/>
              <a:t>isaster</a:t>
            </a:r>
            <a:r>
              <a:rPr lang="sv-SE" dirty="0" smtClean="0"/>
              <a:t> </a:t>
            </a:r>
            <a:r>
              <a:rPr lang="sv-SE" dirty="0" err="1" smtClean="0"/>
              <a:t>recovery</a:t>
            </a:r>
            <a:endParaRPr lang="sv-SE" dirty="0" smtClean="0"/>
          </a:p>
          <a:p>
            <a:pPr lvl="1"/>
            <a:r>
              <a:rPr lang="sv-SE" dirty="0" smtClean="0"/>
              <a:t>Rapport till Rektor</a:t>
            </a:r>
          </a:p>
          <a:p>
            <a:r>
              <a:rPr lang="sv-SE" dirty="0" smtClean="0"/>
              <a:t>2013 Rapport från </a:t>
            </a:r>
            <a:r>
              <a:rPr lang="sv-SE" dirty="0" err="1" smtClean="0"/>
              <a:t>Ernst&amp;Young</a:t>
            </a:r>
            <a:r>
              <a:rPr lang="sv-SE" dirty="0" smtClean="0"/>
              <a:t> </a:t>
            </a:r>
          </a:p>
          <a:p>
            <a:r>
              <a:rPr lang="sv-SE" dirty="0" smtClean="0"/>
              <a:t>2014 </a:t>
            </a:r>
            <a:r>
              <a:rPr lang="sv-SE" dirty="0" smtClean="0"/>
              <a:t>Informationssäkerhetsprojekt, slutdatum 20141231</a:t>
            </a:r>
            <a:endParaRPr lang="sv-SE" dirty="0" smtClean="0"/>
          </a:p>
          <a:p>
            <a:pPr lvl="1"/>
            <a:r>
              <a:rPr lang="sv-SE" dirty="0" smtClean="0"/>
              <a:t>Kontinuitetsplanering</a:t>
            </a:r>
          </a:p>
          <a:p>
            <a:pPr lvl="1"/>
            <a:r>
              <a:rPr lang="sv-SE" dirty="0" smtClean="0"/>
              <a:t>Backuper (Svante MSB: Backuperna går väl att läsa tillbaka?)</a:t>
            </a:r>
            <a:endParaRPr lang="sv-SE" dirty="0" smtClean="0"/>
          </a:p>
          <a:p>
            <a:pPr lvl="1"/>
            <a:r>
              <a:rPr lang="sv-SE" dirty="0" smtClean="0"/>
              <a:t>Rutiner för driftstörningar</a:t>
            </a:r>
          </a:p>
          <a:p>
            <a:r>
              <a:rPr lang="sv-SE" dirty="0" smtClean="0"/>
              <a:t>2015 </a:t>
            </a:r>
            <a:r>
              <a:rPr lang="sv-SE" dirty="0" smtClean="0"/>
              <a:t>Informationssäkerhetsprojektet </a:t>
            </a:r>
            <a:r>
              <a:rPr lang="sv-SE" dirty="0" smtClean="0"/>
              <a:t>fortsätter</a:t>
            </a:r>
          </a:p>
          <a:p>
            <a:r>
              <a:rPr lang="sv-SE" dirty="0" smtClean="0"/>
              <a:t>2016 </a:t>
            </a:r>
            <a:r>
              <a:rPr lang="sv-SE" dirty="0" smtClean="0"/>
              <a:t>Informationssäkerhetsp</a:t>
            </a:r>
            <a:r>
              <a:rPr lang="sv-SE" dirty="0" smtClean="0"/>
              <a:t>rojektet </a:t>
            </a:r>
            <a:r>
              <a:rPr lang="sv-SE" dirty="0" smtClean="0"/>
              <a:t>klart i mars?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83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Workshop 2012 med avdelning X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Vad skulle ni göra om Primula och </a:t>
            </a:r>
            <a:r>
              <a:rPr lang="sv-SE" dirty="0" err="1" smtClean="0"/>
              <a:t>Raindance</a:t>
            </a:r>
            <a:r>
              <a:rPr lang="sv-SE" dirty="0" smtClean="0"/>
              <a:t> inte funkade?</a:t>
            </a:r>
          </a:p>
          <a:p>
            <a:r>
              <a:rPr lang="sv-SE" dirty="0" smtClean="0"/>
              <a:t>Har ni några </a:t>
            </a:r>
            <a:r>
              <a:rPr lang="sv-SE" dirty="0" err="1" smtClean="0"/>
              <a:t>workarounds</a:t>
            </a:r>
            <a:r>
              <a:rPr lang="sv-SE" dirty="0" smtClean="0"/>
              <a:t>?</a:t>
            </a:r>
          </a:p>
          <a:p>
            <a:r>
              <a:rPr lang="sv-SE" dirty="0" smtClean="0"/>
              <a:t>Är dessa dokumenterade?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38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Workarounds</a:t>
            </a:r>
            <a:r>
              <a:rPr lang="sv-SE" dirty="0" smtClean="0"/>
              <a:t> (odokumenterade)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Manuell fakturahantering</a:t>
            </a:r>
          </a:p>
          <a:p>
            <a:r>
              <a:rPr lang="sv-SE" dirty="0" smtClean="0"/>
              <a:t>Manuell bokföring</a:t>
            </a:r>
          </a:p>
          <a:p>
            <a:r>
              <a:rPr lang="sv-SE" dirty="0" smtClean="0"/>
              <a:t>Förra månadens </a:t>
            </a:r>
            <a:r>
              <a:rPr lang="sv-SE" dirty="0" err="1" smtClean="0"/>
              <a:t>lönefil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83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kan manuella rutiner?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Den äldre </a:t>
            </a:r>
            <a:r>
              <a:rPr lang="sv-SE" dirty="0" smtClean="0"/>
              <a:t>generationen</a:t>
            </a:r>
          </a:p>
          <a:p>
            <a:r>
              <a:rPr lang="sv-SE" dirty="0"/>
              <a:t>Nära pensionsålder</a:t>
            </a:r>
          </a:p>
          <a:p>
            <a:r>
              <a:rPr lang="sv-SE" dirty="0"/>
              <a:t>Yngre personal är mer inriktade på e-tjänsterna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4002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Förra månadens lönelistor (odokumenterat)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Vem ringer banken?</a:t>
            </a:r>
          </a:p>
          <a:p>
            <a:r>
              <a:rPr lang="sv-SE" dirty="0" smtClean="0"/>
              <a:t>Vilket nummer ska man ringa?</a:t>
            </a:r>
          </a:p>
          <a:p>
            <a:r>
              <a:rPr lang="sv-SE" smtClean="0"/>
              <a:t>Är banken förberedda </a:t>
            </a:r>
            <a:r>
              <a:rPr lang="sv-SE" dirty="0" smtClean="0"/>
              <a:t>på samtalet?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15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(Långsamt)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Föräldraledigt</a:t>
            </a:r>
          </a:p>
          <a:p>
            <a:r>
              <a:rPr lang="sv-SE" dirty="0" smtClean="0"/>
              <a:t>Omorganisationer</a:t>
            </a:r>
          </a:p>
          <a:p>
            <a:r>
              <a:rPr lang="sv-SE" dirty="0" smtClean="0"/>
              <a:t>Misstro till att saker kan vara illa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24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10232</TotalTime>
  <Words>194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Middagen på Bildmuseum 18:45</vt:lpstr>
      <vt:lpstr>Behovet av kontinuitetsplanering</vt:lpstr>
      <vt:lpstr>En sedelärande berättelse</vt:lpstr>
      <vt:lpstr>Bakgrund</vt:lpstr>
      <vt:lpstr>Workshop 2012 med avdelning X</vt:lpstr>
      <vt:lpstr>Workarounds (odokumenterade)</vt:lpstr>
      <vt:lpstr>Vilka kan manuella rutiner?</vt:lpstr>
      <vt:lpstr>Förra månadens lönelistor (odokumenterat)</vt:lpstr>
      <vt:lpstr>(Långsamt)</vt:lpstr>
      <vt:lpstr>Informationssäkerhetsprojektet 2014</vt:lpstr>
      <vt:lpstr>Fråga till publiken</vt:lpstr>
      <vt:lpstr>Facit för Chalmers</vt:lpstr>
      <vt:lpstr>Facit för Karlstad</vt:lpstr>
      <vt:lpstr>Uppdrag till publiken</vt:lpstr>
    </vt:vector>
  </TitlesOfParts>
  <Company>Chalmers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Behovet av kontinuitetsplanering</dc:title>
  <dc:creator>Anne-Marie Achrenius</dc:creator>
  <cp:lastModifiedBy>Anne-Marie Achrenius</cp:lastModifiedBy>
  <cp:revision>14</cp:revision>
  <dcterms:created xsi:type="dcterms:W3CDTF">2015-10-05T10:07:02Z</dcterms:created>
  <dcterms:modified xsi:type="dcterms:W3CDTF">2015-10-14T13:12:49Z</dcterms:modified>
</cp:coreProperties>
</file>